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7"/>
  </p:notesMasterIdLst>
  <p:sldIdLst>
    <p:sldId id="442" r:id="rId3"/>
    <p:sldId id="441" r:id="rId4"/>
    <p:sldId id="437" r:id="rId5"/>
    <p:sldId id="291" r:id="rId6"/>
    <p:sldId id="290" r:id="rId7"/>
    <p:sldId id="454" r:id="rId8"/>
    <p:sldId id="455" r:id="rId9"/>
    <p:sldId id="424" r:id="rId10"/>
    <p:sldId id="439" r:id="rId11"/>
    <p:sldId id="311" r:id="rId12"/>
    <p:sldId id="286" r:id="rId13"/>
    <p:sldId id="418" r:id="rId14"/>
    <p:sldId id="421" r:id="rId15"/>
    <p:sldId id="422" r:id="rId16"/>
    <p:sldId id="458" r:id="rId17"/>
    <p:sldId id="263" r:id="rId18"/>
    <p:sldId id="402" r:id="rId19"/>
    <p:sldId id="407" r:id="rId20"/>
    <p:sldId id="410" r:id="rId21"/>
    <p:sldId id="353" r:id="rId22"/>
    <p:sldId id="438" r:id="rId23"/>
    <p:sldId id="414" r:id="rId24"/>
    <p:sldId id="426" r:id="rId25"/>
    <p:sldId id="451" r:id="rId26"/>
    <p:sldId id="313" r:id="rId27"/>
    <p:sldId id="293" r:id="rId28"/>
    <p:sldId id="312" r:id="rId29"/>
    <p:sldId id="309" r:id="rId30"/>
    <p:sldId id="304" r:id="rId31"/>
    <p:sldId id="310" r:id="rId32"/>
    <p:sldId id="348" r:id="rId33"/>
    <p:sldId id="411" r:id="rId34"/>
    <p:sldId id="388" r:id="rId35"/>
    <p:sldId id="457" r:id="rId36"/>
    <p:sldId id="419" r:id="rId37"/>
    <p:sldId id="272" r:id="rId38"/>
    <p:sldId id="463" r:id="rId39"/>
    <p:sldId id="456" r:id="rId40"/>
    <p:sldId id="459" r:id="rId41"/>
    <p:sldId id="461" r:id="rId42"/>
    <p:sldId id="462" r:id="rId43"/>
    <p:sldId id="464" r:id="rId44"/>
    <p:sldId id="405" r:id="rId45"/>
    <p:sldId id="406" r:id="rId46"/>
  </p:sldIdLst>
  <p:sldSz cx="7543800" cy="9436100"/>
  <p:notesSz cx="7543800" cy="9436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Metrix-1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Metrix-1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Metrix-1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Metrix-1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Metrix-1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Metrix-1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Metrix-1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Metrix-1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Metrix-1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DFF"/>
    <a:srgbClr val="00AE00"/>
    <a:srgbClr val="CCCCCC"/>
    <a:srgbClr val="FF9EF3"/>
    <a:srgbClr val="FFFF00"/>
    <a:srgbClr val="E32434"/>
    <a:srgbClr val="E8E8E8"/>
    <a:srgbClr val="118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80" y="-80"/>
      </p:cViewPr>
      <p:guideLst>
        <p:guide orient="horz" pos="1867"/>
        <p:guide orient="horz" pos="128"/>
        <p:guide pos="4751"/>
        <p:guide pos="2364"/>
        <p:guide pos="3530"/>
        <p:guide pos="3995"/>
        <p:guide pos="3058"/>
        <p:guide pos="187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686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75138" y="0"/>
            <a:ext cx="32686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371725" y="714375"/>
            <a:ext cx="2800350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6475" y="4503738"/>
            <a:ext cx="5530850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6038"/>
            <a:ext cx="32686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75138" y="8936038"/>
            <a:ext cx="32686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</a:defRPr>
            </a:lvl1pPr>
          </a:lstStyle>
          <a:p>
            <a:fld id="{B303E5CF-E7FF-1549-BBC9-AB65BA19C6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23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-128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-128"/>
        <a:cs typeface="Genev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fld id="{FA2A093E-A9A9-E643-B40A-0DD59577A779}" type="slidenum">
              <a:rPr lang="en-US">
                <a:latin typeface="Times" charset="0"/>
              </a:rPr>
              <a:pPr/>
              <a:t>31</a:t>
            </a:fld>
            <a:endParaRPr lang="en-US">
              <a:latin typeface="Times" charset="0"/>
            </a:endParaRPr>
          </a:p>
        </p:txBody>
      </p:sp>
      <p:sp>
        <p:nvSpPr>
          <p:cNvPr id="58371" name="Rectangle 2"/>
          <p:cNvSpPr>
            <a:spLocks noChangeArrowheads="1"/>
          </p:cNvSpPr>
          <p:nvPr>
            <p:ph type="body" idx="1"/>
          </p:nvPr>
        </p:nvSpPr>
        <p:spPr>
          <a:xfrm>
            <a:off x="1006475" y="4481513"/>
            <a:ext cx="5530850" cy="4246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016" tIns="47166" rIns="96016" bIns="47166"/>
          <a:lstStyle/>
          <a:p>
            <a:pPr eaLnBrk="1" hangingPunct="1"/>
            <a:endParaRPr lang="my-MM"/>
          </a:p>
        </p:txBody>
      </p:sp>
      <p:sp>
        <p:nvSpPr>
          <p:cNvPr id="58372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2168525" y="471488"/>
            <a:ext cx="3206750" cy="40100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fld id="{9B61D2BA-8ECD-D744-9499-D6F11E80B145}" type="slidenum">
              <a:rPr lang="en-US">
                <a:latin typeface="Times" charset="0"/>
              </a:rPr>
              <a:pPr/>
              <a:t>32</a:t>
            </a:fld>
            <a:endParaRPr lang="en-US">
              <a:latin typeface="Times" charset="0"/>
            </a:endParaRPr>
          </a:p>
        </p:txBody>
      </p:sp>
      <p:sp>
        <p:nvSpPr>
          <p:cNvPr id="60419" name="Rectangle 2"/>
          <p:cNvSpPr>
            <a:spLocks noChangeArrowheads="1"/>
          </p:cNvSpPr>
          <p:nvPr>
            <p:ph type="body" idx="1"/>
          </p:nvPr>
        </p:nvSpPr>
        <p:spPr>
          <a:xfrm>
            <a:off x="1006475" y="4481513"/>
            <a:ext cx="5530850" cy="4246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016" tIns="47166" rIns="96016" bIns="47166"/>
          <a:lstStyle/>
          <a:p>
            <a:pPr eaLnBrk="1" hangingPunct="1"/>
            <a:endParaRPr lang="my-MM"/>
          </a:p>
        </p:txBody>
      </p:sp>
      <p:sp>
        <p:nvSpPr>
          <p:cNvPr id="60420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2168525" y="471488"/>
            <a:ext cx="3206750" cy="40100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fld id="{1554F1F0-13E2-D24A-B97D-4673D3D6C2D0}" type="slidenum">
              <a:rPr lang="en-US">
                <a:latin typeface="Times" charset="0"/>
              </a:rPr>
              <a:pPr/>
              <a:t>43</a:t>
            </a:fld>
            <a:endParaRPr lang="en-US">
              <a:latin typeface="Times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150" y="2930525"/>
            <a:ext cx="6413500" cy="20240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1888" y="5346700"/>
            <a:ext cx="5280025" cy="2411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642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825" y="2201863"/>
            <a:ext cx="6788150" cy="6227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081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68938" y="377825"/>
            <a:ext cx="1697037" cy="8051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825" y="377825"/>
            <a:ext cx="4938713" cy="8051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0089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150" y="2930525"/>
            <a:ext cx="6413500" cy="2024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1888" y="5346700"/>
            <a:ext cx="5280025" cy="241141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5313D-CEB3-8246-B5A1-5BF57682A097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146548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29DD9-57DE-974A-836F-194BEA3CA4C8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55703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3" y="6064250"/>
            <a:ext cx="6413500" cy="1873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313" y="3998913"/>
            <a:ext cx="6413500" cy="2065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F8264-383E-6345-AC77-4162B472D21E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1769438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2201863"/>
            <a:ext cx="3317875" cy="6227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8100" y="2201863"/>
            <a:ext cx="3317875" cy="6227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CBCAE-5563-7744-8B25-DB1574545A49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513380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2112963"/>
            <a:ext cx="3332163" cy="879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825" y="2992438"/>
            <a:ext cx="3332163" cy="5437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2225" y="2112963"/>
            <a:ext cx="3333750" cy="879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2225" y="2992438"/>
            <a:ext cx="3333750" cy="5437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96293-8401-124B-B219-920BE59C407C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1106333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4B1C6-317C-0348-BD7E-BAA7110CEEBC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179630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798EE-A2B6-964A-A1B7-EF40A12C9372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1515856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6238"/>
            <a:ext cx="2481263" cy="1598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575" y="376238"/>
            <a:ext cx="4216400" cy="805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825" y="1974850"/>
            <a:ext cx="2481263" cy="6454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CD227-AD73-E24C-8ED2-7FBA22C93139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125492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201863"/>
            <a:ext cx="6788150" cy="6227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9200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963" y="6605588"/>
            <a:ext cx="4527550" cy="7794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77963" y="842963"/>
            <a:ext cx="4527550" cy="56626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963" y="7385050"/>
            <a:ext cx="4527550" cy="1108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C9CD4-5903-B748-B920-081D9E63E1A6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1439182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C9974-6120-D448-AD00-2F2821CCC1A5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1813074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68938" y="377825"/>
            <a:ext cx="1697037" cy="805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825" y="377825"/>
            <a:ext cx="4938713" cy="805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5E014-24E8-7940-9C54-E76EA9FFD533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14033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3" y="6064250"/>
            <a:ext cx="6413500" cy="18732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313" y="3998913"/>
            <a:ext cx="6413500" cy="20653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90713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2201863"/>
            <a:ext cx="3317875" cy="62277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8100" y="2201863"/>
            <a:ext cx="3317875" cy="62277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2812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2112963"/>
            <a:ext cx="3332163" cy="879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825" y="2992438"/>
            <a:ext cx="3332163" cy="54371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2225" y="2112963"/>
            <a:ext cx="3333750" cy="879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2225" y="2992438"/>
            <a:ext cx="3333750" cy="54371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2721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936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28929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6238"/>
            <a:ext cx="2481263" cy="159861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575" y="376238"/>
            <a:ext cx="4216400" cy="8053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825" y="1974850"/>
            <a:ext cx="2481263" cy="6454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97027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963" y="6605588"/>
            <a:ext cx="4527550" cy="7794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77963" y="842963"/>
            <a:ext cx="4527550" cy="566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963" y="7385050"/>
            <a:ext cx="4527550" cy="110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2738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944938" y="123825"/>
            <a:ext cx="3017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latin typeface="Comic Sans MS" pitchFamily="66" charset="0"/>
                <a:ea typeface="+mn-ea"/>
                <a:cs typeface="+mn-cs"/>
              </a:rPr>
              <a:t> Seminar Study Help Number</a:t>
            </a: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19100" y="550863"/>
            <a:ext cx="670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419100" y="709613"/>
            <a:ext cx="670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334963" y="8786813"/>
            <a:ext cx="6789737" cy="244475"/>
            <a:chOff x="192" y="6021"/>
            <a:chExt cx="3888" cy="164"/>
          </a:xfrm>
        </p:grpSpPr>
        <p:sp>
          <p:nvSpPr>
            <p:cNvPr id="1032" name="Text Box 8"/>
            <p:cNvSpPr txBox="1">
              <a:spLocks noChangeArrowheads="1"/>
            </p:cNvSpPr>
            <p:nvPr userDrawn="1"/>
          </p:nvSpPr>
          <p:spPr bwMode="auto">
            <a:xfrm>
              <a:off x="192" y="6021"/>
              <a:ext cx="76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b="1">
                  <a:latin typeface="Comic Sans MS" charset="0"/>
                  <a:ea typeface="+mn-ea"/>
                  <a:cs typeface="+mn-cs"/>
                </a:rPr>
                <a:t>©2003 TBBMI</a:t>
              </a:r>
            </a:p>
          </p:txBody>
        </p:sp>
        <p:sp>
          <p:nvSpPr>
            <p:cNvPr id="1038" name="Line 14"/>
            <p:cNvSpPr>
              <a:spLocks noChangeShapeType="1"/>
            </p:cNvSpPr>
            <p:nvPr userDrawn="1"/>
          </p:nvSpPr>
          <p:spPr bwMode="auto">
            <a:xfrm>
              <a:off x="240" y="6021"/>
              <a:ext cx="38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WinInnwa" pitchFamily="2" charset="0"/>
                <a:ea typeface="+mn-ea"/>
                <a:cs typeface="+mn-cs"/>
              </a:endParaRPr>
            </a:p>
          </p:txBody>
        </p:sp>
      </p:grpSp>
      <p:pic>
        <p:nvPicPr>
          <p:cNvPr id="1030" name="Picture 8" descr="Burmese TB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13077" r="9570" b="3178"/>
          <a:stretch>
            <a:fillRect/>
          </a:stretch>
        </p:blipFill>
        <p:spPr bwMode="auto">
          <a:xfrm>
            <a:off x="1117600" y="155575"/>
            <a:ext cx="117633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377825"/>
            <a:ext cx="67881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y-MM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201863"/>
            <a:ext cx="6788150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y-MM"/>
              <a:t>Click to edit Master text styles</a:t>
            </a:r>
          </a:p>
          <a:p>
            <a:pPr lvl="1"/>
            <a:r>
              <a:rPr lang="my-MM"/>
              <a:t>Second level</a:t>
            </a:r>
          </a:p>
          <a:p>
            <a:pPr lvl="2"/>
            <a:r>
              <a:rPr lang="my-MM"/>
              <a:t>Third level</a:t>
            </a:r>
          </a:p>
          <a:p>
            <a:pPr lvl="3"/>
            <a:r>
              <a:rPr lang="my-MM"/>
              <a:t>Fourth level</a:t>
            </a:r>
          </a:p>
          <a:p>
            <a:pPr lvl="4"/>
            <a:r>
              <a:rPr lang="my-MM"/>
              <a:t>Fifth level</a:t>
            </a:r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" y="8593138"/>
            <a:ext cx="17589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78100" y="8593138"/>
            <a:ext cx="23876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07025" y="8593138"/>
            <a:ext cx="17589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604A37EF-A6EE-174C-A0F4-BFFBF282357E}" type="slidenum">
              <a:rPr lang="en-US"/>
              <a:pPr/>
              <a:t>‹#›</a:t>
            </a:fld>
            <a:endParaRPr lang="my-M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biblebasically.co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3" Type="http://schemas.openxmlformats.org/officeDocument/2006/relationships/image" Target="../media/image1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wmf"/><Relationship Id="rId3" Type="http://schemas.openxmlformats.org/officeDocument/2006/relationships/image" Target="../media/image12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55675" y="1357313"/>
            <a:ext cx="5799138" cy="713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ausmifol?ausmif;om;rsm;odap&amp;ef/  /</a:t>
            </a:r>
            <a:endParaRPr lang="en-US" sz="2400" b="1">
              <a:latin typeface="Times" charset="0"/>
            </a:endParaRPr>
          </a:p>
          <a:p>
            <a:pPr algn="ctr">
              <a:spcBef>
                <a:spcPct val="50000"/>
              </a:spcBef>
            </a:pPr>
            <a:r>
              <a:rPr lang="en-US" sz="500" b="1">
                <a:latin typeface="Century Gothic" charset="0"/>
              </a:rPr>
              <a:t>þ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þausmif;om;taxmuftuljyKpmtkyfonf xkwfa0rIjyK&amp;eftwGufESif. yg0gydGKif.wifqufrItwl wGJíav.vmoGm&amp;eftwGufom jzpfygonf/</a:t>
            </a:r>
            <a:endParaRPr lang="en-US" sz="2000" b="1">
              <a:latin typeface="Times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yg0gyGdKif.wifqufrIwdkUonf oifBum;rItpDtpOfwdkUü taxmuftuljyKap&amp;ef&amp;nf&amp;G,fygonf/</a:t>
            </a:r>
            <a:endParaRPr lang="en-US" sz="2000" b="1">
              <a:latin typeface="Times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jynfwGif;xkwfa0rIwdkUonf pmrsufESmwdkif;ü ul;,lrIrSwfyHkwifjyD;wHqdyfyg&amp;rnf jzpfygonf/</a:t>
            </a:r>
            <a:endParaRPr lang="en-US" sz="2000" b="1">
              <a:latin typeface="Times" charset="0"/>
            </a:endParaRPr>
          </a:p>
          <a:p>
            <a:pPr algn="ctr">
              <a:spcBef>
                <a:spcPct val="50000"/>
              </a:spcBef>
            </a:pPr>
            <a:endParaRPr lang="en-US" sz="2000" b="1">
              <a:latin typeface="Times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oif,lrItaxuftuljyK eHygwf 09?09u</a:t>
            </a:r>
            <a:r>
              <a:rPr lang="en-US" sz="2000" b="1">
                <a:latin typeface="Times" charset="0"/>
              </a:rPr>
              <a:t>                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ESif.</a:t>
            </a:r>
            <a:r>
              <a:rPr lang="en-US" sz="2000" b="1">
                <a:latin typeface="Times" charset="0"/>
              </a:rPr>
              <a:t>                                                                             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26?26u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wdkUonf rSifteufa&amp;mifrSrSifteufa&amp;mifodkUul;,lrIjyKxm;aom pmpOfrsm;jzpfonf/</a:t>
            </a:r>
            <a:endParaRPr lang="en-US" sz="2000" b="1">
              <a:latin typeface="Times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725863" y="53975"/>
            <a:ext cx="3295650" cy="425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870700" y="878205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53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578600" y="87313"/>
            <a:ext cx="7270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06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368550" y="730250"/>
            <a:ext cx="4171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1400">
              <a:latin typeface="Comic Sans MS" charset="0"/>
            </a:endParaRPr>
          </a:p>
        </p:txBody>
      </p:sp>
      <p:sp>
        <p:nvSpPr>
          <p:cNvPr id="35844" name="Text Box 10"/>
          <p:cNvSpPr txBox="1">
            <a:spLocks noChangeArrowheads="1"/>
          </p:cNvSpPr>
          <p:nvPr/>
        </p:nvSpPr>
        <p:spPr bwMode="auto">
          <a:xfrm>
            <a:off x="6180138" y="992188"/>
            <a:ext cx="25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mic Sans MS" charset="0"/>
              </a:rPr>
              <a:t> </a:t>
            </a: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1193800" y="1323975"/>
            <a:ext cx="5643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>
                <a:latin typeface="WinInnwa" charset="0"/>
              </a:rPr>
              <a:t>rmvcdESif. &amp;SifroJc&amp;pf0ifusrf;wdkUBum;umv</a:t>
            </a: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2732088" y="919163"/>
            <a:ext cx="3771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1" dirty="0" err="1">
                <a:latin typeface="WinInnwa" pitchFamily="2" charset="0"/>
                <a:ea typeface="+mn-ea"/>
                <a:cs typeface="+mn-cs"/>
              </a:rPr>
              <a:t>qdwfjidrf&amp;m</a:t>
            </a:r>
            <a:r>
              <a:rPr lang="en-US" sz="3200" b="1" i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3200" b="1" i="1" dirty="0" err="1">
                <a:latin typeface="WinInnwa" pitchFamily="2" charset="0"/>
                <a:ea typeface="+mn-ea"/>
                <a:cs typeface="+mn-cs"/>
              </a:rPr>
              <a:t>umv</a:t>
            </a:r>
            <a:endParaRPr lang="en-US" sz="3200" b="1" i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35847" name="Text Box 51"/>
          <p:cNvSpPr txBox="1">
            <a:spLocks noChangeArrowheads="1"/>
          </p:cNvSpPr>
          <p:nvPr/>
        </p:nvSpPr>
        <p:spPr bwMode="auto">
          <a:xfrm>
            <a:off x="508000" y="1984375"/>
            <a:ext cx="6465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WinInnwa" charset="0"/>
              </a:rPr>
              <a:t>BuD;rm;aomjzpfxGef;rIrsm;</a:t>
            </a:r>
          </a:p>
        </p:txBody>
      </p:sp>
      <p:sp>
        <p:nvSpPr>
          <p:cNvPr id="35848" name="Text Box 52"/>
          <p:cNvSpPr txBox="1">
            <a:spLocks noChangeArrowheads="1"/>
          </p:cNvSpPr>
          <p:nvPr/>
        </p:nvSpPr>
        <p:spPr bwMode="auto">
          <a:xfrm>
            <a:off x="588963" y="2614613"/>
            <a:ext cx="67151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or®musrf;ESif.qdkifaomajymif;vJrI</a:t>
            </a:r>
            <a:endParaRPr lang="en-US" sz="1600" b="1">
              <a:latin typeface="Comic Sans MS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1/ </a:t>
            </a:r>
            <a:r>
              <a:rPr lang="en-US" sz="1600" b="1">
                <a:latin typeface="Comic Sans MS" charset="0"/>
              </a:rPr>
              <a:t>___________________(</a:t>
            </a:r>
            <a:r>
              <a:rPr lang="en-US" sz="2000" b="1">
                <a:latin typeface="WinInnwa" charset="0"/>
              </a:rPr>
              <a:t>"r®a[mif;usrf;) onfjynf.pHkoGm;cJ.onf/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2/ "r®a[mif;usrf;udk </a:t>
            </a:r>
            <a:r>
              <a:rPr lang="en-US" sz="1600" b="1">
                <a:latin typeface="Comic Sans MS" charset="0"/>
              </a:rPr>
              <a:t>______ </a:t>
            </a:r>
            <a:r>
              <a:rPr lang="en-US" sz="2000" b="1">
                <a:latin typeface="WinInnwa" charset="0"/>
              </a:rPr>
              <a:t>bmomodkUjyefqdka&amp;;om;cJ.onf/</a:t>
            </a:r>
            <a:r>
              <a:rPr lang="en-US" sz="1600" b="1">
                <a:latin typeface="Comic Sans MS" charset="0"/>
              </a:rPr>
              <a:t>            (</a:t>
            </a:r>
            <a:r>
              <a:rPr lang="en-US" sz="2000" b="1">
                <a:latin typeface="WinInnwa" charset="0"/>
              </a:rPr>
              <a:t>qpfyfusL;0g;*sif.</a:t>
            </a:r>
            <a:r>
              <a:rPr lang="en-US" sz="1600" b="1">
                <a:latin typeface="Comic Sans MS" charset="0"/>
              </a:rPr>
              <a:t> -- </a:t>
            </a:r>
            <a:r>
              <a:rPr lang="ja-JP" altLang="en-US" sz="1600" b="1">
                <a:latin typeface="Comic Sans MS" charset="0"/>
              </a:rPr>
              <a:t>“</a:t>
            </a:r>
            <a:r>
              <a:rPr lang="en-US" sz="1600" b="1">
                <a:latin typeface="Comic Sans MS" charset="0"/>
              </a:rPr>
              <a:t>LXX</a:t>
            </a:r>
            <a:r>
              <a:rPr lang="ja-JP" altLang="en-US" sz="1600" b="1">
                <a:latin typeface="Comic Sans MS" charset="0"/>
              </a:rPr>
              <a:t>”</a:t>
            </a:r>
            <a:r>
              <a:rPr lang="en-US" sz="1600" b="1">
                <a:latin typeface="Comic Sans MS" charset="0"/>
              </a:rPr>
              <a:t> </a:t>
            </a:r>
            <a:r>
              <a:rPr lang="en-US" sz="2000" b="1">
                <a:latin typeface="WinInnwa" charset="0"/>
              </a:rPr>
              <a:t>udk;um;usrf;rsm;rS</a:t>
            </a:r>
            <a:r>
              <a:rPr lang="en-US" sz="1600" b="1">
                <a:latin typeface="Comic Sans MS" charset="0"/>
              </a:rPr>
              <a:t>)</a:t>
            </a:r>
          </a:p>
        </p:txBody>
      </p:sp>
      <p:sp>
        <p:nvSpPr>
          <p:cNvPr id="35849" name="Text Box 53"/>
          <p:cNvSpPr txBox="1">
            <a:spLocks noChangeArrowheads="1"/>
          </p:cNvSpPr>
          <p:nvPr/>
        </p:nvSpPr>
        <p:spPr bwMode="auto">
          <a:xfrm>
            <a:off x="849313" y="4430713"/>
            <a:ext cx="58562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ordkif;aBumif;ESif.qdkifaomajymif;vJrI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3/</a:t>
            </a:r>
            <a:r>
              <a:rPr lang="en-US" sz="1600" b="1">
                <a:latin typeface="Comic Sans MS" charset="0"/>
              </a:rPr>
              <a:t> ___________ _____ ___</a:t>
            </a:r>
            <a:r>
              <a:rPr lang="en-US" sz="2000" b="1">
                <a:latin typeface="WinInnwa" charset="0"/>
              </a:rPr>
              <a:t>onf olatmif&amp;mae&amp;mwdkif;ü *&amp;d,Ofaus;rI jzefUa0cJ.onf/</a:t>
            </a:r>
            <a:endParaRPr lang="en-US" sz="1600" b="1">
              <a:latin typeface="Comic Sans MS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4/ ygvufpwdkif;onf</a:t>
            </a:r>
            <a:r>
              <a:rPr lang="en-US" sz="2000" b="1">
                <a:latin typeface="Times New Roman" charset="0"/>
              </a:rPr>
              <a:t>________</a:t>
            </a:r>
            <a:r>
              <a:rPr lang="en-US" sz="2000" b="1">
                <a:latin typeface="WinInnwa" charset="0"/>
              </a:rPr>
              <a:t> vufatmufü urÇmay:wGif</a:t>
            </a:r>
            <a:r>
              <a:rPr lang="en-US" sz="1600" b="1">
                <a:latin typeface="Comic Sans MS" charset="0"/>
              </a:rPr>
              <a:t> _________ </a:t>
            </a:r>
            <a:r>
              <a:rPr lang="en-US" sz="2000" b="1">
                <a:latin typeface="WinInnwa" charset="0"/>
              </a:rPr>
              <a:t>ESif.</a:t>
            </a:r>
            <a:r>
              <a:rPr lang="en-US" sz="1600" b="1">
                <a:latin typeface="Comic Sans MS" charset="0"/>
              </a:rPr>
              <a:t>___________</a:t>
            </a:r>
            <a:r>
              <a:rPr lang="en-US" sz="2000" b="1">
                <a:latin typeface="WinInnwa" charset="0"/>
              </a:rPr>
              <a:t>wdk;wufcsdefü usa&amp;mufcJ.onf/ (a&amp;mrtifyg&amp;m vTrf;rdk;rI)</a:t>
            </a:r>
          </a:p>
        </p:txBody>
      </p:sp>
      <p:sp>
        <p:nvSpPr>
          <p:cNvPr id="35850" name="Text Box 54"/>
          <p:cNvSpPr txBox="1">
            <a:spLocks noChangeArrowheads="1"/>
          </p:cNvSpPr>
          <p:nvPr/>
        </p:nvSpPr>
        <p:spPr bwMode="auto">
          <a:xfrm>
            <a:off x="1012825" y="6691313"/>
            <a:ext cx="58562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bk&amp;m;ocif\ tmjA[Htm;ay;aom BuD;rm;aom*wdawmf tjrif.qHk;tqif.odkUa&amp;muf&amp;Sdvmjcif;--</a:t>
            </a:r>
            <a:r>
              <a:rPr lang="en-US" sz="2400" b="1">
                <a:latin typeface="Comic Sans MS" charset="0"/>
              </a:rPr>
              <a:t>                                           </a:t>
            </a:r>
            <a:r>
              <a:rPr lang="en-US" sz="2400" b="1">
                <a:latin typeface="WinInnwa" charset="0"/>
              </a:rPr>
              <a:t>ar&amp;Sd,ay:xGef;vmrI?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ocifa,&amp;I</a:t>
            </a:r>
          </a:p>
        </p:txBody>
      </p:sp>
      <p:sp>
        <p:nvSpPr>
          <p:cNvPr id="35851" name="Rectangle 55"/>
          <p:cNvSpPr>
            <a:spLocks noChangeArrowheads="1"/>
          </p:cNvSpPr>
          <p:nvPr/>
        </p:nvSpPr>
        <p:spPr bwMode="auto">
          <a:xfrm>
            <a:off x="1147763" y="3124200"/>
            <a:ext cx="213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E32434"/>
                </a:solidFill>
                <a:latin typeface="WinInnwa" charset="0"/>
              </a:rPr>
              <a:t>rlv"r®a[mif;a[jAJusrf;pm</a:t>
            </a:r>
          </a:p>
        </p:txBody>
      </p:sp>
      <p:sp>
        <p:nvSpPr>
          <p:cNvPr id="35852" name="Rectangle 56"/>
          <p:cNvSpPr>
            <a:spLocks noChangeArrowheads="1"/>
          </p:cNvSpPr>
          <p:nvPr/>
        </p:nvSpPr>
        <p:spPr bwMode="auto">
          <a:xfrm>
            <a:off x="1550988" y="4935538"/>
            <a:ext cx="1989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E32434"/>
                </a:solidFill>
                <a:latin typeface="WinInnwa" charset="0"/>
              </a:rPr>
              <a:t>tvufZef;'g;rif;BuD;</a:t>
            </a:r>
            <a:endParaRPr lang="en-US" sz="24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5853" name="Rectangle 57"/>
          <p:cNvSpPr>
            <a:spLocks noChangeArrowheads="1"/>
          </p:cNvSpPr>
          <p:nvPr/>
        </p:nvSpPr>
        <p:spPr bwMode="auto">
          <a:xfrm>
            <a:off x="3155950" y="3635375"/>
            <a:ext cx="276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E32434"/>
                </a:solidFill>
                <a:latin typeface="WinInnwa" charset="0"/>
              </a:rPr>
              <a:t>*&amp;d</a:t>
            </a:r>
            <a:endParaRPr lang="en-US" sz="24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5854" name="Rectangle 59"/>
          <p:cNvSpPr>
            <a:spLocks noChangeArrowheads="1"/>
          </p:cNvSpPr>
          <p:nvPr/>
        </p:nvSpPr>
        <p:spPr bwMode="auto">
          <a:xfrm>
            <a:off x="3132138" y="5729288"/>
            <a:ext cx="493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E32434"/>
                </a:solidFill>
                <a:latin typeface="WinInnwa" charset="0"/>
              </a:rPr>
              <a:t>a&amp;mr</a:t>
            </a:r>
          </a:p>
        </p:txBody>
      </p:sp>
      <p:sp>
        <p:nvSpPr>
          <p:cNvPr id="35855" name="Rectangle 60"/>
          <p:cNvSpPr>
            <a:spLocks noChangeArrowheads="1"/>
          </p:cNvSpPr>
          <p:nvPr/>
        </p:nvSpPr>
        <p:spPr bwMode="auto">
          <a:xfrm>
            <a:off x="1131888" y="6073775"/>
            <a:ext cx="763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E32434"/>
                </a:solidFill>
                <a:latin typeface="WinInnwa" charset="0"/>
              </a:rPr>
              <a:t>enf;ynm</a:t>
            </a:r>
            <a:endParaRPr lang="en-US" sz="20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5856" name="Rectangle 61"/>
          <p:cNvSpPr>
            <a:spLocks noChangeArrowheads="1"/>
          </p:cNvSpPr>
          <p:nvPr/>
        </p:nvSpPr>
        <p:spPr bwMode="auto">
          <a:xfrm>
            <a:off x="2811463" y="6070600"/>
            <a:ext cx="912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E32434"/>
                </a:solidFill>
                <a:latin typeface="WinInnwa" charset="0"/>
              </a:rPr>
              <a:t>jidrf;csrf;a&amp;;</a:t>
            </a:r>
            <a:endParaRPr lang="en-US" sz="2000" b="1" baseline="-25000">
              <a:solidFill>
                <a:srgbClr val="E32434"/>
              </a:solidFill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554788" y="87313"/>
            <a:ext cx="9366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07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397125" y="730250"/>
            <a:ext cx="4330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1400">
              <a:latin typeface="Comic Sans MS" charset="0"/>
            </a:endParaRPr>
          </a:p>
        </p:txBody>
      </p:sp>
      <p:pic>
        <p:nvPicPr>
          <p:cNvPr id="32862" name="Picture 94"/>
          <p:cNvPicPr>
            <a:picLocks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5191125" y="1135063"/>
            <a:ext cx="1697038" cy="185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</p:pic>
      <p:sp>
        <p:nvSpPr>
          <p:cNvPr id="36869" name="Rectangle 57"/>
          <p:cNvSpPr>
            <a:spLocks noChangeArrowheads="1"/>
          </p:cNvSpPr>
          <p:nvPr/>
        </p:nvSpPr>
        <p:spPr bwMode="auto">
          <a:xfrm>
            <a:off x="1035050" y="1174750"/>
            <a:ext cx="4308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1" i="1">
                <a:latin typeface="WinInnwa" charset="0"/>
              </a:rPr>
              <a:t>ql;avyef;yHko@mef&amp;Sd a,&amp;I\vrf; </a:t>
            </a: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c&amp;D;</a:t>
            </a:r>
          </a:p>
        </p:txBody>
      </p:sp>
      <p:sp>
        <p:nvSpPr>
          <p:cNvPr id="36870" name="Rectangle 56"/>
          <p:cNvSpPr>
            <a:spLocks noChangeArrowheads="1"/>
          </p:cNvSpPr>
          <p:nvPr/>
        </p:nvSpPr>
        <p:spPr bwMode="auto">
          <a:xfrm>
            <a:off x="4625975" y="6453188"/>
            <a:ext cx="460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ja-JP" altLang="en-US" sz="1600" b="1">
                <a:latin typeface="Comic Sans MS" charset="0"/>
              </a:rPr>
              <a:t>’</a:t>
            </a:r>
            <a:endParaRPr lang="en-US" sz="2400">
              <a:latin typeface="Times" charset="0"/>
            </a:endParaRPr>
          </a:p>
        </p:txBody>
      </p:sp>
      <p:sp>
        <p:nvSpPr>
          <p:cNvPr id="36871" name="Rectangle 58"/>
          <p:cNvSpPr>
            <a:spLocks noChangeArrowheads="1"/>
          </p:cNvSpPr>
          <p:nvPr/>
        </p:nvSpPr>
        <p:spPr bwMode="auto">
          <a:xfrm>
            <a:off x="4592638" y="6423025"/>
            <a:ext cx="460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ja-JP" altLang="en-US" sz="1600" b="1">
                <a:latin typeface="Comic Sans MS" charset="0"/>
              </a:rPr>
              <a:t>’</a:t>
            </a:r>
            <a:endParaRPr lang="en-US" sz="2400">
              <a:latin typeface="Times" charset="0"/>
            </a:endParaRPr>
          </a:p>
        </p:txBody>
      </p:sp>
      <p:sp>
        <p:nvSpPr>
          <p:cNvPr id="36872" name="Rectangle 59"/>
          <p:cNvSpPr>
            <a:spLocks noChangeArrowheads="1"/>
          </p:cNvSpPr>
          <p:nvPr/>
        </p:nvSpPr>
        <p:spPr bwMode="auto">
          <a:xfrm>
            <a:off x="4584700" y="6415088"/>
            <a:ext cx="460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ja-JP" altLang="en-US" sz="1600" b="1">
                <a:latin typeface="Comic Sans MS" charset="0"/>
              </a:rPr>
              <a:t>’</a:t>
            </a:r>
            <a:endParaRPr lang="en-US" sz="2400">
              <a:latin typeface="Times" charset="0"/>
            </a:endParaRPr>
          </a:p>
        </p:txBody>
      </p:sp>
      <p:sp>
        <p:nvSpPr>
          <p:cNvPr id="36873" name="Rectangle 61"/>
          <p:cNvSpPr>
            <a:spLocks noChangeArrowheads="1"/>
          </p:cNvSpPr>
          <p:nvPr/>
        </p:nvSpPr>
        <p:spPr bwMode="auto">
          <a:xfrm>
            <a:off x="5999163" y="3543300"/>
            <a:ext cx="381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Comic Sans MS" charset="0"/>
              </a:rPr>
              <a:t> </a:t>
            </a:r>
            <a:endParaRPr lang="en-US" sz="2400">
              <a:latin typeface="Times" charset="0"/>
            </a:endParaRPr>
          </a:p>
        </p:txBody>
      </p:sp>
      <p:sp>
        <p:nvSpPr>
          <p:cNvPr id="36874" name="Rectangle 63"/>
          <p:cNvSpPr>
            <a:spLocks noChangeArrowheads="1"/>
          </p:cNvSpPr>
          <p:nvPr/>
        </p:nvSpPr>
        <p:spPr bwMode="auto">
          <a:xfrm>
            <a:off x="5337175" y="3551238"/>
            <a:ext cx="104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charset="0"/>
              </a:rPr>
              <a:t>   </a:t>
            </a:r>
            <a:endParaRPr lang="en-US" sz="2400">
              <a:latin typeface="Times" charset="0"/>
            </a:endParaRPr>
          </a:p>
        </p:txBody>
      </p:sp>
      <p:sp>
        <p:nvSpPr>
          <p:cNvPr id="36875" name="Rectangle 67"/>
          <p:cNvSpPr>
            <a:spLocks noChangeArrowheads="1"/>
          </p:cNvSpPr>
          <p:nvPr/>
        </p:nvSpPr>
        <p:spPr bwMode="auto">
          <a:xfrm>
            <a:off x="5294313" y="3513138"/>
            <a:ext cx="104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charset="0"/>
              </a:rPr>
              <a:t>   </a:t>
            </a:r>
            <a:endParaRPr lang="en-US" sz="2400">
              <a:latin typeface="Times" charset="0"/>
            </a:endParaRPr>
          </a:p>
        </p:txBody>
      </p:sp>
      <p:pic>
        <p:nvPicPr>
          <p:cNvPr id="36876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3" t="22478" r="32642" b="2364"/>
          <a:stretch>
            <a:fillRect/>
          </a:stretch>
        </p:blipFill>
        <p:spPr bwMode="auto">
          <a:xfrm>
            <a:off x="1874838" y="2182813"/>
            <a:ext cx="4322762" cy="60690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47" name="Text Box 79" descr="10%"/>
          <p:cNvSpPr txBox="1">
            <a:spLocks noChangeArrowheads="1"/>
          </p:cNvSpPr>
          <p:nvPr/>
        </p:nvSpPr>
        <p:spPr bwMode="auto">
          <a:xfrm>
            <a:off x="2595563" y="7186613"/>
            <a:ext cx="1158875" cy="4064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latin typeface="WinInnwa" pitchFamily="2" charset="0"/>
                <a:ea typeface="+mn-ea"/>
                <a:cs typeface="+mn-cs"/>
              </a:rPr>
              <a:t>,</a:t>
            </a:r>
            <a:r>
              <a:rPr lang="en-US" sz="2000" b="1" dirty="0" err="1">
                <a:latin typeface="WinInnwa" pitchFamily="2" charset="0"/>
                <a:ea typeface="+mn-ea"/>
                <a:cs typeface="+mn-cs"/>
              </a:rPr>
              <a:t>k'jynf</a:t>
            </a:r>
            <a:endParaRPr lang="en-US" sz="20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484188" y="4451350"/>
            <a:ext cx="2078037" cy="649288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algn="ctr"/>
            <a:r>
              <a:rPr lang="en-US" sz="1800" b="1">
                <a:latin typeface="Helvetica" charset="0"/>
              </a:rPr>
              <a:t>_______ </a:t>
            </a:r>
            <a:r>
              <a:rPr lang="en-US" sz="2400" b="1">
                <a:latin typeface="WinInnwa" charset="0"/>
              </a:rPr>
              <a:t>e,fodkU0ifa&amp;mufrI</a:t>
            </a:r>
            <a:endParaRPr lang="en-US" sz="2400">
              <a:latin typeface="WinInnwa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4559300" y="2030413"/>
            <a:ext cx="1778000" cy="369887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i="1" dirty="0" err="1">
                <a:latin typeface="WinInnwa" pitchFamily="2" charset="0"/>
                <a:ea typeface="+mn-ea"/>
                <a:cs typeface="+mn-cs"/>
              </a:rPr>
              <a:t>uay&amp;aemif</a:t>
            </a:r>
            <a:endParaRPr lang="en-US" sz="1800" b="1" i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2455863" y="6583363"/>
            <a:ext cx="1624012" cy="40005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latin typeface="WinInnwa" pitchFamily="2" charset="0"/>
                <a:ea typeface="+mn-ea"/>
                <a:cs typeface="+mn-cs"/>
              </a:rPr>
              <a:t>  </a:t>
            </a:r>
            <a:r>
              <a:rPr lang="en-US" sz="2000" b="1" i="1" dirty="0" err="1">
                <a:latin typeface="WinInnwa" pitchFamily="2" charset="0"/>
                <a:ea typeface="+mn-ea"/>
                <a:cs typeface="+mn-cs"/>
              </a:rPr>
              <a:t>a,&amp;k&amp;Svif</a:t>
            </a:r>
            <a:endParaRPr lang="en-US" sz="2000" b="1" i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32836" name="Rectangle 68"/>
          <p:cNvSpPr>
            <a:spLocks noChangeArrowheads="1"/>
          </p:cNvSpPr>
          <p:nvPr/>
        </p:nvSpPr>
        <p:spPr bwMode="auto">
          <a:xfrm>
            <a:off x="5708650" y="4256088"/>
            <a:ext cx="1436688" cy="649287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algn="ctr"/>
            <a:r>
              <a:rPr lang="en-US" sz="1800" b="1">
                <a:latin typeface="Helvetica" charset="0"/>
              </a:rPr>
              <a:t>_________ </a:t>
            </a:r>
            <a:r>
              <a:rPr lang="en-US" sz="2400" b="1">
                <a:latin typeface="WinInnwa" charset="0"/>
              </a:rPr>
              <a:t>trIawmf</a:t>
            </a:r>
            <a:endParaRPr lang="en-US" sz="2400">
              <a:latin typeface="WinInnwa" charset="0"/>
            </a:endParaRPr>
          </a:p>
        </p:txBody>
      </p:sp>
      <p:sp>
        <p:nvSpPr>
          <p:cNvPr id="32834" name="Rectangle 66"/>
          <p:cNvSpPr>
            <a:spLocks noChangeArrowheads="1"/>
          </p:cNvSpPr>
          <p:nvPr/>
        </p:nvSpPr>
        <p:spPr bwMode="auto">
          <a:xfrm>
            <a:off x="5313363" y="6049963"/>
            <a:ext cx="1735137" cy="1014412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algn="ctr"/>
            <a:r>
              <a:rPr lang="en-US" sz="2400" b="1">
                <a:latin typeface="WinInnwa" charset="0"/>
              </a:rPr>
              <a:t>aemufqHk;aom</a:t>
            </a:r>
            <a:r>
              <a:rPr lang="en-US" sz="1800" b="1">
                <a:latin typeface="Helvetica" charset="0"/>
              </a:rPr>
              <a:t> ____________ </a:t>
            </a:r>
            <a:r>
              <a:rPr lang="en-US" sz="2400" b="1">
                <a:latin typeface="WinInnwa" charset="0"/>
              </a:rPr>
              <a:t>trIawmf</a:t>
            </a:r>
            <a:endParaRPr lang="en-US" sz="2400">
              <a:latin typeface="WinInnwa" charset="0"/>
            </a:endParaRPr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561975" y="6415088"/>
            <a:ext cx="1965325" cy="1477962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algn="ctr"/>
            <a:r>
              <a:rPr lang="en-US" sz="2400" b="1">
                <a:latin typeface="WinInnwa" charset="0"/>
              </a:rPr>
              <a:t>ocifa,&amp;I\trIawmfvkyfief;onf </a:t>
            </a:r>
            <a:r>
              <a:rPr lang="en-US" sz="2400" b="1">
                <a:latin typeface="Times New Roman" charset="0"/>
              </a:rPr>
              <a:t>__________ </a:t>
            </a:r>
            <a:r>
              <a:rPr lang="en-US" sz="2400" b="1">
                <a:latin typeface="WinInnwa" charset="0"/>
              </a:rPr>
              <a:t>jrdKUwGifpcJ.onf/</a:t>
            </a:r>
            <a:endParaRPr lang="en-US" sz="2400">
              <a:latin typeface="WinInnwa" charset="0"/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676275" y="1857375"/>
            <a:ext cx="2244725" cy="110490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800" b="1">
                <a:latin typeface="Helvetica" charset="0"/>
                <a:ea typeface="+mn-ea"/>
                <a:cs typeface="+mn-cs"/>
              </a:rPr>
              <a:t>_____________</a:t>
            </a:r>
            <a:r>
              <a:rPr lang="en-US" sz="2400" b="1">
                <a:latin typeface="WinInnwa" charset="0"/>
                <a:ea typeface="+mn-ea"/>
                <a:cs typeface="+mn-cs"/>
              </a:rPr>
              <a:t>jrdKUü jycJ.aomBuD;rm;aom *gvdvJedrdwfvu©Pm</a:t>
            </a:r>
          </a:p>
        </p:txBody>
      </p:sp>
      <p:sp>
        <p:nvSpPr>
          <p:cNvPr id="36885" name="Freeform 6" descr="25%"/>
          <p:cNvSpPr>
            <a:spLocks/>
          </p:cNvSpPr>
          <p:nvPr/>
        </p:nvSpPr>
        <p:spPr bwMode="auto">
          <a:xfrm rot="-146905">
            <a:off x="3175000" y="3240088"/>
            <a:ext cx="1674813" cy="3000375"/>
          </a:xfrm>
          <a:custGeom>
            <a:avLst/>
            <a:gdLst>
              <a:gd name="T0" fmla="*/ 2147483647 w 399"/>
              <a:gd name="T1" fmla="*/ 14608195 h 785"/>
              <a:gd name="T2" fmla="*/ 2147483647 w 399"/>
              <a:gd name="T3" fmla="*/ 379824542 h 785"/>
              <a:gd name="T4" fmla="*/ 1938115431 w 399"/>
              <a:gd name="T5" fmla="*/ 891130486 h 785"/>
              <a:gd name="T6" fmla="*/ 1356682481 w 399"/>
              <a:gd name="T7" fmla="*/ 1592350611 h 785"/>
              <a:gd name="T8" fmla="*/ 669530633 w 399"/>
              <a:gd name="T9" fmla="*/ 2147483647 h 785"/>
              <a:gd name="T10" fmla="*/ 193812383 w 399"/>
              <a:gd name="T11" fmla="*/ 2147483647 h 785"/>
              <a:gd name="T12" fmla="*/ 17621215 w 399"/>
              <a:gd name="T13" fmla="*/ 2147483647 h 785"/>
              <a:gd name="T14" fmla="*/ 35238233 w 399"/>
              <a:gd name="T15" fmla="*/ 2147483647 h 785"/>
              <a:gd name="T16" fmla="*/ 211429401 w 399"/>
              <a:gd name="T17" fmla="*/ 2147483647 h 785"/>
              <a:gd name="T18" fmla="*/ 687151848 w 399"/>
              <a:gd name="T19" fmla="*/ 2147483647 h 785"/>
              <a:gd name="T20" fmla="*/ 1145248882 w 399"/>
              <a:gd name="T21" fmla="*/ 2147483647 h 785"/>
              <a:gd name="T22" fmla="*/ 1955732449 w 399"/>
              <a:gd name="T23" fmla="*/ 2147483647 h 785"/>
              <a:gd name="T24" fmla="*/ 2147483647 w 399"/>
              <a:gd name="T25" fmla="*/ 2147483647 h 785"/>
              <a:gd name="T26" fmla="*/ 2147483647 w 399"/>
              <a:gd name="T27" fmla="*/ 2147483647 h 785"/>
              <a:gd name="T28" fmla="*/ 2147483647 w 399"/>
              <a:gd name="T29" fmla="*/ 2147483647 h 785"/>
              <a:gd name="T30" fmla="*/ 2147483647 w 399"/>
              <a:gd name="T31" fmla="*/ 2147483647 h 785"/>
              <a:gd name="T32" fmla="*/ 2147483647 w 399"/>
              <a:gd name="T33" fmla="*/ 2147483647 h 785"/>
              <a:gd name="T34" fmla="*/ 2147483647 w 399"/>
              <a:gd name="T35" fmla="*/ 2147483647 h 785"/>
              <a:gd name="T36" fmla="*/ 2147483647 w 399"/>
              <a:gd name="T37" fmla="*/ 2147483647 h 785"/>
              <a:gd name="T38" fmla="*/ 2147483647 w 399"/>
              <a:gd name="T39" fmla="*/ 2147483647 h 785"/>
              <a:gd name="T40" fmla="*/ 2147483647 w 399"/>
              <a:gd name="T41" fmla="*/ 2147483647 h 785"/>
              <a:gd name="T42" fmla="*/ 2147483647 w 399"/>
              <a:gd name="T43" fmla="*/ 2147483647 h 785"/>
              <a:gd name="T44" fmla="*/ 2147483647 w 399"/>
              <a:gd name="T45" fmla="*/ 2147483647 h 785"/>
              <a:gd name="T46" fmla="*/ 2147483647 w 399"/>
              <a:gd name="T47" fmla="*/ 1475481227 h 785"/>
              <a:gd name="T48" fmla="*/ 2147483647 w 399"/>
              <a:gd name="T49" fmla="*/ 803477492 h 785"/>
              <a:gd name="T50" fmla="*/ 2147483647 w 399"/>
              <a:gd name="T51" fmla="*/ 321391761 h 785"/>
              <a:gd name="T52" fmla="*/ 2147483647 w 399"/>
              <a:gd name="T53" fmla="*/ 29216390 h 785"/>
              <a:gd name="T54" fmla="*/ 2147483647 w 399"/>
              <a:gd name="T55" fmla="*/ 0 h 785"/>
              <a:gd name="T56" fmla="*/ 2147483647 w 399"/>
              <a:gd name="T57" fmla="*/ 277567176 h 785"/>
              <a:gd name="T58" fmla="*/ 2147483647 w 399"/>
              <a:gd name="T59" fmla="*/ 715828321 h 785"/>
              <a:gd name="T60" fmla="*/ 2147483647 w 399"/>
              <a:gd name="T61" fmla="*/ 1563130399 h 785"/>
              <a:gd name="T62" fmla="*/ 2147483647 w 399"/>
              <a:gd name="T63" fmla="*/ 2147483647 h 785"/>
              <a:gd name="T64" fmla="*/ 2147483647 w 399"/>
              <a:gd name="T65" fmla="*/ 2147483647 h 785"/>
              <a:gd name="T66" fmla="*/ 2147483647 w 399"/>
              <a:gd name="T67" fmla="*/ 2147483647 h 785"/>
              <a:gd name="T68" fmla="*/ 2147483647 w 399"/>
              <a:gd name="T69" fmla="*/ 2147483647 h 785"/>
              <a:gd name="T70" fmla="*/ 2147483647 w 399"/>
              <a:gd name="T71" fmla="*/ 2147483647 h 785"/>
              <a:gd name="T72" fmla="*/ 2147483647 w 399"/>
              <a:gd name="T73" fmla="*/ 2147483647 h 785"/>
              <a:gd name="T74" fmla="*/ 2147483647 w 399"/>
              <a:gd name="T75" fmla="*/ 2147483647 h 785"/>
              <a:gd name="T76" fmla="*/ 2147483647 w 399"/>
              <a:gd name="T77" fmla="*/ 2147483647 h 785"/>
              <a:gd name="T78" fmla="*/ 2147483647 w 399"/>
              <a:gd name="T79" fmla="*/ 2147483647 h 785"/>
              <a:gd name="T80" fmla="*/ 2147483647 w 399"/>
              <a:gd name="T81" fmla="*/ 2147483647 h 785"/>
              <a:gd name="T82" fmla="*/ 1603350114 w 399"/>
              <a:gd name="T83" fmla="*/ 2147483647 h 785"/>
              <a:gd name="T84" fmla="*/ 951436500 w 399"/>
              <a:gd name="T85" fmla="*/ 2147483647 h 785"/>
              <a:gd name="T86" fmla="*/ 475718250 w 399"/>
              <a:gd name="T87" fmla="*/ 2147483647 h 785"/>
              <a:gd name="T88" fmla="*/ 281905867 w 399"/>
              <a:gd name="T89" fmla="*/ 2147483647 h 785"/>
              <a:gd name="T90" fmla="*/ 370003550 w 399"/>
              <a:gd name="T91" fmla="*/ 2147483647 h 785"/>
              <a:gd name="T92" fmla="*/ 740007099 w 399"/>
              <a:gd name="T93" fmla="*/ 2147483647 h 785"/>
              <a:gd name="T94" fmla="*/ 1356682481 w 399"/>
              <a:gd name="T95" fmla="*/ 2059828147 h 785"/>
              <a:gd name="T96" fmla="*/ 1885255982 w 399"/>
              <a:gd name="T97" fmla="*/ 1329391631 h 785"/>
              <a:gd name="T98" fmla="*/ 2147483647 w 399"/>
              <a:gd name="T99" fmla="*/ 598955115 h 785"/>
              <a:gd name="T100" fmla="*/ 2147483647 w 399"/>
              <a:gd name="T101" fmla="*/ 248346963 h 785"/>
              <a:gd name="T102" fmla="*/ 2147483647 w 399"/>
              <a:gd name="T103" fmla="*/ 0 h 7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99"/>
              <a:gd name="T157" fmla="*/ 0 h 785"/>
              <a:gd name="T158" fmla="*/ 399 w 399"/>
              <a:gd name="T159" fmla="*/ 785 h 7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99" h="785">
                <a:moveTo>
                  <a:pt x="216" y="0"/>
                </a:moveTo>
                <a:lnTo>
                  <a:pt x="207" y="1"/>
                </a:lnTo>
                <a:lnTo>
                  <a:pt x="204" y="1"/>
                </a:lnTo>
                <a:lnTo>
                  <a:pt x="184" y="6"/>
                </a:lnTo>
                <a:lnTo>
                  <a:pt x="166" y="14"/>
                </a:lnTo>
                <a:lnTo>
                  <a:pt x="147" y="26"/>
                </a:lnTo>
                <a:lnTo>
                  <a:pt x="145" y="28"/>
                </a:lnTo>
                <a:lnTo>
                  <a:pt x="127" y="43"/>
                </a:lnTo>
                <a:lnTo>
                  <a:pt x="110" y="61"/>
                </a:lnTo>
                <a:lnTo>
                  <a:pt x="94" y="82"/>
                </a:lnTo>
                <a:lnTo>
                  <a:pt x="92" y="85"/>
                </a:lnTo>
                <a:lnTo>
                  <a:pt x="77" y="109"/>
                </a:lnTo>
                <a:lnTo>
                  <a:pt x="62" y="135"/>
                </a:lnTo>
                <a:lnTo>
                  <a:pt x="49" y="164"/>
                </a:lnTo>
                <a:lnTo>
                  <a:pt x="38" y="195"/>
                </a:lnTo>
                <a:lnTo>
                  <a:pt x="27" y="228"/>
                </a:lnTo>
                <a:lnTo>
                  <a:pt x="18" y="263"/>
                </a:lnTo>
                <a:lnTo>
                  <a:pt x="11" y="299"/>
                </a:lnTo>
                <a:lnTo>
                  <a:pt x="11" y="302"/>
                </a:lnTo>
                <a:lnTo>
                  <a:pt x="5" y="340"/>
                </a:lnTo>
                <a:lnTo>
                  <a:pt x="1" y="379"/>
                </a:lnTo>
                <a:lnTo>
                  <a:pt x="0" y="419"/>
                </a:lnTo>
                <a:lnTo>
                  <a:pt x="0" y="457"/>
                </a:lnTo>
                <a:lnTo>
                  <a:pt x="2" y="494"/>
                </a:lnTo>
                <a:lnTo>
                  <a:pt x="6" y="530"/>
                </a:lnTo>
                <a:lnTo>
                  <a:pt x="12" y="564"/>
                </a:lnTo>
                <a:lnTo>
                  <a:pt x="12" y="567"/>
                </a:lnTo>
                <a:lnTo>
                  <a:pt x="20" y="599"/>
                </a:lnTo>
                <a:lnTo>
                  <a:pt x="28" y="630"/>
                </a:lnTo>
                <a:lnTo>
                  <a:pt x="39" y="658"/>
                </a:lnTo>
                <a:lnTo>
                  <a:pt x="50" y="684"/>
                </a:lnTo>
                <a:lnTo>
                  <a:pt x="63" y="707"/>
                </a:lnTo>
                <a:lnTo>
                  <a:pt x="65" y="709"/>
                </a:lnTo>
                <a:lnTo>
                  <a:pt x="79" y="730"/>
                </a:lnTo>
                <a:lnTo>
                  <a:pt x="95" y="747"/>
                </a:lnTo>
                <a:lnTo>
                  <a:pt x="111" y="761"/>
                </a:lnTo>
                <a:lnTo>
                  <a:pt x="114" y="763"/>
                </a:lnTo>
                <a:lnTo>
                  <a:pt x="132" y="774"/>
                </a:lnTo>
                <a:lnTo>
                  <a:pt x="150" y="781"/>
                </a:lnTo>
                <a:lnTo>
                  <a:pt x="153" y="782"/>
                </a:lnTo>
                <a:lnTo>
                  <a:pt x="172" y="785"/>
                </a:lnTo>
                <a:lnTo>
                  <a:pt x="182" y="785"/>
                </a:lnTo>
                <a:lnTo>
                  <a:pt x="192" y="785"/>
                </a:lnTo>
                <a:lnTo>
                  <a:pt x="195" y="784"/>
                </a:lnTo>
                <a:lnTo>
                  <a:pt x="214" y="780"/>
                </a:lnTo>
                <a:lnTo>
                  <a:pt x="233" y="771"/>
                </a:lnTo>
                <a:lnTo>
                  <a:pt x="251" y="760"/>
                </a:lnTo>
                <a:lnTo>
                  <a:pt x="254" y="758"/>
                </a:lnTo>
                <a:lnTo>
                  <a:pt x="272" y="743"/>
                </a:lnTo>
                <a:lnTo>
                  <a:pt x="289" y="724"/>
                </a:lnTo>
                <a:lnTo>
                  <a:pt x="305" y="703"/>
                </a:lnTo>
                <a:lnTo>
                  <a:pt x="307" y="701"/>
                </a:lnTo>
                <a:lnTo>
                  <a:pt x="322" y="677"/>
                </a:lnTo>
                <a:lnTo>
                  <a:pt x="336" y="650"/>
                </a:lnTo>
                <a:lnTo>
                  <a:pt x="349" y="622"/>
                </a:lnTo>
                <a:lnTo>
                  <a:pt x="361" y="591"/>
                </a:lnTo>
                <a:lnTo>
                  <a:pt x="371" y="558"/>
                </a:lnTo>
                <a:lnTo>
                  <a:pt x="380" y="523"/>
                </a:lnTo>
                <a:lnTo>
                  <a:pt x="387" y="486"/>
                </a:lnTo>
                <a:lnTo>
                  <a:pt x="388" y="483"/>
                </a:lnTo>
                <a:lnTo>
                  <a:pt x="394" y="445"/>
                </a:lnTo>
                <a:lnTo>
                  <a:pt x="397" y="406"/>
                </a:lnTo>
                <a:lnTo>
                  <a:pt x="399" y="367"/>
                </a:lnTo>
                <a:lnTo>
                  <a:pt x="399" y="328"/>
                </a:lnTo>
                <a:lnTo>
                  <a:pt x="396" y="291"/>
                </a:lnTo>
                <a:lnTo>
                  <a:pt x="392" y="255"/>
                </a:lnTo>
                <a:lnTo>
                  <a:pt x="387" y="221"/>
                </a:lnTo>
                <a:lnTo>
                  <a:pt x="386" y="218"/>
                </a:lnTo>
                <a:lnTo>
                  <a:pt x="379" y="186"/>
                </a:lnTo>
                <a:lnTo>
                  <a:pt x="370" y="155"/>
                </a:lnTo>
                <a:lnTo>
                  <a:pt x="360" y="127"/>
                </a:lnTo>
                <a:lnTo>
                  <a:pt x="348" y="101"/>
                </a:lnTo>
                <a:lnTo>
                  <a:pt x="335" y="78"/>
                </a:lnTo>
                <a:lnTo>
                  <a:pt x="334" y="76"/>
                </a:lnTo>
                <a:lnTo>
                  <a:pt x="319" y="55"/>
                </a:lnTo>
                <a:lnTo>
                  <a:pt x="304" y="38"/>
                </a:lnTo>
                <a:lnTo>
                  <a:pt x="288" y="24"/>
                </a:lnTo>
                <a:lnTo>
                  <a:pt x="285" y="22"/>
                </a:lnTo>
                <a:lnTo>
                  <a:pt x="267" y="11"/>
                </a:lnTo>
                <a:lnTo>
                  <a:pt x="249" y="4"/>
                </a:lnTo>
                <a:lnTo>
                  <a:pt x="239" y="2"/>
                </a:lnTo>
                <a:lnTo>
                  <a:pt x="236" y="1"/>
                </a:lnTo>
                <a:lnTo>
                  <a:pt x="226" y="0"/>
                </a:lnTo>
                <a:lnTo>
                  <a:pt x="216" y="0"/>
                </a:lnTo>
                <a:lnTo>
                  <a:pt x="226" y="16"/>
                </a:lnTo>
                <a:lnTo>
                  <a:pt x="234" y="17"/>
                </a:lnTo>
                <a:lnTo>
                  <a:pt x="243" y="19"/>
                </a:lnTo>
                <a:lnTo>
                  <a:pt x="261" y="26"/>
                </a:lnTo>
                <a:lnTo>
                  <a:pt x="276" y="35"/>
                </a:lnTo>
                <a:lnTo>
                  <a:pt x="292" y="49"/>
                </a:lnTo>
                <a:lnTo>
                  <a:pt x="307" y="66"/>
                </a:lnTo>
                <a:lnTo>
                  <a:pt x="321" y="86"/>
                </a:lnTo>
                <a:lnTo>
                  <a:pt x="333" y="107"/>
                </a:lnTo>
                <a:lnTo>
                  <a:pt x="345" y="133"/>
                </a:lnTo>
                <a:lnTo>
                  <a:pt x="355" y="161"/>
                </a:lnTo>
                <a:lnTo>
                  <a:pt x="364" y="192"/>
                </a:lnTo>
                <a:lnTo>
                  <a:pt x="371" y="224"/>
                </a:lnTo>
                <a:lnTo>
                  <a:pt x="376" y="255"/>
                </a:lnTo>
                <a:lnTo>
                  <a:pt x="380" y="291"/>
                </a:lnTo>
                <a:lnTo>
                  <a:pt x="383" y="328"/>
                </a:lnTo>
                <a:lnTo>
                  <a:pt x="383" y="367"/>
                </a:lnTo>
                <a:lnTo>
                  <a:pt x="381" y="406"/>
                </a:lnTo>
                <a:lnTo>
                  <a:pt x="378" y="445"/>
                </a:lnTo>
                <a:lnTo>
                  <a:pt x="372" y="481"/>
                </a:lnTo>
                <a:lnTo>
                  <a:pt x="365" y="517"/>
                </a:lnTo>
                <a:lnTo>
                  <a:pt x="356" y="552"/>
                </a:lnTo>
                <a:lnTo>
                  <a:pt x="346" y="585"/>
                </a:lnTo>
                <a:lnTo>
                  <a:pt x="334" y="616"/>
                </a:lnTo>
                <a:lnTo>
                  <a:pt x="321" y="644"/>
                </a:lnTo>
                <a:lnTo>
                  <a:pt x="307" y="671"/>
                </a:lnTo>
                <a:lnTo>
                  <a:pt x="292" y="695"/>
                </a:lnTo>
                <a:lnTo>
                  <a:pt x="278" y="713"/>
                </a:lnTo>
                <a:lnTo>
                  <a:pt x="261" y="732"/>
                </a:lnTo>
                <a:lnTo>
                  <a:pt x="245" y="745"/>
                </a:lnTo>
                <a:lnTo>
                  <a:pt x="227" y="756"/>
                </a:lnTo>
                <a:lnTo>
                  <a:pt x="208" y="765"/>
                </a:lnTo>
                <a:lnTo>
                  <a:pt x="190" y="769"/>
                </a:lnTo>
                <a:lnTo>
                  <a:pt x="182" y="769"/>
                </a:lnTo>
                <a:lnTo>
                  <a:pt x="172" y="769"/>
                </a:lnTo>
                <a:lnTo>
                  <a:pt x="156" y="766"/>
                </a:lnTo>
                <a:lnTo>
                  <a:pt x="138" y="759"/>
                </a:lnTo>
                <a:lnTo>
                  <a:pt x="122" y="750"/>
                </a:lnTo>
                <a:lnTo>
                  <a:pt x="107" y="736"/>
                </a:lnTo>
                <a:lnTo>
                  <a:pt x="91" y="719"/>
                </a:lnTo>
                <a:lnTo>
                  <a:pt x="77" y="699"/>
                </a:lnTo>
                <a:lnTo>
                  <a:pt x="65" y="678"/>
                </a:lnTo>
                <a:lnTo>
                  <a:pt x="54" y="652"/>
                </a:lnTo>
                <a:lnTo>
                  <a:pt x="43" y="624"/>
                </a:lnTo>
                <a:lnTo>
                  <a:pt x="35" y="593"/>
                </a:lnTo>
                <a:lnTo>
                  <a:pt x="27" y="561"/>
                </a:lnTo>
                <a:lnTo>
                  <a:pt x="22" y="530"/>
                </a:lnTo>
                <a:lnTo>
                  <a:pt x="18" y="494"/>
                </a:lnTo>
                <a:lnTo>
                  <a:pt x="16" y="457"/>
                </a:lnTo>
                <a:lnTo>
                  <a:pt x="16" y="419"/>
                </a:lnTo>
                <a:lnTo>
                  <a:pt x="17" y="379"/>
                </a:lnTo>
                <a:lnTo>
                  <a:pt x="21" y="340"/>
                </a:lnTo>
                <a:lnTo>
                  <a:pt x="26" y="304"/>
                </a:lnTo>
                <a:lnTo>
                  <a:pt x="33" y="269"/>
                </a:lnTo>
                <a:lnTo>
                  <a:pt x="42" y="234"/>
                </a:lnTo>
                <a:lnTo>
                  <a:pt x="53" y="201"/>
                </a:lnTo>
                <a:lnTo>
                  <a:pt x="64" y="170"/>
                </a:lnTo>
                <a:lnTo>
                  <a:pt x="77" y="141"/>
                </a:lnTo>
                <a:lnTo>
                  <a:pt x="92" y="115"/>
                </a:lnTo>
                <a:lnTo>
                  <a:pt x="107" y="91"/>
                </a:lnTo>
                <a:lnTo>
                  <a:pt x="121" y="72"/>
                </a:lnTo>
                <a:lnTo>
                  <a:pt x="138" y="54"/>
                </a:lnTo>
                <a:lnTo>
                  <a:pt x="154" y="41"/>
                </a:lnTo>
                <a:lnTo>
                  <a:pt x="172" y="29"/>
                </a:lnTo>
                <a:lnTo>
                  <a:pt x="190" y="21"/>
                </a:lnTo>
                <a:lnTo>
                  <a:pt x="208" y="17"/>
                </a:lnTo>
                <a:lnTo>
                  <a:pt x="216" y="16"/>
                </a:lnTo>
                <a:lnTo>
                  <a:pt x="226" y="16"/>
                </a:lnTo>
                <a:lnTo>
                  <a:pt x="216" y="0"/>
                </a:lnTo>
                <a:close/>
              </a:path>
            </a:pathLst>
          </a:custGeom>
          <a:pattFill prst="pct25">
            <a:fgClr>
              <a:schemeClr val="tx2"/>
            </a:fgClr>
            <a:bgClr>
              <a:srgbClr val="FFFFFF"/>
            </a:bgClr>
          </a:pattFill>
          <a:ln w="31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grpSp>
        <p:nvGrpSpPr>
          <p:cNvPr id="36886" name="Group 7" descr="25%"/>
          <p:cNvGrpSpPr>
            <a:grpSpLocks/>
          </p:cNvGrpSpPr>
          <p:nvPr/>
        </p:nvGrpSpPr>
        <p:grpSpPr bwMode="auto">
          <a:xfrm rot="-146905">
            <a:off x="4610100" y="3197225"/>
            <a:ext cx="617538" cy="409575"/>
            <a:chOff x="2475" y="2500"/>
            <a:chExt cx="147" cy="107"/>
          </a:xfrm>
        </p:grpSpPr>
        <p:sp>
          <p:nvSpPr>
            <p:cNvPr id="36937" name="Freeform 8" descr="25%"/>
            <p:cNvSpPr>
              <a:spLocks/>
            </p:cNvSpPr>
            <p:nvPr/>
          </p:nvSpPr>
          <p:spPr bwMode="auto">
            <a:xfrm>
              <a:off x="2475" y="2529"/>
              <a:ext cx="101" cy="78"/>
            </a:xfrm>
            <a:custGeom>
              <a:avLst/>
              <a:gdLst>
                <a:gd name="T0" fmla="*/ 0 w 101"/>
                <a:gd name="T1" fmla="*/ 65 h 78"/>
                <a:gd name="T2" fmla="*/ 9 w 101"/>
                <a:gd name="T3" fmla="*/ 78 h 78"/>
                <a:gd name="T4" fmla="*/ 101 w 101"/>
                <a:gd name="T5" fmla="*/ 13 h 78"/>
                <a:gd name="T6" fmla="*/ 92 w 101"/>
                <a:gd name="T7" fmla="*/ 0 h 78"/>
                <a:gd name="T8" fmla="*/ 0 w 101"/>
                <a:gd name="T9" fmla="*/ 6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78"/>
                <a:gd name="T17" fmla="*/ 101 w 101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78">
                  <a:moveTo>
                    <a:pt x="0" y="65"/>
                  </a:moveTo>
                  <a:lnTo>
                    <a:pt x="9" y="78"/>
                  </a:lnTo>
                  <a:lnTo>
                    <a:pt x="101" y="13"/>
                  </a:lnTo>
                  <a:lnTo>
                    <a:pt x="92" y="0"/>
                  </a:lnTo>
                  <a:lnTo>
                    <a:pt x="0" y="65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6938" name="Freeform 9" descr="25%"/>
            <p:cNvSpPr>
              <a:spLocks/>
            </p:cNvSpPr>
            <p:nvPr/>
          </p:nvSpPr>
          <p:spPr bwMode="auto">
            <a:xfrm>
              <a:off x="2552" y="2500"/>
              <a:ext cx="70" cy="63"/>
            </a:xfrm>
            <a:custGeom>
              <a:avLst/>
              <a:gdLst>
                <a:gd name="T0" fmla="*/ 37 w 70"/>
                <a:gd name="T1" fmla="*/ 63 h 63"/>
                <a:gd name="T2" fmla="*/ 70 w 70"/>
                <a:gd name="T3" fmla="*/ 0 h 63"/>
                <a:gd name="T4" fmla="*/ 0 w 70"/>
                <a:gd name="T5" fmla="*/ 11 h 63"/>
                <a:gd name="T6" fmla="*/ 37 w 70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3"/>
                <a:gd name="T14" fmla="*/ 70 w 7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3">
                  <a:moveTo>
                    <a:pt x="37" y="63"/>
                  </a:moveTo>
                  <a:lnTo>
                    <a:pt x="70" y="0"/>
                  </a:lnTo>
                  <a:lnTo>
                    <a:pt x="0" y="11"/>
                  </a:lnTo>
                  <a:lnTo>
                    <a:pt x="37" y="63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6887" name="Group 10" descr="25%"/>
          <p:cNvGrpSpPr>
            <a:grpSpLocks/>
          </p:cNvGrpSpPr>
          <p:nvPr/>
        </p:nvGrpSpPr>
        <p:grpSpPr bwMode="auto">
          <a:xfrm rot="-146905">
            <a:off x="3875088" y="2324100"/>
            <a:ext cx="265112" cy="909638"/>
            <a:chOff x="2302" y="2232"/>
            <a:chExt cx="63" cy="238"/>
          </a:xfrm>
        </p:grpSpPr>
        <p:sp>
          <p:nvSpPr>
            <p:cNvPr id="36935" name="Freeform 11" descr="25%"/>
            <p:cNvSpPr>
              <a:spLocks/>
            </p:cNvSpPr>
            <p:nvPr/>
          </p:nvSpPr>
          <p:spPr bwMode="auto">
            <a:xfrm>
              <a:off x="2324" y="2296"/>
              <a:ext cx="17" cy="174"/>
            </a:xfrm>
            <a:custGeom>
              <a:avLst/>
              <a:gdLst>
                <a:gd name="T0" fmla="*/ 0 w 17"/>
                <a:gd name="T1" fmla="*/ 174 h 174"/>
                <a:gd name="T2" fmla="*/ 16 w 17"/>
                <a:gd name="T3" fmla="*/ 174 h 174"/>
                <a:gd name="T4" fmla="*/ 17 w 17"/>
                <a:gd name="T5" fmla="*/ 0 h 174"/>
                <a:gd name="T6" fmla="*/ 1 w 17"/>
                <a:gd name="T7" fmla="*/ 0 h 174"/>
                <a:gd name="T8" fmla="*/ 0 w 17"/>
                <a:gd name="T9" fmla="*/ 174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4"/>
                <a:gd name="T17" fmla="*/ 17 w 17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4">
                  <a:moveTo>
                    <a:pt x="0" y="174"/>
                  </a:moveTo>
                  <a:lnTo>
                    <a:pt x="16" y="174"/>
                  </a:lnTo>
                  <a:lnTo>
                    <a:pt x="17" y="0"/>
                  </a:lnTo>
                  <a:lnTo>
                    <a:pt x="1" y="0"/>
                  </a:lnTo>
                  <a:lnTo>
                    <a:pt x="0" y="174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6936" name="Freeform 12" descr="25%"/>
            <p:cNvSpPr>
              <a:spLocks/>
            </p:cNvSpPr>
            <p:nvPr/>
          </p:nvSpPr>
          <p:spPr bwMode="auto">
            <a:xfrm>
              <a:off x="2302" y="2232"/>
              <a:ext cx="63" cy="65"/>
            </a:xfrm>
            <a:custGeom>
              <a:avLst/>
              <a:gdLst>
                <a:gd name="T0" fmla="*/ 63 w 63"/>
                <a:gd name="T1" fmla="*/ 65 h 65"/>
                <a:gd name="T2" fmla="*/ 32 w 63"/>
                <a:gd name="T3" fmla="*/ 0 h 65"/>
                <a:gd name="T4" fmla="*/ 0 w 63"/>
                <a:gd name="T5" fmla="*/ 64 h 65"/>
                <a:gd name="T6" fmla="*/ 63 w 63"/>
                <a:gd name="T7" fmla="*/ 65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5"/>
                <a:gd name="T14" fmla="*/ 63 w 6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5">
                  <a:moveTo>
                    <a:pt x="63" y="65"/>
                  </a:moveTo>
                  <a:lnTo>
                    <a:pt x="32" y="0"/>
                  </a:lnTo>
                  <a:lnTo>
                    <a:pt x="0" y="64"/>
                  </a:lnTo>
                  <a:lnTo>
                    <a:pt x="63" y="65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6888" name="Group 16" descr="25%"/>
          <p:cNvGrpSpPr>
            <a:grpSpLocks/>
          </p:cNvGrpSpPr>
          <p:nvPr/>
        </p:nvGrpSpPr>
        <p:grpSpPr bwMode="auto">
          <a:xfrm rot="-146905">
            <a:off x="3394075" y="2779713"/>
            <a:ext cx="336550" cy="652462"/>
            <a:chOff x="2184" y="2346"/>
            <a:chExt cx="80" cy="171"/>
          </a:xfrm>
        </p:grpSpPr>
        <p:sp>
          <p:nvSpPr>
            <p:cNvPr id="36933" name="Freeform 17" descr="25%"/>
            <p:cNvSpPr>
              <a:spLocks/>
            </p:cNvSpPr>
            <p:nvPr/>
          </p:nvSpPr>
          <p:spPr bwMode="auto">
            <a:xfrm>
              <a:off x="2206" y="2402"/>
              <a:ext cx="58" cy="115"/>
            </a:xfrm>
            <a:custGeom>
              <a:avLst/>
              <a:gdLst>
                <a:gd name="T0" fmla="*/ 43 w 58"/>
                <a:gd name="T1" fmla="*/ 115 h 115"/>
                <a:gd name="T2" fmla="*/ 58 w 58"/>
                <a:gd name="T3" fmla="*/ 109 h 115"/>
                <a:gd name="T4" fmla="*/ 15 w 58"/>
                <a:gd name="T5" fmla="*/ 0 h 115"/>
                <a:gd name="T6" fmla="*/ 0 w 58"/>
                <a:gd name="T7" fmla="*/ 6 h 115"/>
                <a:gd name="T8" fmla="*/ 43 w 58"/>
                <a:gd name="T9" fmla="*/ 115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15"/>
                <a:gd name="T17" fmla="*/ 58 w 58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15">
                  <a:moveTo>
                    <a:pt x="43" y="115"/>
                  </a:moveTo>
                  <a:lnTo>
                    <a:pt x="58" y="109"/>
                  </a:lnTo>
                  <a:lnTo>
                    <a:pt x="15" y="0"/>
                  </a:lnTo>
                  <a:lnTo>
                    <a:pt x="0" y="6"/>
                  </a:lnTo>
                  <a:lnTo>
                    <a:pt x="43" y="115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6934" name="Freeform 18" descr="25%"/>
            <p:cNvSpPr>
              <a:spLocks/>
            </p:cNvSpPr>
            <p:nvPr/>
          </p:nvSpPr>
          <p:spPr bwMode="auto">
            <a:xfrm>
              <a:off x="2184" y="2346"/>
              <a:ext cx="59" cy="72"/>
            </a:xfrm>
            <a:custGeom>
              <a:avLst/>
              <a:gdLst>
                <a:gd name="T0" fmla="*/ 59 w 59"/>
                <a:gd name="T1" fmla="*/ 49 h 72"/>
                <a:gd name="T2" fmla="*/ 6 w 59"/>
                <a:gd name="T3" fmla="*/ 0 h 72"/>
                <a:gd name="T4" fmla="*/ 0 w 59"/>
                <a:gd name="T5" fmla="*/ 72 h 72"/>
                <a:gd name="T6" fmla="*/ 59 w 59"/>
                <a:gd name="T7" fmla="*/ 49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72"/>
                <a:gd name="T14" fmla="*/ 59 w 5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72">
                  <a:moveTo>
                    <a:pt x="59" y="49"/>
                  </a:moveTo>
                  <a:lnTo>
                    <a:pt x="6" y="0"/>
                  </a:lnTo>
                  <a:lnTo>
                    <a:pt x="0" y="72"/>
                  </a:lnTo>
                  <a:lnTo>
                    <a:pt x="59" y="49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6889" name="Group 19" descr="25%"/>
          <p:cNvGrpSpPr>
            <a:grpSpLocks/>
          </p:cNvGrpSpPr>
          <p:nvPr/>
        </p:nvGrpSpPr>
        <p:grpSpPr bwMode="auto">
          <a:xfrm rot="-146905">
            <a:off x="3090863" y="3287713"/>
            <a:ext cx="469900" cy="388937"/>
            <a:chOff x="2108" y="2476"/>
            <a:chExt cx="112" cy="102"/>
          </a:xfrm>
        </p:grpSpPr>
        <p:sp>
          <p:nvSpPr>
            <p:cNvPr id="36931" name="Freeform 20" descr="25%"/>
            <p:cNvSpPr>
              <a:spLocks/>
            </p:cNvSpPr>
            <p:nvPr/>
          </p:nvSpPr>
          <p:spPr bwMode="auto">
            <a:xfrm>
              <a:off x="2149" y="2512"/>
              <a:ext cx="71" cy="66"/>
            </a:xfrm>
            <a:custGeom>
              <a:avLst/>
              <a:gdLst>
                <a:gd name="T0" fmla="*/ 60 w 71"/>
                <a:gd name="T1" fmla="*/ 66 h 66"/>
                <a:gd name="T2" fmla="*/ 71 w 71"/>
                <a:gd name="T3" fmla="*/ 54 h 66"/>
                <a:gd name="T4" fmla="*/ 11 w 71"/>
                <a:gd name="T5" fmla="*/ 0 h 66"/>
                <a:gd name="T6" fmla="*/ 0 w 71"/>
                <a:gd name="T7" fmla="*/ 12 h 66"/>
                <a:gd name="T8" fmla="*/ 60 w 71"/>
                <a:gd name="T9" fmla="*/ 66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66"/>
                <a:gd name="T17" fmla="*/ 71 w 71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66">
                  <a:moveTo>
                    <a:pt x="60" y="66"/>
                  </a:moveTo>
                  <a:lnTo>
                    <a:pt x="71" y="54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60" y="66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6932" name="Freeform 21" descr="25%"/>
            <p:cNvSpPr>
              <a:spLocks/>
            </p:cNvSpPr>
            <p:nvPr/>
          </p:nvSpPr>
          <p:spPr bwMode="auto">
            <a:xfrm>
              <a:off x="2108" y="2476"/>
              <a:ext cx="69" cy="67"/>
            </a:xfrm>
            <a:custGeom>
              <a:avLst/>
              <a:gdLst>
                <a:gd name="T0" fmla="*/ 69 w 69"/>
                <a:gd name="T1" fmla="*/ 20 h 67"/>
                <a:gd name="T2" fmla="*/ 0 w 69"/>
                <a:gd name="T3" fmla="*/ 0 h 67"/>
                <a:gd name="T4" fmla="*/ 26 w 69"/>
                <a:gd name="T5" fmla="*/ 67 h 67"/>
                <a:gd name="T6" fmla="*/ 69 w 69"/>
                <a:gd name="T7" fmla="*/ 2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67"/>
                <a:gd name="T14" fmla="*/ 69 w 69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67">
                  <a:moveTo>
                    <a:pt x="69" y="20"/>
                  </a:moveTo>
                  <a:lnTo>
                    <a:pt x="0" y="0"/>
                  </a:lnTo>
                  <a:lnTo>
                    <a:pt x="26" y="67"/>
                  </a:lnTo>
                  <a:lnTo>
                    <a:pt x="69" y="2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6890" name="Group 22" descr="25%"/>
          <p:cNvGrpSpPr>
            <a:grpSpLocks/>
          </p:cNvGrpSpPr>
          <p:nvPr/>
        </p:nvGrpSpPr>
        <p:grpSpPr bwMode="auto">
          <a:xfrm rot="-146905">
            <a:off x="3694113" y="3465513"/>
            <a:ext cx="273050" cy="2690812"/>
            <a:chOff x="2238" y="2528"/>
            <a:chExt cx="65" cy="704"/>
          </a:xfrm>
        </p:grpSpPr>
        <p:sp>
          <p:nvSpPr>
            <p:cNvPr id="36929" name="Freeform 23" descr="25%"/>
            <p:cNvSpPr>
              <a:spLocks/>
            </p:cNvSpPr>
            <p:nvPr/>
          </p:nvSpPr>
          <p:spPr bwMode="auto">
            <a:xfrm>
              <a:off x="2258" y="2528"/>
              <a:ext cx="20" cy="641"/>
            </a:xfrm>
            <a:custGeom>
              <a:avLst/>
              <a:gdLst>
                <a:gd name="T0" fmla="*/ 16 w 20"/>
                <a:gd name="T1" fmla="*/ 0 h 641"/>
                <a:gd name="T2" fmla="*/ 0 w 20"/>
                <a:gd name="T3" fmla="*/ 0 h 641"/>
                <a:gd name="T4" fmla="*/ 4 w 20"/>
                <a:gd name="T5" fmla="*/ 641 h 641"/>
                <a:gd name="T6" fmla="*/ 20 w 20"/>
                <a:gd name="T7" fmla="*/ 641 h 641"/>
                <a:gd name="T8" fmla="*/ 16 w 20"/>
                <a:gd name="T9" fmla="*/ 0 h 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641"/>
                <a:gd name="T17" fmla="*/ 20 w 20"/>
                <a:gd name="T18" fmla="*/ 641 h 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641">
                  <a:moveTo>
                    <a:pt x="16" y="0"/>
                  </a:moveTo>
                  <a:lnTo>
                    <a:pt x="0" y="0"/>
                  </a:lnTo>
                  <a:lnTo>
                    <a:pt x="4" y="641"/>
                  </a:lnTo>
                  <a:lnTo>
                    <a:pt x="20" y="641"/>
                  </a:lnTo>
                  <a:lnTo>
                    <a:pt x="16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6930" name="Freeform 24" descr="25%"/>
            <p:cNvSpPr>
              <a:spLocks/>
            </p:cNvSpPr>
            <p:nvPr/>
          </p:nvSpPr>
          <p:spPr bwMode="auto">
            <a:xfrm>
              <a:off x="2238" y="3168"/>
              <a:ext cx="65" cy="64"/>
            </a:xfrm>
            <a:custGeom>
              <a:avLst/>
              <a:gdLst>
                <a:gd name="T0" fmla="*/ 0 w 65"/>
                <a:gd name="T1" fmla="*/ 0 h 64"/>
                <a:gd name="T2" fmla="*/ 32 w 65"/>
                <a:gd name="T3" fmla="*/ 64 h 64"/>
                <a:gd name="T4" fmla="*/ 65 w 65"/>
                <a:gd name="T5" fmla="*/ 0 h 64"/>
                <a:gd name="T6" fmla="*/ 0 w 65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4"/>
                <a:gd name="T14" fmla="*/ 65 w 65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4">
                  <a:moveTo>
                    <a:pt x="0" y="0"/>
                  </a:moveTo>
                  <a:lnTo>
                    <a:pt x="32" y="6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6891" name="Group 25" descr="25%"/>
          <p:cNvGrpSpPr>
            <a:grpSpLocks/>
          </p:cNvGrpSpPr>
          <p:nvPr/>
        </p:nvGrpSpPr>
        <p:grpSpPr bwMode="auto">
          <a:xfrm rot="-146905">
            <a:off x="3892550" y="3506788"/>
            <a:ext cx="241300" cy="2592387"/>
            <a:chOff x="2281" y="2490"/>
            <a:chExt cx="63" cy="734"/>
          </a:xfrm>
        </p:grpSpPr>
        <p:sp>
          <p:nvSpPr>
            <p:cNvPr id="36927" name="Freeform 26" descr="25%"/>
            <p:cNvSpPr>
              <a:spLocks/>
            </p:cNvSpPr>
            <p:nvPr/>
          </p:nvSpPr>
          <p:spPr bwMode="auto">
            <a:xfrm>
              <a:off x="2304" y="2490"/>
              <a:ext cx="34" cy="670"/>
            </a:xfrm>
            <a:custGeom>
              <a:avLst/>
              <a:gdLst>
                <a:gd name="T0" fmla="*/ 34 w 34"/>
                <a:gd name="T1" fmla="*/ 0 h 670"/>
                <a:gd name="T2" fmla="*/ 18 w 34"/>
                <a:gd name="T3" fmla="*/ 0 h 670"/>
                <a:gd name="T4" fmla="*/ 0 w 34"/>
                <a:gd name="T5" fmla="*/ 670 h 670"/>
                <a:gd name="T6" fmla="*/ 16 w 34"/>
                <a:gd name="T7" fmla="*/ 670 h 670"/>
                <a:gd name="T8" fmla="*/ 34 w 34"/>
                <a:gd name="T9" fmla="*/ 0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70"/>
                <a:gd name="T17" fmla="*/ 34 w 34"/>
                <a:gd name="T18" fmla="*/ 670 h 6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70">
                  <a:moveTo>
                    <a:pt x="34" y="0"/>
                  </a:moveTo>
                  <a:lnTo>
                    <a:pt x="18" y="0"/>
                  </a:lnTo>
                  <a:lnTo>
                    <a:pt x="0" y="670"/>
                  </a:lnTo>
                  <a:lnTo>
                    <a:pt x="16" y="670"/>
                  </a:lnTo>
                  <a:lnTo>
                    <a:pt x="34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6928" name="Freeform 27" descr="25%"/>
            <p:cNvSpPr>
              <a:spLocks/>
            </p:cNvSpPr>
            <p:nvPr/>
          </p:nvSpPr>
          <p:spPr bwMode="auto">
            <a:xfrm>
              <a:off x="2281" y="3160"/>
              <a:ext cx="63" cy="64"/>
            </a:xfrm>
            <a:custGeom>
              <a:avLst/>
              <a:gdLst>
                <a:gd name="T0" fmla="*/ 0 w 63"/>
                <a:gd name="T1" fmla="*/ 0 h 64"/>
                <a:gd name="T2" fmla="*/ 29 w 63"/>
                <a:gd name="T3" fmla="*/ 64 h 64"/>
                <a:gd name="T4" fmla="*/ 63 w 63"/>
                <a:gd name="T5" fmla="*/ 2 h 64"/>
                <a:gd name="T6" fmla="*/ 0 w 63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4"/>
                <a:gd name="T14" fmla="*/ 63 w 63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4">
                  <a:moveTo>
                    <a:pt x="0" y="0"/>
                  </a:moveTo>
                  <a:lnTo>
                    <a:pt x="29" y="64"/>
                  </a:lnTo>
                  <a:lnTo>
                    <a:pt x="63" y="2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6892" name="Group 28" descr="25%"/>
          <p:cNvGrpSpPr>
            <a:grpSpLocks/>
          </p:cNvGrpSpPr>
          <p:nvPr/>
        </p:nvGrpSpPr>
        <p:grpSpPr bwMode="auto">
          <a:xfrm rot="-146905">
            <a:off x="4032250" y="3503613"/>
            <a:ext cx="341313" cy="2574925"/>
            <a:chOff x="2319" y="2510"/>
            <a:chExt cx="81" cy="706"/>
          </a:xfrm>
        </p:grpSpPr>
        <p:sp>
          <p:nvSpPr>
            <p:cNvPr id="36925" name="Freeform 29" descr="25%"/>
            <p:cNvSpPr>
              <a:spLocks/>
            </p:cNvSpPr>
            <p:nvPr/>
          </p:nvSpPr>
          <p:spPr bwMode="auto">
            <a:xfrm>
              <a:off x="2342" y="2510"/>
              <a:ext cx="58" cy="643"/>
            </a:xfrm>
            <a:custGeom>
              <a:avLst/>
              <a:gdLst>
                <a:gd name="T0" fmla="*/ 58 w 58"/>
                <a:gd name="T1" fmla="*/ 1 h 643"/>
                <a:gd name="T2" fmla="*/ 42 w 58"/>
                <a:gd name="T3" fmla="*/ 0 h 643"/>
                <a:gd name="T4" fmla="*/ 0 w 58"/>
                <a:gd name="T5" fmla="*/ 642 h 643"/>
                <a:gd name="T6" fmla="*/ 16 w 58"/>
                <a:gd name="T7" fmla="*/ 643 h 643"/>
                <a:gd name="T8" fmla="*/ 58 w 58"/>
                <a:gd name="T9" fmla="*/ 1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643"/>
                <a:gd name="T17" fmla="*/ 58 w 58"/>
                <a:gd name="T18" fmla="*/ 643 h 6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643">
                  <a:moveTo>
                    <a:pt x="58" y="1"/>
                  </a:moveTo>
                  <a:lnTo>
                    <a:pt x="42" y="0"/>
                  </a:lnTo>
                  <a:lnTo>
                    <a:pt x="0" y="642"/>
                  </a:lnTo>
                  <a:lnTo>
                    <a:pt x="16" y="643"/>
                  </a:lnTo>
                  <a:lnTo>
                    <a:pt x="58" y="1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6926" name="Freeform 30" descr="25%"/>
            <p:cNvSpPr>
              <a:spLocks/>
            </p:cNvSpPr>
            <p:nvPr/>
          </p:nvSpPr>
          <p:spPr bwMode="auto">
            <a:xfrm>
              <a:off x="2319" y="3151"/>
              <a:ext cx="63" cy="65"/>
            </a:xfrm>
            <a:custGeom>
              <a:avLst/>
              <a:gdLst>
                <a:gd name="T0" fmla="*/ 0 w 63"/>
                <a:gd name="T1" fmla="*/ 0 h 65"/>
                <a:gd name="T2" fmla="*/ 27 w 63"/>
                <a:gd name="T3" fmla="*/ 65 h 65"/>
                <a:gd name="T4" fmla="*/ 63 w 63"/>
                <a:gd name="T5" fmla="*/ 4 h 65"/>
                <a:gd name="T6" fmla="*/ 0 w 6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5"/>
                <a:gd name="T14" fmla="*/ 63 w 6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5">
                  <a:moveTo>
                    <a:pt x="0" y="0"/>
                  </a:moveTo>
                  <a:lnTo>
                    <a:pt x="27" y="65"/>
                  </a:lnTo>
                  <a:lnTo>
                    <a:pt x="63" y="4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36893" name="Oval 96"/>
          <p:cNvSpPr>
            <a:spLocks noChangeArrowheads="1"/>
          </p:cNvSpPr>
          <p:nvPr/>
        </p:nvSpPr>
        <p:spPr bwMode="auto">
          <a:xfrm>
            <a:off x="4500563" y="3503613"/>
            <a:ext cx="1238250" cy="2984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6894" name="Oval 97"/>
          <p:cNvSpPr>
            <a:spLocks noChangeArrowheads="1"/>
          </p:cNvSpPr>
          <p:nvPr/>
        </p:nvSpPr>
        <p:spPr bwMode="auto">
          <a:xfrm rot="1388831">
            <a:off x="3278188" y="1981200"/>
            <a:ext cx="606425" cy="8763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6895" name="Line 85"/>
          <p:cNvSpPr>
            <a:spLocks noChangeShapeType="1"/>
          </p:cNvSpPr>
          <p:nvPr/>
        </p:nvSpPr>
        <p:spPr bwMode="auto">
          <a:xfrm flipH="1">
            <a:off x="4498975" y="4683125"/>
            <a:ext cx="1355725" cy="1227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6" name="Line 86"/>
          <p:cNvSpPr>
            <a:spLocks noChangeShapeType="1"/>
          </p:cNvSpPr>
          <p:nvPr/>
        </p:nvSpPr>
        <p:spPr bwMode="auto">
          <a:xfrm flipH="1">
            <a:off x="3883025" y="6267450"/>
            <a:ext cx="1560513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7" name="Line 87"/>
          <p:cNvSpPr>
            <a:spLocks noChangeShapeType="1"/>
          </p:cNvSpPr>
          <p:nvPr/>
        </p:nvSpPr>
        <p:spPr bwMode="auto">
          <a:xfrm>
            <a:off x="2427288" y="4873625"/>
            <a:ext cx="695325" cy="1254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Line 88"/>
          <p:cNvSpPr>
            <a:spLocks noChangeShapeType="1"/>
          </p:cNvSpPr>
          <p:nvPr/>
        </p:nvSpPr>
        <p:spPr bwMode="auto">
          <a:xfrm>
            <a:off x="2817813" y="2597150"/>
            <a:ext cx="1284287" cy="265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9" name="Line 83"/>
          <p:cNvSpPr>
            <a:spLocks noChangeShapeType="1"/>
          </p:cNvSpPr>
          <p:nvPr/>
        </p:nvSpPr>
        <p:spPr bwMode="auto">
          <a:xfrm flipV="1">
            <a:off x="3459163" y="6270625"/>
            <a:ext cx="298450" cy="425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6" name="Text Box 78" descr="10%"/>
          <p:cNvSpPr txBox="1">
            <a:spLocks noChangeArrowheads="1"/>
          </p:cNvSpPr>
          <p:nvPr/>
        </p:nvSpPr>
        <p:spPr bwMode="auto">
          <a:xfrm>
            <a:off x="2979738" y="4305300"/>
            <a:ext cx="1300162" cy="376238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latin typeface="WinInnwa" pitchFamily="2" charset="0"/>
                <a:ea typeface="+mn-ea"/>
                <a:cs typeface="+mn-cs"/>
              </a:rPr>
              <a:t>&amp;</a:t>
            </a:r>
            <a:r>
              <a:rPr lang="en-US" sz="1800" b="1" dirty="0" err="1">
                <a:latin typeface="WinInnwa" pitchFamily="2" charset="0"/>
                <a:ea typeface="+mn-ea"/>
                <a:cs typeface="+mn-cs"/>
              </a:rPr>
              <a:t>Srm&amp;d</a:t>
            </a:r>
            <a:endParaRPr lang="en-US" sz="18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32848" name="Text Box 80" descr="10%"/>
          <p:cNvSpPr txBox="1">
            <a:spLocks noChangeArrowheads="1"/>
          </p:cNvSpPr>
          <p:nvPr/>
        </p:nvSpPr>
        <p:spPr bwMode="auto">
          <a:xfrm>
            <a:off x="2884488" y="2876550"/>
            <a:ext cx="1103312" cy="376238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latin typeface="WinInnwa" pitchFamily="2" charset="0"/>
                <a:ea typeface="+mn-ea"/>
                <a:cs typeface="+mn-cs"/>
              </a:rPr>
              <a:t>*</a:t>
            </a:r>
            <a:r>
              <a:rPr lang="en-US" sz="1800" b="1" dirty="0" err="1">
                <a:latin typeface="WinInnwa" pitchFamily="2" charset="0"/>
                <a:ea typeface="+mn-ea"/>
                <a:cs typeface="+mn-cs"/>
              </a:rPr>
              <a:t>gvdvJ</a:t>
            </a:r>
            <a:endParaRPr lang="en-US" sz="18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36902" name="Line 104"/>
          <p:cNvSpPr>
            <a:spLocks noChangeShapeType="1"/>
          </p:cNvSpPr>
          <p:nvPr/>
        </p:nvSpPr>
        <p:spPr bwMode="auto">
          <a:xfrm>
            <a:off x="4773613" y="2235200"/>
            <a:ext cx="31750" cy="58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3" name="AutoShape 108"/>
          <p:cNvSpPr>
            <a:spLocks noChangeArrowheads="1"/>
          </p:cNvSpPr>
          <p:nvPr/>
        </p:nvSpPr>
        <p:spPr bwMode="auto">
          <a:xfrm>
            <a:off x="3848100" y="3327400"/>
            <a:ext cx="685800" cy="177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grpSp>
        <p:nvGrpSpPr>
          <p:cNvPr id="36904" name="Group 110"/>
          <p:cNvGrpSpPr>
            <a:grpSpLocks/>
          </p:cNvGrpSpPr>
          <p:nvPr/>
        </p:nvGrpSpPr>
        <p:grpSpPr bwMode="auto">
          <a:xfrm>
            <a:off x="660400" y="5969000"/>
            <a:ext cx="342900" cy="393700"/>
            <a:chOff x="168" y="3456"/>
            <a:chExt cx="216" cy="248"/>
          </a:xfrm>
        </p:grpSpPr>
        <p:sp>
          <p:nvSpPr>
            <p:cNvPr id="36923" name="Rectangle 102"/>
            <p:cNvSpPr>
              <a:spLocks noChangeArrowheads="1"/>
            </p:cNvSpPr>
            <p:nvPr/>
          </p:nvSpPr>
          <p:spPr bwMode="auto">
            <a:xfrm>
              <a:off x="172" y="346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1</a:t>
              </a:r>
            </a:p>
          </p:txBody>
        </p:sp>
        <p:sp>
          <p:nvSpPr>
            <p:cNvPr id="36924" name="AutoShape 109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6905" name="Group 111"/>
          <p:cNvGrpSpPr>
            <a:grpSpLocks/>
          </p:cNvGrpSpPr>
          <p:nvPr/>
        </p:nvGrpSpPr>
        <p:grpSpPr bwMode="auto">
          <a:xfrm>
            <a:off x="596900" y="4000500"/>
            <a:ext cx="342900" cy="393700"/>
            <a:chOff x="168" y="3456"/>
            <a:chExt cx="216" cy="248"/>
          </a:xfrm>
        </p:grpSpPr>
        <p:sp>
          <p:nvSpPr>
            <p:cNvPr id="36921" name="Rectangle 112"/>
            <p:cNvSpPr>
              <a:spLocks noChangeArrowheads="1"/>
            </p:cNvSpPr>
            <p:nvPr/>
          </p:nvSpPr>
          <p:spPr bwMode="auto">
            <a:xfrm>
              <a:off x="172" y="346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2</a:t>
              </a:r>
            </a:p>
          </p:txBody>
        </p:sp>
        <p:sp>
          <p:nvSpPr>
            <p:cNvPr id="36922" name="AutoShape 113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6906" name="Group 114"/>
          <p:cNvGrpSpPr>
            <a:grpSpLocks/>
          </p:cNvGrpSpPr>
          <p:nvPr/>
        </p:nvGrpSpPr>
        <p:grpSpPr bwMode="auto">
          <a:xfrm>
            <a:off x="266700" y="1993900"/>
            <a:ext cx="342900" cy="393700"/>
            <a:chOff x="168" y="3456"/>
            <a:chExt cx="216" cy="248"/>
          </a:xfrm>
        </p:grpSpPr>
        <p:sp>
          <p:nvSpPr>
            <p:cNvPr id="36919" name="Rectangle 115"/>
            <p:cNvSpPr>
              <a:spLocks noChangeArrowheads="1"/>
            </p:cNvSpPr>
            <p:nvPr/>
          </p:nvSpPr>
          <p:spPr bwMode="auto">
            <a:xfrm>
              <a:off x="172" y="346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3</a:t>
              </a:r>
            </a:p>
          </p:txBody>
        </p:sp>
        <p:sp>
          <p:nvSpPr>
            <p:cNvPr id="36920" name="AutoShape 116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6907" name="Group 117"/>
          <p:cNvGrpSpPr>
            <a:grpSpLocks/>
          </p:cNvGrpSpPr>
          <p:nvPr/>
        </p:nvGrpSpPr>
        <p:grpSpPr bwMode="auto">
          <a:xfrm>
            <a:off x="6756400" y="3810000"/>
            <a:ext cx="342900" cy="393700"/>
            <a:chOff x="168" y="3456"/>
            <a:chExt cx="216" cy="248"/>
          </a:xfrm>
        </p:grpSpPr>
        <p:sp>
          <p:nvSpPr>
            <p:cNvPr id="36917" name="Rectangle 118"/>
            <p:cNvSpPr>
              <a:spLocks noChangeArrowheads="1"/>
            </p:cNvSpPr>
            <p:nvPr/>
          </p:nvSpPr>
          <p:spPr bwMode="auto">
            <a:xfrm>
              <a:off x="172" y="346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4</a:t>
              </a:r>
            </a:p>
          </p:txBody>
        </p:sp>
        <p:sp>
          <p:nvSpPr>
            <p:cNvPr id="36918" name="AutoShape 119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6908" name="Group 120"/>
          <p:cNvGrpSpPr>
            <a:grpSpLocks/>
          </p:cNvGrpSpPr>
          <p:nvPr/>
        </p:nvGrpSpPr>
        <p:grpSpPr bwMode="auto">
          <a:xfrm>
            <a:off x="6616700" y="5613400"/>
            <a:ext cx="342900" cy="393700"/>
            <a:chOff x="168" y="3456"/>
            <a:chExt cx="216" cy="248"/>
          </a:xfrm>
        </p:grpSpPr>
        <p:sp>
          <p:nvSpPr>
            <p:cNvPr id="36915" name="Rectangle 121"/>
            <p:cNvSpPr>
              <a:spLocks noChangeArrowheads="1"/>
            </p:cNvSpPr>
            <p:nvPr/>
          </p:nvSpPr>
          <p:spPr bwMode="auto">
            <a:xfrm>
              <a:off x="172" y="346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5</a:t>
              </a:r>
            </a:p>
          </p:txBody>
        </p:sp>
        <p:sp>
          <p:nvSpPr>
            <p:cNvPr id="36916" name="AutoShape 122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36909" name="AutoShape 123"/>
          <p:cNvSpPr>
            <a:spLocks noChangeArrowheads="1"/>
          </p:cNvSpPr>
          <p:nvPr/>
        </p:nvSpPr>
        <p:spPr bwMode="auto">
          <a:xfrm>
            <a:off x="3619500" y="6337300"/>
            <a:ext cx="685800" cy="177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6910" name="Rectangle 124"/>
          <p:cNvSpPr>
            <a:spLocks noChangeArrowheads="1"/>
          </p:cNvSpPr>
          <p:nvPr/>
        </p:nvSpPr>
        <p:spPr bwMode="auto">
          <a:xfrm>
            <a:off x="903288" y="718820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E32434"/>
                </a:solidFill>
                <a:latin typeface="WinInnwa" charset="0"/>
              </a:rPr>
              <a:t>a,&amp;k&amp;Svif</a:t>
            </a:r>
            <a:endParaRPr lang="en-US" sz="24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6911" name="Rectangle 125"/>
          <p:cNvSpPr>
            <a:spLocks noChangeArrowheads="1"/>
          </p:cNvSpPr>
          <p:nvPr/>
        </p:nvSpPr>
        <p:spPr bwMode="auto">
          <a:xfrm>
            <a:off x="1212850" y="4386263"/>
            <a:ext cx="519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E32434"/>
                </a:solidFill>
                <a:latin typeface="WinInnwa" charset="0"/>
              </a:rPr>
              <a:t>&amp;Srm&amp;d</a:t>
            </a:r>
            <a:endParaRPr lang="en-US" sz="24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6912" name="Rectangle 126"/>
          <p:cNvSpPr>
            <a:spLocks noChangeArrowheads="1"/>
          </p:cNvSpPr>
          <p:nvPr/>
        </p:nvSpPr>
        <p:spPr bwMode="auto">
          <a:xfrm>
            <a:off x="835025" y="1858963"/>
            <a:ext cx="1119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E32434"/>
                </a:solidFill>
                <a:latin typeface="WinInnwa" charset="0"/>
              </a:rPr>
              <a:t>uay&amp;aemif</a:t>
            </a:r>
            <a:endParaRPr lang="en-US" sz="24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6913" name="Rectangle 127"/>
          <p:cNvSpPr>
            <a:spLocks noChangeArrowheads="1"/>
          </p:cNvSpPr>
          <p:nvPr/>
        </p:nvSpPr>
        <p:spPr bwMode="auto">
          <a:xfrm>
            <a:off x="6065838" y="4232275"/>
            <a:ext cx="55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E32434"/>
                </a:solidFill>
                <a:latin typeface="WinInnwa" charset="0"/>
              </a:rPr>
              <a:t>yg&amp;if;</a:t>
            </a:r>
            <a:endParaRPr lang="en-US" sz="24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6914" name="Rectangle 128"/>
          <p:cNvSpPr>
            <a:spLocks noChangeArrowheads="1"/>
          </p:cNvSpPr>
          <p:nvPr/>
        </p:nvSpPr>
        <p:spPr bwMode="auto">
          <a:xfrm>
            <a:off x="5535613" y="636270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E32434"/>
                </a:solidFill>
                <a:latin typeface="WinInnwa" charset="0"/>
              </a:rPr>
              <a:t>a,&amp;l&amp;Svif</a:t>
            </a:r>
            <a:endParaRPr lang="en-US" sz="2400" b="1" baseline="-25000">
              <a:solidFill>
                <a:srgbClr val="E32434"/>
              </a:solidFill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1"/>
          <a:stretch>
            <a:fillRect/>
          </a:stretch>
        </p:blipFill>
        <p:spPr bwMode="auto">
          <a:xfrm>
            <a:off x="354013" y="2022475"/>
            <a:ext cx="6810375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08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411163" y="1098550"/>
            <a:ext cx="6754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i="1">
                <a:latin typeface="WinInnwa" charset="0"/>
              </a:rPr>
              <a:t>usrf;pmordkif;aBumif;jzpf&amp;yfpOftm; csnfxnfuJ.odkU,Sufí av.vmjcif; </a:t>
            </a:r>
            <a:endParaRPr lang="en-US" sz="2400" b="1" i="1">
              <a:latin typeface="Comic Sans MS" charset="0"/>
            </a:endParaRP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581025" y="7253288"/>
            <a:ext cx="6502400" cy="704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7894" name="Text Box 22"/>
          <p:cNvSpPr txBox="1">
            <a:spLocks noChangeArrowheads="1"/>
          </p:cNvSpPr>
          <p:nvPr/>
        </p:nvSpPr>
        <p:spPr bwMode="auto">
          <a:xfrm>
            <a:off x="0" y="7237413"/>
            <a:ext cx="7543800" cy="1528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2800" b="1" baseline="-25000">
                <a:latin typeface="WinInnwa" charset="0"/>
              </a:rPr>
              <a:t>usrf;pmordkif;aBumif;jzpfpOfrsm;onf tmjA[Hy#dnmOfodkUOD;wnfwdk;wufaeBuonfudkawGUjrif&amp;onf/ </a:t>
            </a:r>
          </a:p>
          <a:p>
            <a:r>
              <a:rPr lang="en-US" sz="2800" b="1" baseline="-25000">
                <a:latin typeface="WinInnwa" charset="0"/>
              </a:rPr>
              <a:t>urÇmOD;usrf;tcef;BuD; 12ESif.15rS tmjA[Htm;ac:,ljcif;ESif. y#dnmOfjyKjcif;/ </a:t>
            </a:r>
          </a:p>
          <a:p>
            <a:r>
              <a:rPr lang="en-US" sz="2800" b="1" baseline="-25000">
                <a:latin typeface="WinInnwa" charset="0"/>
              </a:rPr>
              <a:t>(ygvufpwdkif;) w&amp;m;a[m&amp;musrf; tcef;BuD; 30rS e,fajry#dnmOfjyKjcif;/ </a:t>
            </a:r>
          </a:p>
          <a:p>
            <a:r>
              <a:rPr lang="en-US" sz="2800" b="1" baseline="-25000">
                <a:latin typeface="WinInnwa" charset="0"/>
              </a:rPr>
              <a:t>"r®&amp;mZ0if'kwd,apmif tcef;BuD; 7rS 'g0d'fESif.jyKaomy#dnmOf/ </a:t>
            </a:r>
          </a:p>
          <a:p>
            <a:r>
              <a:rPr lang="en-US" sz="2800" b="1" baseline="-25000">
                <a:latin typeface="WinInnwa" charset="0"/>
              </a:rPr>
              <a:t>a,&amp;rd tcef;NuD;31rS y#dnmOfopf/</a:t>
            </a:r>
          </a:p>
        </p:txBody>
      </p:sp>
      <p:sp>
        <p:nvSpPr>
          <p:cNvPr id="37895" name="Rectangle 11"/>
          <p:cNvSpPr>
            <a:spLocks noChangeArrowheads="1"/>
          </p:cNvSpPr>
          <p:nvPr/>
        </p:nvSpPr>
        <p:spPr bwMode="auto">
          <a:xfrm>
            <a:off x="4203700" y="5815013"/>
            <a:ext cx="5730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1195388" y="4095750"/>
            <a:ext cx="9255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tmjA[H y#dnmOf</a:t>
            </a:r>
          </a:p>
        </p:txBody>
      </p:sp>
      <p:sp>
        <p:nvSpPr>
          <p:cNvPr id="37897" name="Text Box 14"/>
          <p:cNvSpPr txBox="1">
            <a:spLocks noChangeArrowheads="1"/>
          </p:cNvSpPr>
          <p:nvPr/>
        </p:nvSpPr>
        <p:spPr bwMode="auto">
          <a:xfrm>
            <a:off x="3646488" y="5281613"/>
            <a:ext cx="844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'g0d'f y#dnmOf</a:t>
            </a:r>
          </a:p>
        </p:txBody>
      </p:sp>
      <p:sp>
        <p:nvSpPr>
          <p:cNvPr id="37898" name="Text Box 15"/>
          <p:cNvSpPr txBox="1">
            <a:spLocks noChangeArrowheads="1"/>
          </p:cNvSpPr>
          <p:nvPr/>
        </p:nvSpPr>
        <p:spPr bwMode="auto">
          <a:xfrm>
            <a:off x="4032250" y="6022975"/>
            <a:ext cx="1036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y#dnmOf opf</a:t>
            </a:r>
          </a:p>
        </p:txBody>
      </p:sp>
      <p:sp>
        <p:nvSpPr>
          <p:cNvPr id="37899" name="Text Box 17"/>
          <p:cNvSpPr txBox="1">
            <a:spLocks noChangeArrowheads="1"/>
          </p:cNvSpPr>
          <p:nvPr/>
        </p:nvSpPr>
        <p:spPr bwMode="auto">
          <a:xfrm>
            <a:off x="2474913" y="4741863"/>
            <a:ext cx="815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e,fajr y#dnmOf</a:t>
            </a:r>
          </a:p>
        </p:txBody>
      </p:sp>
      <p:sp>
        <p:nvSpPr>
          <p:cNvPr id="37900" name="Rectangle 18"/>
          <p:cNvSpPr>
            <a:spLocks noChangeArrowheads="1"/>
          </p:cNvSpPr>
          <p:nvPr/>
        </p:nvSpPr>
        <p:spPr bwMode="auto">
          <a:xfrm>
            <a:off x="1509713" y="2189163"/>
            <a:ext cx="22653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 i="1">
                <a:latin typeface="Comic Sans MS" charset="0"/>
              </a:rPr>
              <a:t> </a:t>
            </a:r>
            <a:r>
              <a:rPr lang="en-US" sz="4000" b="1" i="1">
                <a:latin typeface="WinInnwa" charset="0"/>
              </a:rPr>
              <a:t>zef</a:t>
            </a:r>
            <a:r>
              <a:rPr lang="en-US" sz="4000" b="1" i="1">
                <a:latin typeface="Times New Roman" charset="0"/>
              </a:rPr>
              <a:t>7</a:t>
            </a:r>
            <a:r>
              <a:rPr lang="en-US" sz="4000" b="1" i="1">
                <a:latin typeface="WinInnwa" charset="0"/>
              </a:rPr>
              <a:t>qdwfa,</a:t>
            </a:r>
            <a:endParaRPr lang="en-US" sz="4000" i="1">
              <a:latin typeface="WinInnwa" charset="0"/>
            </a:endParaRPr>
          </a:p>
        </p:txBody>
      </p:sp>
      <p:sp>
        <p:nvSpPr>
          <p:cNvPr id="37901" name="Line 19"/>
          <p:cNvSpPr>
            <a:spLocks noChangeShapeType="1"/>
          </p:cNvSpPr>
          <p:nvPr/>
        </p:nvSpPr>
        <p:spPr bwMode="auto">
          <a:xfrm>
            <a:off x="2271713" y="2446338"/>
            <a:ext cx="1666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409950" y="534988"/>
            <a:ext cx="844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052888" y="534988"/>
            <a:ext cx="1530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4846638" y="1493838"/>
            <a:ext cx="8096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279650" y="20638"/>
            <a:ext cx="35829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409950" y="534988"/>
            <a:ext cx="844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052888" y="534988"/>
            <a:ext cx="1530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2343150" y="2773363"/>
            <a:ext cx="82867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_____ B.C.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7172325" y="88900"/>
            <a:ext cx="2682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 anchor="ctr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FFA27C"/>
                </a:solidFill>
                <a:latin typeface="B VAG Rounded Bold" charset="0"/>
              </a:rPr>
              <a:t> </a:t>
            </a:r>
          </a:p>
        </p:txBody>
      </p:sp>
      <p:sp>
        <p:nvSpPr>
          <p:cNvPr id="217098" name="Rectangle 10"/>
          <p:cNvSpPr>
            <a:spLocks noChangeArrowheads="1"/>
          </p:cNvSpPr>
          <p:nvPr/>
        </p:nvSpPr>
        <p:spPr bwMode="auto">
          <a:xfrm>
            <a:off x="3705225" y="2776538"/>
            <a:ext cx="82867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_____ B.C.</a:t>
            </a:r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5018088" y="2773363"/>
            <a:ext cx="82867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_____ B.C.</a:t>
            </a:r>
          </a:p>
        </p:txBody>
      </p:sp>
      <p:sp>
        <p:nvSpPr>
          <p:cNvPr id="217100" name="Rectangle 12"/>
          <p:cNvSpPr>
            <a:spLocks noChangeArrowheads="1"/>
          </p:cNvSpPr>
          <p:nvPr/>
        </p:nvSpPr>
        <p:spPr bwMode="auto">
          <a:xfrm>
            <a:off x="6419850" y="2786063"/>
            <a:ext cx="7588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 B.C.</a:t>
            </a:r>
          </a:p>
        </p:txBody>
      </p:sp>
      <p:sp>
        <p:nvSpPr>
          <p:cNvPr id="217101" name="Rectangle 13"/>
          <p:cNvSpPr>
            <a:spLocks noChangeArrowheads="1"/>
          </p:cNvSpPr>
          <p:nvPr/>
        </p:nvSpPr>
        <p:spPr bwMode="auto">
          <a:xfrm>
            <a:off x="936625" y="5534025"/>
            <a:ext cx="7588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 B.C.</a:t>
            </a:r>
          </a:p>
        </p:txBody>
      </p:sp>
      <p:sp>
        <p:nvSpPr>
          <p:cNvPr id="217102" name="Rectangle 14"/>
          <p:cNvSpPr>
            <a:spLocks noChangeArrowheads="1"/>
          </p:cNvSpPr>
          <p:nvPr/>
        </p:nvSpPr>
        <p:spPr bwMode="auto">
          <a:xfrm>
            <a:off x="2341563" y="5540375"/>
            <a:ext cx="7588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 B.C.</a:t>
            </a:r>
          </a:p>
        </p:txBody>
      </p:sp>
      <p:sp>
        <p:nvSpPr>
          <p:cNvPr id="217103" name="Rectangle 15"/>
          <p:cNvSpPr>
            <a:spLocks noChangeArrowheads="1"/>
          </p:cNvSpPr>
          <p:nvPr/>
        </p:nvSpPr>
        <p:spPr bwMode="auto">
          <a:xfrm>
            <a:off x="3743325" y="5541963"/>
            <a:ext cx="7588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 B.C.</a:t>
            </a:r>
          </a:p>
        </p:txBody>
      </p:sp>
      <p:sp>
        <p:nvSpPr>
          <p:cNvPr id="217104" name="Rectangle 16"/>
          <p:cNvSpPr>
            <a:spLocks noChangeArrowheads="1"/>
          </p:cNvSpPr>
          <p:nvPr/>
        </p:nvSpPr>
        <p:spPr bwMode="auto">
          <a:xfrm>
            <a:off x="5108575" y="5541963"/>
            <a:ext cx="7588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 B.C.</a:t>
            </a:r>
          </a:p>
        </p:txBody>
      </p:sp>
      <p:sp>
        <p:nvSpPr>
          <p:cNvPr id="217105" name="Rectangle 17"/>
          <p:cNvSpPr>
            <a:spLocks noChangeArrowheads="1"/>
          </p:cNvSpPr>
          <p:nvPr/>
        </p:nvSpPr>
        <p:spPr bwMode="auto">
          <a:xfrm>
            <a:off x="6464300" y="5534025"/>
            <a:ext cx="67945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_______</a:t>
            </a:r>
          </a:p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_______</a:t>
            </a:r>
          </a:p>
        </p:txBody>
      </p:sp>
      <p:sp>
        <p:nvSpPr>
          <p:cNvPr id="217106" name="Rectangle 18"/>
          <p:cNvSpPr>
            <a:spLocks noChangeArrowheads="1"/>
          </p:cNvSpPr>
          <p:nvPr/>
        </p:nvSpPr>
        <p:spPr bwMode="auto">
          <a:xfrm>
            <a:off x="911225" y="2773363"/>
            <a:ext cx="819150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_________</a:t>
            </a: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1917700" y="6045200"/>
            <a:ext cx="9207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38932" name="AutoShape 21"/>
          <p:cNvSpPr>
            <a:spLocks noChangeArrowheads="1"/>
          </p:cNvSpPr>
          <p:nvPr/>
        </p:nvSpPr>
        <p:spPr bwMode="auto">
          <a:xfrm>
            <a:off x="538163" y="3349625"/>
            <a:ext cx="803275" cy="3127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endParaRPr lang="en-US">
              <a:latin typeface="WinInnwa" charset="0"/>
            </a:endParaRPr>
          </a:p>
        </p:txBody>
      </p:sp>
      <p:sp>
        <p:nvSpPr>
          <p:cNvPr id="38933" name="Rectangle 22"/>
          <p:cNvSpPr>
            <a:spLocks noChangeArrowheads="1"/>
          </p:cNvSpPr>
          <p:nvPr/>
        </p:nvSpPr>
        <p:spPr bwMode="auto">
          <a:xfrm>
            <a:off x="536575" y="3487738"/>
            <a:ext cx="1047750" cy="2825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endParaRPr lang="en-US">
              <a:latin typeface="WinInnwa" charset="0"/>
            </a:endParaRPr>
          </a:p>
        </p:txBody>
      </p:sp>
      <p:sp>
        <p:nvSpPr>
          <p:cNvPr id="38934" name="Line 23"/>
          <p:cNvSpPr>
            <a:spLocks noChangeShapeType="1"/>
          </p:cNvSpPr>
          <p:nvPr/>
        </p:nvSpPr>
        <p:spPr bwMode="auto">
          <a:xfrm flipV="1">
            <a:off x="547688" y="34813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8935" name="Line 24"/>
          <p:cNvSpPr>
            <a:spLocks noChangeShapeType="1"/>
          </p:cNvSpPr>
          <p:nvPr/>
        </p:nvSpPr>
        <p:spPr bwMode="auto">
          <a:xfrm flipV="1">
            <a:off x="768350" y="34782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8936" name="Line 25"/>
          <p:cNvSpPr>
            <a:spLocks noChangeShapeType="1"/>
          </p:cNvSpPr>
          <p:nvPr/>
        </p:nvSpPr>
        <p:spPr bwMode="auto">
          <a:xfrm>
            <a:off x="579438" y="4738688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8937" name="Line 26"/>
          <p:cNvSpPr>
            <a:spLocks noChangeShapeType="1"/>
          </p:cNvSpPr>
          <p:nvPr/>
        </p:nvSpPr>
        <p:spPr bwMode="auto">
          <a:xfrm>
            <a:off x="577850" y="383540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8938" name="Line 27"/>
          <p:cNvSpPr>
            <a:spLocks noChangeShapeType="1"/>
          </p:cNvSpPr>
          <p:nvPr/>
        </p:nvSpPr>
        <p:spPr bwMode="auto">
          <a:xfrm>
            <a:off x="579438" y="455612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8939" name="Line 28"/>
          <p:cNvSpPr>
            <a:spLocks noChangeShapeType="1"/>
          </p:cNvSpPr>
          <p:nvPr/>
        </p:nvSpPr>
        <p:spPr bwMode="auto">
          <a:xfrm>
            <a:off x="579438" y="420211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8940" name="Line 29"/>
          <p:cNvSpPr>
            <a:spLocks noChangeShapeType="1"/>
          </p:cNvSpPr>
          <p:nvPr/>
        </p:nvSpPr>
        <p:spPr bwMode="auto">
          <a:xfrm flipV="1">
            <a:off x="577850" y="43719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8941" name="Line 30"/>
          <p:cNvSpPr>
            <a:spLocks noChangeShapeType="1"/>
          </p:cNvSpPr>
          <p:nvPr/>
        </p:nvSpPr>
        <p:spPr bwMode="auto">
          <a:xfrm flipV="1">
            <a:off x="577850" y="4017963"/>
            <a:ext cx="960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8942" name="Line 31"/>
          <p:cNvSpPr>
            <a:spLocks noChangeShapeType="1"/>
          </p:cNvSpPr>
          <p:nvPr/>
        </p:nvSpPr>
        <p:spPr bwMode="auto">
          <a:xfrm>
            <a:off x="577850" y="365760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8943" name="Text Box 32"/>
          <p:cNvSpPr txBox="1">
            <a:spLocks noChangeArrowheads="1"/>
          </p:cNvSpPr>
          <p:nvPr/>
        </p:nvSpPr>
        <p:spPr bwMode="auto">
          <a:xfrm>
            <a:off x="392113" y="3335338"/>
            <a:ext cx="10969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WinInnwa" charset="0"/>
              </a:rPr>
              <a:t>Zefqif;jcif;</a:t>
            </a:r>
          </a:p>
        </p:txBody>
      </p:sp>
      <p:sp>
        <p:nvSpPr>
          <p:cNvPr id="38944" name="AutoShape 34"/>
          <p:cNvSpPr>
            <a:spLocks noChangeArrowheads="1"/>
          </p:cNvSpPr>
          <p:nvPr/>
        </p:nvSpPr>
        <p:spPr bwMode="auto">
          <a:xfrm>
            <a:off x="1873250" y="3844925"/>
            <a:ext cx="214313" cy="2984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>
              <a:latin typeface="WinInnwa" charset="0"/>
            </a:endParaRPr>
          </a:p>
        </p:txBody>
      </p:sp>
      <p:pic>
        <p:nvPicPr>
          <p:cNvPr id="38945" name="Picture 3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187700"/>
            <a:ext cx="51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6" name="Rectangle 36"/>
          <p:cNvSpPr>
            <a:spLocks noChangeArrowheads="1"/>
          </p:cNvSpPr>
          <p:nvPr/>
        </p:nvSpPr>
        <p:spPr bwMode="auto">
          <a:xfrm>
            <a:off x="2225675" y="3324225"/>
            <a:ext cx="193675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>
              <a:latin typeface="WinInnwa" charset="0"/>
            </a:endParaRPr>
          </a:p>
        </p:txBody>
      </p:sp>
      <p:sp>
        <p:nvSpPr>
          <p:cNvPr id="38947" name="AutoShape 37"/>
          <p:cNvSpPr>
            <a:spLocks noChangeArrowheads="1"/>
          </p:cNvSpPr>
          <p:nvPr/>
        </p:nvSpPr>
        <p:spPr bwMode="auto">
          <a:xfrm>
            <a:off x="1879600" y="3814763"/>
            <a:ext cx="214313" cy="2984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6016" tIns="47166" rIns="96016" bIns="47166">
            <a:spAutoFit/>
          </a:bodyPr>
          <a:lstStyle/>
          <a:p>
            <a:endParaRPr lang="en-US">
              <a:latin typeface="WinInnwa" charset="0"/>
            </a:endParaRPr>
          </a:p>
        </p:txBody>
      </p:sp>
      <p:sp>
        <p:nvSpPr>
          <p:cNvPr id="38948" name="Rectangle 38"/>
          <p:cNvSpPr>
            <a:spLocks noChangeArrowheads="1"/>
          </p:cNvSpPr>
          <p:nvPr/>
        </p:nvSpPr>
        <p:spPr bwMode="auto">
          <a:xfrm>
            <a:off x="1878013" y="3952875"/>
            <a:ext cx="193675" cy="2794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96016" tIns="47166" rIns="96016" bIns="47166">
            <a:spAutoFit/>
          </a:bodyPr>
          <a:lstStyle/>
          <a:p>
            <a:endParaRPr lang="en-US">
              <a:latin typeface="WinInnwa" charset="0"/>
            </a:endParaRPr>
          </a:p>
        </p:txBody>
      </p:sp>
      <p:sp>
        <p:nvSpPr>
          <p:cNvPr id="38949" name="Line 39"/>
          <p:cNvSpPr>
            <a:spLocks noChangeShapeType="1"/>
          </p:cNvSpPr>
          <p:nvPr/>
        </p:nvSpPr>
        <p:spPr bwMode="auto">
          <a:xfrm flipV="1">
            <a:off x="1890713" y="3952875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8950" name="Line 40"/>
          <p:cNvSpPr>
            <a:spLocks noChangeShapeType="1"/>
          </p:cNvSpPr>
          <p:nvPr/>
        </p:nvSpPr>
        <p:spPr bwMode="auto">
          <a:xfrm flipV="1">
            <a:off x="2111375" y="3962400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8951" name="Rectangle 41"/>
          <p:cNvSpPr>
            <a:spLocks noChangeArrowheads="1"/>
          </p:cNvSpPr>
          <p:nvPr/>
        </p:nvSpPr>
        <p:spPr bwMode="auto">
          <a:xfrm>
            <a:off x="1893888" y="3811588"/>
            <a:ext cx="6175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WinInnwa" charset="0"/>
              </a:rPr>
              <a:t>tmjA[H</a:t>
            </a:r>
          </a:p>
        </p:txBody>
      </p:sp>
      <p:sp>
        <p:nvSpPr>
          <p:cNvPr id="38952" name="Line 42"/>
          <p:cNvSpPr>
            <a:spLocks noChangeShapeType="1"/>
          </p:cNvSpPr>
          <p:nvPr/>
        </p:nvSpPr>
        <p:spPr bwMode="auto">
          <a:xfrm>
            <a:off x="1919288" y="430688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8953" name="Line 43"/>
          <p:cNvSpPr>
            <a:spLocks noChangeShapeType="1"/>
          </p:cNvSpPr>
          <p:nvPr/>
        </p:nvSpPr>
        <p:spPr bwMode="auto">
          <a:xfrm>
            <a:off x="1920875" y="467360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8954" name="Line 44"/>
          <p:cNvSpPr>
            <a:spLocks noChangeShapeType="1"/>
          </p:cNvSpPr>
          <p:nvPr/>
        </p:nvSpPr>
        <p:spPr bwMode="auto">
          <a:xfrm flipV="1">
            <a:off x="1919288" y="484346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8955" name="Line 45"/>
          <p:cNvSpPr>
            <a:spLocks noChangeShapeType="1"/>
          </p:cNvSpPr>
          <p:nvPr/>
        </p:nvSpPr>
        <p:spPr bwMode="auto">
          <a:xfrm flipV="1">
            <a:off x="1919288" y="4489450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8956" name="Line 46"/>
          <p:cNvSpPr>
            <a:spLocks noChangeShapeType="1"/>
          </p:cNvSpPr>
          <p:nvPr/>
        </p:nvSpPr>
        <p:spPr bwMode="auto">
          <a:xfrm>
            <a:off x="1919288" y="412908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8957" name="AutoShape 47"/>
          <p:cNvSpPr>
            <a:spLocks noChangeArrowheads="1"/>
          </p:cNvSpPr>
          <p:nvPr/>
        </p:nvSpPr>
        <p:spPr bwMode="auto">
          <a:xfrm>
            <a:off x="3243263" y="3778250"/>
            <a:ext cx="803275" cy="5095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8958" name="Freeform 48"/>
          <p:cNvSpPr>
            <a:spLocks/>
          </p:cNvSpPr>
          <p:nvPr/>
        </p:nvSpPr>
        <p:spPr bwMode="auto">
          <a:xfrm>
            <a:off x="3894138" y="3940175"/>
            <a:ext cx="225425" cy="79375"/>
          </a:xfrm>
          <a:custGeom>
            <a:avLst/>
            <a:gdLst>
              <a:gd name="T0" fmla="*/ 390872970 w 129"/>
              <a:gd name="T1" fmla="*/ 125955166 h 49"/>
              <a:gd name="T2" fmla="*/ 0 w 129"/>
              <a:gd name="T3" fmla="*/ 125955166 h 49"/>
              <a:gd name="T4" fmla="*/ 0 w 129"/>
              <a:gd name="T5" fmla="*/ 0 h 49"/>
              <a:gd name="T6" fmla="*/ 390872970 w 129"/>
              <a:gd name="T7" fmla="*/ 125955166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8959" name="Rectangle 50"/>
          <p:cNvSpPr>
            <a:spLocks noChangeArrowheads="1"/>
          </p:cNvSpPr>
          <p:nvPr/>
        </p:nvSpPr>
        <p:spPr bwMode="auto">
          <a:xfrm>
            <a:off x="3344863" y="4027488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8960" name="Rectangle 51"/>
          <p:cNvSpPr>
            <a:spLocks noChangeArrowheads="1"/>
          </p:cNvSpPr>
          <p:nvPr/>
        </p:nvSpPr>
        <p:spPr bwMode="auto">
          <a:xfrm>
            <a:off x="3243263" y="3929063"/>
            <a:ext cx="1047750" cy="4302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8961" name="Line 52"/>
          <p:cNvSpPr>
            <a:spLocks noChangeShapeType="1"/>
          </p:cNvSpPr>
          <p:nvPr/>
        </p:nvSpPr>
        <p:spPr bwMode="auto">
          <a:xfrm flipV="1">
            <a:off x="3254375" y="3917950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2" name="Line 53"/>
          <p:cNvSpPr>
            <a:spLocks noChangeShapeType="1"/>
          </p:cNvSpPr>
          <p:nvPr/>
        </p:nvSpPr>
        <p:spPr bwMode="auto">
          <a:xfrm>
            <a:off x="3487738" y="3922713"/>
            <a:ext cx="554037" cy="6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3" name="Rectangle 54"/>
          <p:cNvSpPr>
            <a:spLocks noChangeArrowheads="1"/>
          </p:cNvSpPr>
          <p:nvPr/>
        </p:nvSpPr>
        <p:spPr bwMode="auto">
          <a:xfrm>
            <a:off x="3338513" y="3757613"/>
            <a:ext cx="6762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WinInnwa" charset="0"/>
              </a:rPr>
              <a:t>a,moyf</a:t>
            </a:r>
          </a:p>
        </p:txBody>
      </p:sp>
      <p:sp>
        <p:nvSpPr>
          <p:cNvPr id="38964" name="Line 55"/>
          <p:cNvSpPr>
            <a:spLocks noChangeShapeType="1"/>
          </p:cNvSpPr>
          <p:nvPr/>
        </p:nvSpPr>
        <p:spPr bwMode="auto">
          <a:xfrm>
            <a:off x="3289300" y="427196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5" name="Line 56"/>
          <p:cNvSpPr>
            <a:spLocks noChangeShapeType="1"/>
          </p:cNvSpPr>
          <p:nvPr/>
        </p:nvSpPr>
        <p:spPr bwMode="auto">
          <a:xfrm>
            <a:off x="3289300" y="409575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66" name="Picture 5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4445000"/>
            <a:ext cx="614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67" name="AutoShape 60"/>
          <p:cNvSpPr>
            <a:spLocks noChangeArrowheads="1"/>
          </p:cNvSpPr>
          <p:nvPr/>
        </p:nvSpPr>
        <p:spPr bwMode="auto">
          <a:xfrm>
            <a:off x="4635500" y="3159125"/>
            <a:ext cx="241300" cy="314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>
              <a:latin typeface="WinInnwa" charset="0"/>
            </a:endParaRPr>
          </a:p>
        </p:txBody>
      </p:sp>
      <p:sp>
        <p:nvSpPr>
          <p:cNvPr id="38968" name="Rectangle 61"/>
          <p:cNvSpPr>
            <a:spLocks noChangeArrowheads="1"/>
          </p:cNvSpPr>
          <p:nvPr/>
        </p:nvSpPr>
        <p:spPr bwMode="auto">
          <a:xfrm>
            <a:off x="4792663" y="3362325"/>
            <a:ext cx="215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108" tIns="53106" rIns="108108" bIns="5310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8969" name="Rectangle 62"/>
          <p:cNvSpPr>
            <a:spLocks noChangeArrowheads="1"/>
          </p:cNvSpPr>
          <p:nvPr/>
        </p:nvSpPr>
        <p:spPr bwMode="auto">
          <a:xfrm>
            <a:off x="5037138" y="4630738"/>
            <a:ext cx="2190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>
              <a:latin typeface="WinInnwa" charset="0"/>
            </a:endParaRPr>
          </a:p>
        </p:txBody>
      </p:sp>
      <p:sp>
        <p:nvSpPr>
          <p:cNvPr id="38970" name="AutoShape 63"/>
          <p:cNvSpPr>
            <a:spLocks noChangeArrowheads="1"/>
          </p:cNvSpPr>
          <p:nvPr/>
        </p:nvSpPr>
        <p:spPr bwMode="auto">
          <a:xfrm>
            <a:off x="4611688" y="3155950"/>
            <a:ext cx="812800" cy="54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108108" tIns="53106" rIns="108108" bIns="53106">
            <a:spAutoFit/>
          </a:bodyPr>
          <a:lstStyle/>
          <a:p>
            <a:pPr algn="ctr" defTabSz="969963"/>
            <a:endParaRPr lang="my-MM" sz="2500">
              <a:latin typeface="Times" charset="0"/>
            </a:endParaRPr>
          </a:p>
        </p:txBody>
      </p:sp>
      <p:sp>
        <p:nvSpPr>
          <p:cNvPr id="38971" name="Rectangle 64"/>
          <p:cNvSpPr>
            <a:spLocks noChangeArrowheads="1"/>
          </p:cNvSpPr>
          <p:nvPr/>
        </p:nvSpPr>
        <p:spPr bwMode="auto">
          <a:xfrm>
            <a:off x="4611688" y="3322638"/>
            <a:ext cx="219075" cy="2921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108108" tIns="53106" rIns="108108" bIns="53106">
            <a:spAutoFit/>
          </a:bodyPr>
          <a:lstStyle/>
          <a:p>
            <a:endParaRPr lang="en-US">
              <a:latin typeface="WinInnwa" charset="0"/>
            </a:endParaRPr>
          </a:p>
        </p:txBody>
      </p:sp>
      <p:sp>
        <p:nvSpPr>
          <p:cNvPr id="38972" name="Line 65"/>
          <p:cNvSpPr>
            <a:spLocks noChangeShapeType="1"/>
          </p:cNvSpPr>
          <p:nvPr/>
        </p:nvSpPr>
        <p:spPr bwMode="auto">
          <a:xfrm flipV="1">
            <a:off x="4622800" y="33162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8973" name="Line 66"/>
          <p:cNvSpPr>
            <a:spLocks noChangeShapeType="1"/>
          </p:cNvSpPr>
          <p:nvPr/>
        </p:nvSpPr>
        <p:spPr bwMode="auto">
          <a:xfrm flipV="1">
            <a:off x="4852988" y="3313113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8974" name="Rectangle 67"/>
          <p:cNvSpPr>
            <a:spLocks noChangeArrowheads="1"/>
          </p:cNvSpPr>
          <p:nvPr/>
        </p:nvSpPr>
        <p:spPr bwMode="auto">
          <a:xfrm>
            <a:off x="4713288" y="3141663"/>
            <a:ext cx="57626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108" tIns="53106" rIns="108108" bIns="5310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WinInnwa" charset="0"/>
              </a:rPr>
              <a:t>arma&amp;S</a:t>
            </a:r>
          </a:p>
        </p:txBody>
      </p:sp>
      <p:sp>
        <p:nvSpPr>
          <p:cNvPr id="38975" name="Line 68"/>
          <p:cNvSpPr>
            <a:spLocks noChangeShapeType="1"/>
          </p:cNvSpPr>
          <p:nvPr/>
        </p:nvSpPr>
        <p:spPr bwMode="auto">
          <a:xfrm>
            <a:off x="4649788" y="366395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8976" name="Line 69"/>
          <p:cNvSpPr>
            <a:spLocks noChangeShapeType="1"/>
          </p:cNvSpPr>
          <p:nvPr/>
        </p:nvSpPr>
        <p:spPr bwMode="auto">
          <a:xfrm>
            <a:off x="4651375" y="43846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8977" name="Line 70"/>
          <p:cNvSpPr>
            <a:spLocks noChangeShapeType="1"/>
          </p:cNvSpPr>
          <p:nvPr/>
        </p:nvSpPr>
        <p:spPr bwMode="auto">
          <a:xfrm>
            <a:off x="4651375" y="403066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8978" name="Line 71"/>
          <p:cNvSpPr>
            <a:spLocks noChangeShapeType="1"/>
          </p:cNvSpPr>
          <p:nvPr/>
        </p:nvSpPr>
        <p:spPr bwMode="auto">
          <a:xfrm flipV="1">
            <a:off x="4649788" y="420052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8979" name="Line 72"/>
          <p:cNvSpPr>
            <a:spLocks noChangeShapeType="1"/>
          </p:cNvSpPr>
          <p:nvPr/>
        </p:nvSpPr>
        <p:spPr bwMode="auto">
          <a:xfrm flipV="1">
            <a:off x="4649788" y="3846513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8980" name="Line 73"/>
          <p:cNvSpPr>
            <a:spLocks noChangeShapeType="1"/>
          </p:cNvSpPr>
          <p:nvPr/>
        </p:nvSpPr>
        <p:spPr bwMode="auto">
          <a:xfrm>
            <a:off x="4649788" y="348615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8981" name="AutoShape 74"/>
          <p:cNvSpPr>
            <a:spLocks noChangeArrowheads="1"/>
          </p:cNvSpPr>
          <p:nvPr/>
        </p:nvSpPr>
        <p:spPr bwMode="auto">
          <a:xfrm>
            <a:off x="5962650" y="3754438"/>
            <a:ext cx="803275" cy="450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</a:endParaRPr>
          </a:p>
        </p:txBody>
      </p:sp>
      <p:sp>
        <p:nvSpPr>
          <p:cNvPr id="38982" name="Freeform 75"/>
          <p:cNvSpPr>
            <a:spLocks/>
          </p:cNvSpPr>
          <p:nvPr/>
        </p:nvSpPr>
        <p:spPr bwMode="auto">
          <a:xfrm>
            <a:off x="6619875" y="3862388"/>
            <a:ext cx="227013" cy="80962"/>
          </a:xfrm>
          <a:custGeom>
            <a:avLst/>
            <a:gdLst>
              <a:gd name="T0" fmla="*/ 396398134 w 129"/>
              <a:gd name="T1" fmla="*/ 131042780 h 49"/>
              <a:gd name="T2" fmla="*/ 0 w 129"/>
              <a:gd name="T3" fmla="*/ 131042780 h 49"/>
              <a:gd name="T4" fmla="*/ 0 w 129"/>
              <a:gd name="T5" fmla="*/ 0 h 49"/>
              <a:gd name="T6" fmla="*/ 396398134 w 129"/>
              <a:gd name="T7" fmla="*/ 13104278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8983" name="AutoShape 76"/>
          <p:cNvSpPr>
            <a:spLocks noChangeArrowheads="1"/>
          </p:cNvSpPr>
          <p:nvPr/>
        </p:nvSpPr>
        <p:spPr bwMode="auto">
          <a:xfrm>
            <a:off x="6003925" y="3765550"/>
            <a:ext cx="725488" cy="30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8984" name="Rectangle 77"/>
          <p:cNvSpPr>
            <a:spLocks noChangeArrowheads="1"/>
          </p:cNvSpPr>
          <p:nvPr/>
        </p:nvSpPr>
        <p:spPr bwMode="auto">
          <a:xfrm>
            <a:off x="6092825" y="3929063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8985" name="Rectangle 78"/>
          <p:cNvSpPr>
            <a:spLocks noChangeArrowheads="1"/>
          </p:cNvSpPr>
          <p:nvPr/>
        </p:nvSpPr>
        <p:spPr bwMode="auto">
          <a:xfrm>
            <a:off x="6002338" y="4124325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8986" name="Rectangle 79"/>
          <p:cNvSpPr>
            <a:spLocks noChangeArrowheads="1"/>
          </p:cNvSpPr>
          <p:nvPr/>
        </p:nvSpPr>
        <p:spPr bwMode="auto">
          <a:xfrm>
            <a:off x="5959475" y="3897313"/>
            <a:ext cx="1047750" cy="4349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8987" name="Line 80"/>
          <p:cNvSpPr>
            <a:spLocks noChangeShapeType="1"/>
          </p:cNvSpPr>
          <p:nvPr/>
        </p:nvSpPr>
        <p:spPr bwMode="auto">
          <a:xfrm flipV="1">
            <a:off x="5978525" y="3884613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88" name="Line 81"/>
          <p:cNvSpPr>
            <a:spLocks noChangeShapeType="1"/>
          </p:cNvSpPr>
          <p:nvPr/>
        </p:nvSpPr>
        <p:spPr bwMode="auto">
          <a:xfrm flipV="1">
            <a:off x="6199188" y="38877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89" name="Line 82"/>
          <p:cNvSpPr>
            <a:spLocks noChangeShapeType="1"/>
          </p:cNvSpPr>
          <p:nvPr/>
        </p:nvSpPr>
        <p:spPr bwMode="auto">
          <a:xfrm>
            <a:off x="6011863" y="424021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90" name="Line 83"/>
          <p:cNvSpPr>
            <a:spLocks noChangeShapeType="1"/>
          </p:cNvSpPr>
          <p:nvPr/>
        </p:nvSpPr>
        <p:spPr bwMode="auto">
          <a:xfrm>
            <a:off x="6011863" y="406241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91" name="Rectangle 84"/>
          <p:cNvSpPr>
            <a:spLocks noChangeArrowheads="1"/>
          </p:cNvSpPr>
          <p:nvPr/>
        </p:nvSpPr>
        <p:spPr bwMode="auto">
          <a:xfrm>
            <a:off x="6045200" y="3730625"/>
            <a:ext cx="5397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WinInnwa" charset="0"/>
              </a:rPr>
              <a:t>a,m&amp;I</a:t>
            </a:r>
          </a:p>
        </p:txBody>
      </p:sp>
      <p:sp>
        <p:nvSpPr>
          <p:cNvPr id="38992" name="AutoShape 85"/>
          <p:cNvSpPr>
            <a:spLocks noChangeArrowheads="1"/>
          </p:cNvSpPr>
          <p:nvPr/>
        </p:nvSpPr>
        <p:spPr bwMode="auto">
          <a:xfrm>
            <a:off x="5969000" y="6121400"/>
            <a:ext cx="803275" cy="1125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8993" name="Rectangle 86"/>
          <p:cNvSpPr>
            <a:spLocks noChangeArrowheads="1"/>
          </p:cNvSpPr>
          <p:nvPr/>
        </p:nvSpPr>
        <p:spPr bwMode="auto">
          <a:xfrm>
            <a:off x="5967413" y="6272213"/>
            <a:ext cx="1047750" cy="13255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8994" name="Line 87"/>
          <p:cNvSpPr>
            <a:spLocks noChangeShapeType="1"/>
          </p:cNvSpPr>
          <p:nvPr/>
        </p:nvSpPr>
        <p:spPr bwMode="auto">
          <a:xfrm flipV="1">
            <a:off x="5983288" y="6265863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95" name="Line 88"/>
          <p:cNvSpPr>
            <a:spLocks noChangeShapeType="1"/>
          </p:cNvSpPr>
          <p:nvPr/>
        </p:nvSpPr>
        <p:spPr bwMode="auto">
          <a:xfrm flipV="1">
            <a:off x="6191250" y="626268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96" name="Rectangle 89"/>
          <p:cNvSpPr>
            <a:spLocks noChangeArrowheads="1"/>
          </p:cNvSpPr>
          <p:nvPr/>
        </p:nvSpPr>
        <p:spPr bwMode="auto">
          <a:xfrm>
            <a:off x="5986463" y="6080125"/>
            <a:ext cx="5191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600" b="1">
                <a:solidFill>
                  <a:srgbClr val="000000"/>
                </a:solidFill>
                <a:latin typeface="WinInnwa" charset="0"/>
              </a:rPr>
              <a:t>a,&amp;I</a:t>
            </a:r>
          </a:p>
        </p:txBody>
      </p:sp>
      <p:sp>
        <p:nvSpPr>
          <p:cNvPr id="38997" name="Line 90"/>
          <p:cNvSpPr>
            <a:spLocks noChangeShapeType="1"/>
          </p:cNvSpPr>
          <p:nvPr/>
        </p:nvSpPr>
        <p:spPr bwMode="auto">
          <a:xfrm>
            <a:off x="6011863" y="66071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98" name="Line 91"/>
          <p:cNvSpPr>
            <a:spLocks noChangeShapeType="1"/>
          </p:cNvSpPr>
          <p:nvPr/>
        </p:nvSpPr>
        <p:spPr bwMode="auto">
          <a:xfrm>
            <a:off x="6007100" y="73279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99" name="Line 92"/>
          <p:cNvSpPr>
            <a:spLocks noChangeShapeType="1"/>
          </p:cNvSpPr>
          <p:nvPr/>
        </p:nvSpPr>
        <p:spPr bwMode="auto">
          <a:xfrm>
            <a:off x="6007100" y="75104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00" name="Line 93"/>
          <p:cNvSpPr>
            <a:spLocks noChangeShapeType="1"/>
          </p:cNvSpPr>
          <p:nvPr/>
        </p:nvSpPr>
        <p:spPr bwMode="auto">
          <a:xfrm>
            <a:off x="6013450" y="6973888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01" name="Line 94"/>
          <p:cNvSpPr>
            <a:spLocks noChangeShapeType="1"/>
          </p:cNvSpPr>
          <p:nvPr/>
        </p:nvSpPr>
        <p:spPr bwMode="auto">
          <a:xfrm flipV="1">
            <a:off x="6011863" y="714375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02" name="Line 95"/>
          <p:cNvSpPr>
            <a:spLocks noChangeShapeType="1"/>
          </p:cNvSpPr>
          <p:nvPr/>
        </p:nvSpPr>
        <p:spPr bwMode="auto">
          <a:xfrm flipV="1">
            <a:off x="6011863" y="6789738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03" name="Line 96"/>
          <p:cNvSpPr>
            <a:spLocks noChangeShapeType="1"/>
          </p:cNvSpPr>
          <p:nvPr/>
        </p:nvSpPr>
        <p:spPr bwMode="auto">
          <a:xfrm>
            <a:off x="6013450" y="64293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04" name="AutoShape 97"/>
          <p:cNvSpPr>
            <a:spLocks noChangeArrowheads="1"/>
          </p:cNvSpPr>
          <p:nvPr/>
        </p:nvSpPr>
        <p:spPr bwMode="auto">
          <a:xfrm>
            <a:off x="4624388" y="6556375"/>
            <a:ext cx="803275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005" name="Line 98"/>
          <p:cNvSpPr>
            <a:spLocks noChangeShapeType="1"/>
          </p:cNvSpPr>
          <p:nvPr/>
        </p:nvSpPr>
        <p:spPr bwMode="auto">
          <a:xfrm flipV="1">
            <a:off x="4630738" y="669766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06" name="Line 99"/>
          <p:cNvSpPr>
            <a:spLocks noChangeShapeType="1"/>
          </p:cNvSpPr>
          <p:nvPr/>
        </p:nvSpPr>
        <p:spPr bwMode="auto">
          <a:xfrm flipV="1">
            <a:off x="4837113" y="670083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07" name="Line 100"/>
          <p:cNvSpPr>
            <a:spLocks noChangeShapeType="1"/>
          </p:cNvSpPr>
          <p:nvPr/>
        </p:nvSpPr>
        <p:spPr bwMode="auto">
          <a:xfrm>
            <a:off x="4659313" y="704691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08" name="Line 101"/>
          <p:cNvSpPr>
            <a:spLocks noChangeShapeType="1"/>
          </p:cNvSpPr>
          <p:nvPr/>
        </p:nvSpPr>
        <p:spPr bwMode="auto">
          <a:xfrm>
            <a:off x="4660900" y="68707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09" name="Rectangle 102"/>
          <p:cNvSpPr>
            <a:spLocks noChangeArrowheads="1"/>
          </p:cNvSpPr>
          <p:nvPr/>
        </p:nvSpPr>
        <p:spPr bwMode="auto">
          <a:xfrm>
            <a:off x="4619625" y="6704013"/>
            <a:ext cx="1047750" cy="43973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010" name="Line 103"/>
          <p:cNvSpPr>
            <a:spLocks noChangeShapeType="1"/>
          </p:cNvSpPr>
          <p:nvPr/>
        </p:nvSpPr>
        <p:spPr bwMode="auto">
          <a:xfrm flipV="1">
            <a:off x="4627563" y="67071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1" name="Line 104"/>
          <p:cNvSpPr>
            <a:spLocks noChangeShapeType="1"/>
          </p:cNvSpPr>
          <p:nvPr/>
        </p:nvSpPr>
        <p:spPr bwMode="auto">
          <a:xfrm flipV="1">
            <a:off x="4848225" y="6716713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2" name="Rectangle 105"/>
          <p:cNvSpPr>
            <a:spLocks noChangeArrowheads="1"/>
          </p:cNvSpPr>
          <p:nvPr/>
        </p:nvSpPr>
        <p:spPr bwMode="auto">
          <a:xfrm>
            <a:off x="4575175" y="6638925"/>
            <a:ext cx="987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qdwfjidrf&amp;mumv</a:t>
            </a:r>
          </a:p>
        </p:txBody>
      </p:sp>
      <p:sp>
        <p:nvSpPr>
          <p:cNvPr id="39013" name="Line 106"/>
          <p:cNvSpPr>
            <a:spLocks noChangeShapeType="1"/>
          </p:cNvSpPr>
          <p:nvPr/>
        </p:nvSpPr>
        <p:spPr bwMode="auto">
          <a:xfrm>
            <a:off x="4694238" y="705008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4" name="Line 107"/>
          <p:cNvSpPr>
            <a:spLocks noChangeShapeType="1"/>
          </p:cNvSpPr>
          <p:nvPr/>
        </p:nvSpPr>
        <p:spPr bwMode="auto">
          <a:xfrm>
            <a:off x="4686300" y="68738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5" name="Rectangle 108"/>
          <p:cNvSpPr>
            <a:spLocks noChangeArrowheads="1"/>
          </p:cNvSpPr>
          <p:nvPr/>
        </p:nvSpPr>
        <p:spPr bwMode="auto">
          <a:xfrm>
            <a:off x="1854200" y="6932613"/>
            <a:ext cx="133508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my-MM" sz="8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9016" name="Rectangle 109"/>
          <p:cNvSpPr>
            <a:spLocks noChangeArrowheads="1"/>
          </p:cNvSpPr>
          <p:nvPr/>
        </p:nvSpPr>
        <p:spPr bwMode="auto">
          <a:xfrm>
            <a:off x="1854200" y="6932613"/>
            <a:ext cx="133508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my-MM" sz="800" b="1">
              <a:solidFill>
                <a:srgbClr val="000000"/>
              </a:solidFill>
              <a:latin typeface="Helvetica" charset="0"/>
            </a:endParaRPr>
          </a:p>
        </p:txBody>
      </p:sp>
      <p:grpSp>
        <p:nvGrpSpPr>
          <p:cNvPr id="39017" name="Group 111"/>
          <p:cNvGrpSpPr>
            <a:grpSpLocks/>
          </p:cNvGrpSpPr>
          <p:nvPr/>
        </p:nvGrpSpPr>
        <p:grpSpPr bwMode="auto">
          <a:xfrm>
            <a:off x="1903413" y="5743575"/>
            <a:ext cx="454025" cy="373063"/>
            <a:chOff x="1861" y="3469"/>
            <a:chExt cx="240" cy="228"/>
          </a:xfrm>
        </p:grpSpPr>
        <p:pic>
          <p:nvPicPr>
            <p:cNvPr id="39106" name="Picture 1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3469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107" name="Rectangle 113"/>
            <p:cNvSpPr>
              <a:spLocks noChangeArrowheads="1"/>
            </p:cNvSpPr>
            <p:nvPr/>
          </p:nvSpPr>
          <p:spPr bwMode="auto">
            <a:xfrm>
              <a:off x="1927" y="3526"/>
              <a:ext cx="101" cy="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9018" name="Group 114"/>
          <p:cNvGrpSpPr>
            <a:grpSpLocks/>
          </p:cNvGrpSpPr>
          <p:nvPr/>
        </p:nvGrpSpPr>
        <p:grpSpPr bwMode="auto">
          <a:xfrm>
            <a:off x="1882775" y="6116638"/>
            <a:ext cx="1111250" cy="1814512"/>
            <a:chOff x="1860" y="3618"/>
            <a:chExt cx="600" cy="1108"/>
          </a:xfrm>
        </p:grpSpPr>
        <p:sp>
          <p:nvSpPr>
            <p:cNvPr id="39091" name="AutoShape 115"/>
            <p:cNvSpPr>
              <a:spLocks noChangeArrowheads="1"/>
            </p:cNvSpPr>
            <p:nvPr/>
          </p:nvSpPr>
          <p:spPr bwMode="auto">
            <a:xfrm>
              <a:off x="1860" y="3618"/>
              <a:ext cx="460" cy="18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6016" tIns="47166" rIns="96016" bIns="47166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9092" name="Rectangle 116"/>
            <p:cNvSpPr>
              <a:spLocks noChangeArrowheads="1"/>
            </p:cNvSpPr>
            <p:nvPr/>
          </p:nvSpPr>
          <p:spPr bwMode="auto">
            <a:xfrm>
              <a:off x="1860" y="3710"/>
              <a:ext cx="600" cy="1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6016" tIns="47166" rIns="96016" bIns="47166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9093" name="Line 117"/>
            <p:cNvSpPr>
              <a:spLocks noChangeShapeType="1"/>
            </p:cNvSpPr>
            <p:nvPr/>
          </p:nvSpPr>
          <p:spPr bwMode="auto">
            <a:xfrm flipV="1">
              <a:off x="1866" y="3714"/>
              <a:ext cx="325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094" name="Line 118"/>
            <p:cNvSpPr>
              <a:spLocks noChangeShapeType="1"/>
            </p:cNvSpPr>
            <p:nvPr/>
          </p:nvSpPr>
          <p:spPr bwMode="auto">
            <a:xfrm flipV="1">
              <a:off x="1992" y="3720"/>
              <a:ext cx="325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095" name="Rectangle 119"/>
            <p:cNvSpPr>
              <a:spLocks noChangeArrowheads="1"/>
            </p:cNvSpPr>
            <p:nvPr/>
          </p:nvSpPr>
          <p:spPr bwMode="auto">
            <a:xfrm>
              <a:off x="1888" y="3626"/>
              <a:ext cx="42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 algn="ctr" defTabSz="969963"/>
              <a:r>
                <a:rPr lang="en-US" b="1">
                  <a:latin typeface="WinInnwa" charset="0"/>
                </a:rPr>
                <a:t>rif;pHumv</a:t>
              </a:r>
            </a:p>
          </p:txBody>
        </p:sp>
        <p:sp>
          <p:nvSpPr>
            <p:cNvPr id="39096" name="Line 120"/>
            <p:cNvSpPr>
              <a:spLocks noChangeShapeType="1"/>
            </p:cNvSpPr>
            <p:nvPr/>
          </p:nvSpPr>
          <p:spPr bwMode="auto">
            <a:xfrm>
              <a:off x="1882" y="3911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097" name="Line 121"/>
            <p:cNvSpPr>
              <a:spLocks noChangeShapeType="1"/>
            </p:cNvSpPr>
            <p:nvPr/>
          </p:nvSpPr>
          <p:spPr bwMode="auto">
            <a:xfrm>
              <a:off x="1879" y="4351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098" name="Line 122"/>
            <p:cNvSpPr>
              <a:spLocks noChangeShapeType="1"/>
            </p:cNvSpPr>
            <p:nvPr/>
          </p:nvSpPr>
          <p:spPr bwMode="auto">
            <a:xfrm>
              <a:off x="1879" y="4463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099" name="Line 123"/>
            <p:cNvSpPr>
              <a:spLocks noChangeShapeType="1"/>
            </p:cNvSpPr>
            <p:nvPr/>
          </p:nvSpPr>
          <p:spPr bwMode="auto">
            <a:xfrm>
              <a:off x="1882" y="4575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100" name="Line 124"/>
            <p:cNvSpPr>
              <a:spLocks noChangeShapeType="1"/>
            </p:cNvSpPr>
            <p:nvPr/>
          </p:nvSpPr>
          <p:spPr bwMode="auto">
            <a:xfrm>
              <a:off x="1883" y="4687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101" name="Line 125"/>
            <p:cNvSpPr>
              <a:spLocks noChangeShapeType="1"/>
            </p:cNvSpPr>
            <p:nvPr/>
          </p:nvSpPr>
          <p:spPr bwMode="auto">
            <a:xfrm>
              <a:off x="1883" y="4135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102" name="Line 126"/>
            <p:cNvSpPr>
              <a:spLocks noChangeShapeType="1"/>
            </p:cNvSpPr>
            <p:nvPr/>
          </p:nvSpPr>
          <p:spPr bwMode="auto">
            <a:xfrm flipV="1">
              <a:off x="1882" y="4239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103" name="Line 127"/>
            <p:cNvSpPr>
              <a:spLocks noChangeShapeType="1"/>
            </p:cNvSpPr>
            <p:nvPr/>
          </p:nvSpPr>
          <p:spPr bwMode="auto">
            <a:xfrm flipV="1">
              <a:off x="1882" y="4023"/>
              <a:ext cx="5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104" name="Line 128"/>
            <p:cNvSpPr>
              <a:spLocks noChangeShapeType="1"/>
            </p:cNvSpPr>
            <p:nvPr/>
          </p:nvSpPr>
          <p:spPr bwMode="auto">
            <a:xfrm>
              <a:off x="1883" y="3803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105" name="Line 129"/>
            <p:cNvSpPr>
              <a:spLocks noChangeShapeType="1"/>
            </p:cNvSpPr>
            <p:nvPr/>
          </p:nvSpPr>
          <p:spPr bwMode="auto">
            <a:xfrm>
              <a:off x="2161" y="3958"/>
              <a:ext cx="0" cy="76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019" name="Group 130"/>
          <p:cNvGrpSpPr>
            <a:grpSpLocks/>
          </p:cNvGrpSpPr>
          <p:nvPr/>
        </p:nvGrpSpPr>
        <p:grpSpPr bwMode="auto">
          <a:xfrm>
            <a:off x="2532063" y="5749925"/>
            <a:ext cx="454025" cy="373063"/>
            <a:chOff x="1861" y="3469"/>
            <a:chExt cx="240" cy="228"/>
          </a:xfrm>
        </p:grpSpPr>
        <p:pic>
          <p:nvPicPr>
            <p:cNvPr id="39089" name="Picture 13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3469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90" name="Rectangle 132"/>
            <p:cNvSpPr>
              <a:spLocks noChangeArrowheads="1"/>
            </p:cNvSpPr>
            <p:nvPr/>
          </p:nvSpPr>
          <p:spPr bwMode="auto">
            <a:xfrm>
              <a:off x="1927" y="3526"/>
              <a:ext cx="101" cy="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39020" name="AutoShape 133"/>
          <p:cNvSpPr>
            <a:spLocks noChangeArrowheads="1"/>
          </p:cNvSpPr>
          <p:nvPr/>
        </p:nvSpPr>
        <p:spPr bwMode="auto">
          <a:xfrm>
            <a:off x="508000" y="6562725"/>
            <a:ext cx="803275" cy="4968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021" name="Rectangle 134"/>
          <p:cNvSpPr>
            <a:spLocks noChangeArrowheads="1"/>
          </p:cNvSpPr>
          <p:nvPr/>
        </p:nvSpPr>
        <p:spPr bwMode="auto">
          <a:xfrm>
            <a:off x="504825" y="6726238"/>
            <a:ext cx="1047750" cy="42545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022" name="Line 135"/>
          <p:cNvSpPr>
            <a:spLocks noChangeShapeType="1"/>
          </p:cNvSpPr>
          <p:nvPr/>
        </p:nvSpPr>
        <p:spPr bwMode="auto">
          <a:xfrm flipV="1">
            <a:off x="517525" y="671988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3" name="Line 136"/>
          <p:cNvSpPr>
            <a:spLocks noChangeShapeType="1"/>
          </p:cNvSpPr>
          <p:nvPr/>
        </p:nvSpPr>
        <p:spPr bwMode="auto">
          <a:xfrm flipV="1">
            <a:off x="730250" y="6742113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4" name="Rectangle 137"/>
          <p:cNvSpPr>
            <a:spLocks noChangeArrowheads="1"/>
          </p:cNvSpPr>
          <p:nvPr/>
        </p:nvSpPr>
        <p:spPr bwMode="auto">
          <a:xfrm>
            <a:off x="531813" y="6565900"/>
            <a:ext cx="860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WinInnwa" charset="0"/>
              </a:rPr>
              <a:t>rif;rJ.umv</a:t>
            </a:r>
          </a:p>
        </p:txBody>
      </p:sp>
      <p:sp>
        <p:nvSpPr>
          <p:cNvPr id="39025" name="Line 138"/>
          <p:cNvSpPr>
            <a:spLocks noChangeShapeType="1"/>
          </p:cNvSpPr>
          <p:nvPr/>
        </p:nvSpPr>
        <p:spPr bwMode="auto">
          <a:xfrm>
            <a:off x="544513" y="704532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6" name="Line 139"/>
          <p:cNvSpPr>
            <a:spLocks noChangeShapeType="1"/>
          </p:cNvSpPr>
          <p:nvPr/>
        </p:nvSpPr>
        <p:spPr bwMode="auto">
          <a:xfrm>
            <a:off x="538163" y="686911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7" name="AutoShape 140"/>
          <p:cNvSpPr>
            <a:spLocks noChangeArrowheads="1"/>
          </p:cNvSpPr>
          <p:nvPr/>
        </p:nvSpPr>
        <p:spPr bwMode="auto">
          <a:xfrm>
            <a:off x="3279775" y="6405563"/>
            <a:ext cx="803275" cy="688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028" name="Rectangle 141"/>
          <p:cNvSpPr>
            <a:spLocks noChangeArrowheads="1"/>
          </p:cNvSpPr>
          <p:nvPr/>
        </p:nvSpPr>
        <p:spPr bwMode="auto">
          <a:xfrm>
            <a:off x="3278188" y="6556375"/>
            <a:ext cx="1047750" cy="7874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029" name="Line 142"/>
          <p:cNvSpPr>
            <a:spLocks noChangeShapeType="1"/>
          </p:cNvSpPr>
          <p:nvPr/>
        </p:nvSpPr>
        <p:spPr bwMode="auto">
          <a:xfrm flipV="1">
            <a:off x="3297238" y="6535738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30" name="Line 143"/>
          <p:cNvSpPr>
            <a:spLocks noChangeShapeType="1"/>
          </p:cNvSpPr>
          <p:nvPr/>
        </p:nvSpPr>
        <p:spPr bwMode="auto">
          <a:xfrm flipV="1">
            <a:off x="3503613" y="6546850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31" name="Rectangle 144"/>
          <p:cNvSpPr>
            <a:spLocks noChangeArrowheads="1"/>
          </p:cNvSpPr>
          <p:nvPr/>
        </p:nvSpPr>
        <p:spPr bwMode="auto">
          <a:xfrm>
            <a:off x="3227388" y="6472238"/>
            <a:ext cx="10779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spcBef>
                <a:spcPct val="50000"/>
              </a:spcBef>
            </a:pPr>
            <a:r>
              <a:rPr lang="en-US" b="1">
                <a:latin typeface="WinInnwa" charset="0"/>
              </a:rPr>
              <a:t>tzrf;tqD;cHumv</a:t>
            </a:r>
          </a:p>
          <a:p>
            <a:pPr defTabSz="969963">
              <a:spcBef>
                <a:spcPct val="50000"/>
              </a:spcBef>
            </a:pPr>
            <a:endParaRPr lang="en-US" sz="14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39032" name="Rectangle 145"/>
          <p:cNvSpPr>
            <a:spLocks noChangeArrowheads="1"/>
          </p:cNvSpPr>
          <p:nvPr/>
        </p:nvSpPr>
        <p:spPr bwMode="auto">
          <a:xfrm>
            <a:off x="3322638" y="6392863"/>
            <a:ext cx="9207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39033" name="Line 146"/>
          <p:cNvSpPr>
            <a:spLocks noChangeShapeType="1"/>
          </p:cNvSpPr>
          <p:nvPr/>
        </p:nvSpPr>
        <p:spPr bwMode="auto">
          <a:xfrm>
            <a:off x="3314700" y="68961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34" name="Line 147"/>
          <p:cNvSpPr>
            <a:spLocks noChangeShapeType="1"/>
          </p:cNvSpPr>
          <p:nvPr/>
        </p:nvSpPr>
        <p:spPr bwMode="auto">
          <a:xfrm>
            <a:off x="3316288" y="671988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35" name="Rectangle 148"/>
          <p:cNvSpPr>
            <a:spLocks noChangeArrowheads="1"/>
          </p:cNvSpPr>
          <p:nvPr/>
        </p:nvSpPr>
        <p:spPr bwMode="auto">
          <a:xfrm>
            <a:off x="3348038" y="7072313"/>
            <a:ext cx="914400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/>
            <a:endParaRPr lang="my-MM" sz="11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9036" name="Line 149"/>
          <p:cNvSpPr>
            <a:spLocks noChangeShapeType="1"/>
          </p:cNvSpPr>
          <p:nvPr/>
        </p:nvSpPr>
        <p:spPr bwMode="auto">
          <a:xfrm>
            <a:off x="3316288" y="72644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37" name="Line 150"/>
          <p:cNvSpPr>
            <a:spLocks noChangeShapeType="1"/>
          </p:cNvSpPr>
          <p:nvPr/>
        </p:nvSpPr>
        <p:spPr bwMode="auto">
          <a:xfrm flipV="1">
            <a:off x="3314700" y="7080250"/>
            <a:ext cx="960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38" name="Text Box 151"/>
          <p:cNvSpPr txBox="1">
            <a:spLocks noChangeArrowheads="1"/>
          </p:cNvSpPr>
          <p:nvPr/>
        </p:nvSpPr>
        <p:spPr bwMode="auto">
          <a:xfrm>
            <a:off x="422275" y="1362075"/>
            <a:ext cx="68992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WinInnwa" charset="0"/>
              </a:rPr>
              <a:t>þpmrsufESmonfta&amp;SUESif.taemufwGJ,Sufazmfjyxm;aompmrsufESmjzpfonf/ rsOf;rsm;udkvdkufí usrf;pmtaBumif;t&amp;mrsm;tm; oD;jcm;pDuyfjym;av;rsm;jyKvkyf&amp;ef jzwfay;yg/</a:t>
            </a:r>
            <a:endParaRPr lang="en-US" sz="2000" b="1">
              <a:latin typeface="Comic Sans MS" charset="0"/>
            </a:endParaRPr>
          </a:p>
        </p:txBody>
      </p:sp>
      <p:sp>
        <p:nvSpPr>
          <p:cNvPr id="217240" name="Rectangle 152"/>
          <p:cNvSpPr>
            <a:spLocks noChangeArrowheads="1"/>
          </p:cNvSpPr>
          <p:nvPr/>
        </p:nvSpPr>
        <p:spPr bwMode="auto">
          <a:xfrm>
            <a:off x="2151063" y="811213"/>
            <a:ext cx="499427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CCCCCC"/>
            </a:outerShdw>
          </a:effectLst>
        </p:spPr>
        <p:txBody>
          <a:bodyPr wrap="none" lIns="97027" tIns="48513" rIns="97027" bIns="48513">
            <a:spAutoFit/>
          </a:bodyPr>
          <a:lstStyle/>
          <a:p>
            <a:pPr defTabSz="969963">
              <a:defRPr/>
            </a:pPr>
            <a:r>
              <a:rPr lang="en-US" sz="3600" b="1" i="1" dirty="0" err="1">
                <a:latin typeface="WinInnwa" pitchFamily="2" charset="0"/>
                <a:ea typeface="+mn-ea"/>
                <a:cs typeface="+mn-cs"/>
              </a:rPr>
              <a:t>jynf.pHkpGmazmfjyaomZ,m;uGufrsm</a:t>
            </a:r>
            <a:r>
              <a:rPr lang="en-US" sz="3600" b="1" i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39040" name="Text Box 153"/>
          <p:cNvSpPr txBox="1">
            <a:spLocks noChangeArrowheads="1"/>
          </p:cNvSpPr>
          <p:nvPr/>
        </p:nvSpPr>
        <p:spPr bwMode="auto">
          <a:xfrm>
            <a:off x="714375" y="8128000"/>
            <a:ext cx="612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i="1">
                <a:latin typeface="WinInnwa" charset="0"/>
              </a:rPr>
              <a:t>pmrsufESmar;cGef;</a:t>
            </a:r>
          </a:p>
        </p:txBody>
      </p:sp>
      <p:sp>
        <p:nvSpPr>
          <p:cNvPr id="39041" name="Rectangle 154"/>
          <p:cNvSpPr>
            <a:spLocks noChangeArrowheads="1"/>
          </p:cNvSpPr>
          <p:nvPr/>
        </p:nvSpPr>
        <p:spPr bwMode="auto">
          <a:xfrm>
            <a:off x="320675" y="2686050"/>
            <a:ext cx="6858000" cy="553561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042" name="Line 155"/>
          <p:cNvSpPr>
            <a:spLocks noChangeShapeType="1"/>
          </p:cNvSpPr>
          <p:nvPr/>
        </p:nvSpPr>
        <p:spPr bwMode="auto">
          <a:xfrm>
            <a:off x="1712913" y="2697163"/>
            <a:ext cx="0" cy="55022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43" name="Line 156"/>
          <p:cNvSpPr>
            <a:spLocks noChangeShapeType="1"/>
          </p:cNvSpPr>
          <p:nvPr/>
        </p:nvSpPr>
        <p:spPr bwMode="auto">
          <a:xfrm>
            <a:off x="3092450" y="2701925"/>
            <a:ext cx="0" cy="55229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44" name="Line 157"/>
          <p:cNvSpPr>
            <a:spLocks noChangeShapeType="1"/>
          </p:cNvSpPr>
          <p:nvPr/>
        </p:nvSpPr>
        <p:spPr bwMode="auto">
          <a:xfrm>
            <a:off x="4457700" y="2693988"/>
            <a:ext cx="0" cy="55181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45" name="Line 158"/>
          <p:cNvSpPr>
            <a:spLocks noChangeShapeType="1"/>
          </p:cNvSpPr>
          <p:nvPr/>
        </p:nvSpPr>
        <p:spPr bwMode="auto">
          <a:xfrm>
            <a:off x="5818188" y="2697163"/>
            <a:ext cx="0" cy="5541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46" name="Line 159"/>
          <p:cNvSpPr>
            <a:spLocks noChangeShapeType="1"/>
          </p:cNvSpPr>
          <p:nvPr/>
        </p:nvSpPr>
        <p:spPr bwMode="auto">
          <a:xfrm>
            <a:off x="338138" y="5454650"/>
            <a:ext cx="68659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47" name="Text Box 161"/>
          <p:cNvSpPr txBox="1">
            <a:spLocks noChangeArrowheads="1"/>
          </p:cNvSpPr>
          <p:nvPr/>
        </p:nvSpPr>
        <p:spPr bwMode="auto">
          <a:xfrm>
            <a:off x="228600" y="2733675"/>
            <a:ext cx="14049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WinInnwa" charset="0"/>
              </a:rPr>
              <a:t>cef.UrSef;aeUpGJ</a:t>
            </a:r>
          </a:p>
        </p:txBody>
      </p:sp>
      <p:sp>
        <p:nvSpPr>
          <p:cNvPr id="39048" name="Text Box 162"/>
          <p:cNvSpPr txBox="1">
            <a:spLocks noChangeArrowheads="1"/>
          </p:cNvSpPr>
          <p:nvPr/>
        </p:nvSpPr>
        <p:spPr bwMode="auto">
          <a:xfrm>
            <a:off x="1644650" y="2759075"/>
            <a:ext cx="14049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WinInnwa" charset="0"/>
              </a:rPr>
              <a:t>cef.UrSef;aeUpGJ</a:t>
            </a:r>
          </a:p>
        </p:txBody>
      </p:sp>
      <p:sp>
        <p:nvSpPr>
          <p:cNvPr id="39049" name="Text Box 163"/>
          <p:cNvSpPr txBox="1">
            <a:spLocks noChangeArrowheads="1"/>
          </p:cNvSpPr>
          <p:nvPr/>
        </p:nvSpPr>
        <p:spPr bwMode="auto">
          <a:xfrm>
            <a:off x="3036888" y="2733675"/>
            <a:ext cx="14049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WinInnwa" charset="0"/>
              </a:rPr>
              <a:t>cef.UrSef;aeUpGJ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39050" name="Text Box 164"/>
          <p:cNvSpPr txBox="1">
            <a:spLocks noChangeArrowheads="1"/>
          </p:cNvSpPr>
          <p:nvPr/>
        </p:nvSpPr>
        <p:spPr bwMode="auto">
          <a:xfrm>
            <a:off x="4400550" y="2733675"/>
            <a:ext cx="14065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WinInnwa" charset="0"/>
              </a:rPr>
              <a:t>cef.UrSef;aeUpGJ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39051" name="Text Box 165"/>
          <p:cNvSpPr txBox="1">
            <a:spLocks noChangeArrowheads="1"/>
          </p:cNvSpPr>
          <p:nvPr/>
        </p:nvSpPr>
        <p:spPr bwMode="auto">
          <a:xfrm>
            <a:off x="5732463" y="2746375"/>
            <a:ext cx="14049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WinInnwa" charset="0"/>
              </a:rPr>
              <a:t>cef.UrSef;aeUpGJ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39052" name="Text Box 167"/>
          <p:cNvSpPr txBox="1">
            <a:spLocks noChangeArrowheads="1"/>
          </p:cNvSpPr>
          <p:nvPr/>
        </p:nvSpPr>
        <p:spPr bwMode="auto">
          <a:xfrm>
            <a:off x="284163" y="5478463"/>
            <a:ext cx="14065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WinInnwa" charset="0"/>
              </a:rPr>
              <a:t>cef.UrSef;aeUpGJ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39053" name="Text Box 168"/>
          <p:cNvSpPr txBox="1">
            <a:spLocks noChangeArrowheads="1"/>
          </p:cNvSpPr>
          <p:nvPr/>
        </p:nvSpPr>
        <p:spPr bwMode="auto">
          <a:xfrm>
            <a:off x="1681163" y="5459413"/>
            <a:ext cx="14065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WinInnwa" charset="0"/>
              </a:rPr>
              <a:t>cef.UrSef;aeUpGJ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39054" name="Text Box 169"/>
          <p:cNvSpPr txBox="1">
            <a:spLocks noChangeArrowheads="1"/>
          </p:cNvSpPr>
          <p:nvPr/>
        </p:nvSpPr>
        <p:spPr bwMode="auto">
          <a:xfrm>
            <a:off x="2997200" y="5465763"/>
            <a:ext cx="140493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WinInnwa" charset="0"/>
              </a:rPr>
              <a:t>cef.UrSef;aeUpGJ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39055" name="Text Box 170"/>
          <p:cNvSpPr txBox="1">
            <a:spLocks noChangeArrowheads="1"/>
          </p:cNvSpPr>
          <p:nvPr/>
        </p:nvSpPr>
        <p:spPr bwMode="auto">
          <a:xfrm>
            <a:off x="4413250" y="5503863"/>
            <a:ext cx="140493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WinInnwa" charset="0"/>
              </a:rPr>
              <a:t>cef.UrSef;aeUpGJ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39056" name="Text Box 171"/>
          <p:cNvSpPr txBox="1">
            <a:spLocks noChangeArrowheads="1"/>
          </p:cNvSpPr>
          <p:nvPr/>
        </p:nvSpPr>
        <p:spPr bwMode="auto">
          <a:xfrm>
            <a:off x="5775325" y="5500688"/>
            <a:ext cx="14065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WinInnwa" charset="0"/>
              </a:rPr>
              <a:t>cef.UrSef;aeUpGJ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grpSp>
        <p:nvGrpSpPr>
          <p:cNvPr id="39057" name="Group 176"/>
          <p:cNvGrpSpPr>
            <a:grpSpLocks/>
          </p:cNvGrpSpPr>
          <p:nvPr/>
        </p:nvGrpSpPr>
        <p:grpSpPr bwMode="auto">
          <a:xfrm>
            <a:off x="1500188" y="5159375"/>
            <a:ext cx="1712912" cy="350838"/>
            <a:chOff x="331" y="2829"/>
            <a:chExt cx="981" cy="215"/>
          </a:xfrm>
        </p:grpSpPr>
        <p:sp>
          <p:nvSpPr>
            <p:cNvPr id="39087" name="Text Box 177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WinInnwa" charset="0"/>
                </a:rPr>
                <a:t>or®musrf;pm-tkwfjrpf</a:t>
              </a:r>
            </a:p>
          </p:txBody>
        </p:sp>
        <p:sp>
          <p:nvSpPr>
            <p:cNvPr id="39088" name="Text Box 178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39058" name="Group 179"/>
          <p:cNvGrpSpPr>
            <a:grpSpLocks/>
          </p:cNvGrpSpPr>
          <p:nvPr/>
        </p:nvGrpSpPr>
        <p:grpSpPr bwMode="auto">
          <a:xfrm>
            <a:off x="2897188" y="5162550"/>
            <a:ext cx="1712912" cy="350838"/>
            <a:chOff x="331" y="2829"/>
            <a:chExt cx="981" cy="215"/>
          </a:xfrm>
        </p:grpSpPr>
        <p:sp>
          <p:nvSpPr>
            <p:cNvPr id="39085" name="Text Box 180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WinInnwa" charset="0"/>
                </a:rPr>
                <a:t>or®musrf;pm-tkwfjrpf</a:t>
              </a:r>
            </a:p>
          </p:txBody>
        </p:sp>
        <p:sp>
          <p:nvSpPr>
            <p:cNvPr id="39086" name="Text Box 181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39059" name="Group 182"/>
          <p:cNvGrpSpPr>
            <a:grpSpLocks/>
          </p:cNvGrpSpPr>
          <p:nvPr/>
        </p:nvGrpSpPr>
        <p:grpSpPr bwMode="auto">
          <a:xfrm>
            <a:off x="4249738" y="5159375"/>
            <a:ext cx="1712912" cy="350838"/>
            <a:chOff x="331" y="2829"/>
            <a:chExt cx="981" cy="215"/>
          </a:xfrm>
        </p:grpSpPr>
        <p:sp>
          <p:nvSpPr>
            <p:cNvPr id="39083" name="Text Box 183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WinInnwa" charset="0"/>
                </a:rPr>
                <a:t>or®musrf;pm-tkwfjrpf</a:t>
              </a:r>
            </a:p>
          </p:txBody>
        </p:sp>
        <p:sp>
          <p:nvSpPr>
            <p:cNvPr id="39084" name="Text Box 184"/>
            <p:cNvSpPr txBox="1">
              <a:spLocks noChangeArrowheads="1"/>
            </p:cNvSpPr>
            <p:nvPr/>
          </p:nvSpPr>
          <p:spPr bwMode="auto">
            <a:xfrm>
              <a:off x="1054" y="2860"/>
              <a:ext cx="22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39060" name="Group 185"/>
          <p:cNvGrpSpPr>
            <a:grpSpLocks/>
          </p:cNvGrpSpPr>
          <p:nvPr/>
        </p:nvGrpSpPr>
        <p:grpSpPr bwMode="auto">
          <a:xfrm>
            <a:off x="5599113" y="5159375"/>
            <a:ext cx="1712912" cy="350838"/>
            <a:chOff x="331" y="2829"/>
            <a:chExt cx="981" cy="215"/>
          </a:xfrm>
        </p:grpSpPr>
        <p:sp>
          <p:nvSpPr>
            <p:cNvPr id="39081" name="Text Box 186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WinInnwa" charset="0"/>
                </a:rPr>
                <a:t>or®musrf;pm-tkwfjrpf</a:t>
              </a:r>
            </a:p>
          </p:txBody>
        </p:sp>
        <p:sp>
          <p:nvSpPr>
            <p:cNvPr id="39082" name="Text Box 187"/>
            <p:cNvSpPr txBox="1">
              <a:spLocks noChangeArrowheads="1"/>
            </p:cNvSpPr>
            <p:nvPr/>
          </p:nvSpPr>
          <p:spPr bwMode="auto">
            <a:xfrm>
              <a:off x="1054" y="2860"/>
              <a:ext cx="22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39061" name="Group 189"/>
          <p:cNvGrpSpPr>
            <a:grpSpLocks/>
          </p:cNvGrpSpPr>
          <p:nvPr/>
        </p:nvGrpSpPr>
        <p:grpSpPr bwMode="auto">
          <a:xfrm>
            <a:off x="136525" y="7935913"/>
            <a:ext cx="1712913" cy="350837"/>
            <a:chOff x="331" y="2829"/>
            <a:chExt cx="981" cy="215"/>
          </a:xfrm>
        </p:grpSpPr>
        <p:sp>
          <p:nvSpPr>
            <p:cNvPr id="39079" name="Text Box 190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WinInnwa" charset="0"/>
                </a:rPr>
                <a:t>or®musrf;pm-tkwfjrpf</a:t>
              </a:r>
            </a:p>
          </p:txBody>
        </p:sp>
        <p:sp>
          <p:nvSpPr>
            <p:cNvPr id="39080" name="Text Box 191"/>
            <p:cNvSpPr txBox="1">
              <a:spLocks noChangeArrowheads="1"/>
            </p:cNvSpPr>
            <p:nvPr/>
          </p:nvSpPr>
          <p:spPr bwMode="auto">
            <a:xfrm>
              <a:off x="1054" y="2860"/>
              <a:ext cx="22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39062" name="Group 192"/>
          <p:cNvGrpSpPr>
            <a:grpSpLocks/>
          </p:cNvGrpSpPr>
          <p:nvPr/>
        </p:nvGrpSpPr>
        <p:grpSpPr bwMode="auto">
          <a:xfrm>
            <a:off x="1487488" y="7932738"/>
            <a:ext cx="1712912" cy="350837"/>
            <a:chOff x="331" y="2829"/>
            <a:chExt cx="981" cy="215"/>
          </a:xfrm>
        </p:grpSpPr>
        <p:sp>
          <p:nvSpPr>
            <p:cNvPr id="39077" name="Text Box 193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WinInnwa" charset="0"/>
                </a:rPr>
                <a:t>or®musrf;pm-tkwfjrpf</a:t>
              </a:r>
            </a:p>
          </p:txBody>
        </p:sp>
        <p:sp>
          <p:nvSpPr>
            <p:cNvPr id="39078" name="Text Box 194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39063" name="Group 195"/>
          <p:cNvGrpSpPr>
            <a:grpSpLocks/>
          </p:cNvGrpSpPr>
          <p:nvPr/>
        </p:nvGrpSpPr>
        <p:grpSpPr bwMode="auto">
          <a:xfrm>
            <a:off x="2884488" y="7935913"/>
            <a:ext cx="1712912" cy="350837"/>
            <a:chOff x="331" y="2829"/>
            <a:chExt cx="981" cy="215"/>
          </a:xfrm>
        </p:grpSpPr>
        <p:sp>
          <p:nvSpPr>
            <p:cNvPr id="39075" name="Text Box 196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WinInnwa" charset="0"/>
                </a:rPr>
                <a:t>or®musrf;pm-tkwfjrpf</a:t>
              </a:r>
            </a:p>
          </p:txBody>
        </p:sp>
        <p:sp>
          <p:nvSpPr>
            <p:cNvPr id="39076" name="Text Box 197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39064" name="Group 198"/>
          <p:cNvGrpSpPr>
            <a:grpSpLocks/>
          </p:cNvGrpSpPr>
          <p:nvPr/>
        </p:nvGrpSpPr>
        <p:grpSpPr bwMode="auto">
          <a:xfrm>
            <a:off x="4237038" y="7932738"/>
            <a:ext cx="1712912" cy="350837"/>
            <a:chOff x="331" y="2829"/>
            <a:chExt cx="981" cy="215"/>
          </a:xfrm>
        </p:grpSpPr>
        <p:sp>
          <p:nvSpPr>
            <p:cNvPr id="39073" name="Text Box 199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WinInnwa" charset="0"/>
                </a:rPr>
                <a:t>or®musrf;pm-tkwfjrpf</a:t>
              </a:r>
            </a:p>
          </p:txBody>
        </p:sp>
        <p:sp>
          <p:nvSpPr>
            <p:cNvPr id="39074" name="Text Box 200"/>
            <p:cNvSpPr txBox="1">
              <a:spLocks noChangeArrowheads="1"/>
            </p:cNvSpPr>
            <p:nvPr/>
          </p:nvSpPr>
          <p:spPr bwMode="auto">
            <a:xfrm>
              <a:off x="1054" y="2860"/>
              <a:ext cx="22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39065" name="Group 201"/>
          <p:cNvGrpSpPr>
            <a:grpSpLocks/>
          </p:cNvGrpSpPr>
          <p:nvPr/>
        </p:nvGrpSpPr>
        <p:grpSpPr bwMode="auto">
          <a:xfrm>
            <a:off x="5586413" y="7932738"/>
            <a:ext cx="1712912" cy="350837"/>
            <a:chOff x="331" y="2829"/>
            <a:chExt cx="981" cy="215"/>
          </a:xfrm>
        </p:grpSpPr>
        <p:sp>
          <p:nvSpPr>
            <p:cNvPr id="39071" name="Text Box 202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WinInnwa" charset="0"/>
                </a:rPr>
                <a:t>or®musrf;pm-tkwfjrpf</a:t>
              </a:r>
            </a:p>
          </p:txBody>
        </p:sp>
        <p:sp>
          <p:nvSpPr>
            <p:cNvPr id="39072" name="Text Box 203"/>
            <p:cNvSpPr txBox="1">
              <a:spLocks noChangeArrowheads="1"/>
            </p:cNvSpPr>
            <p:nvPr/>
          </p:nvSpPr>
          <p:spPr bwMode="auto">
            <a:xfrm>
              <a:off x="1054" y="2860"/>
              <a:ext cx="22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sp>
        <p:nvSpPr>
          <p:cNvPr id="39066" name="Line 204"/>
          <p:cNvSpPr>
            <a:spLocks noChangeShapeType="1"/>
          </p:cNvSpPr>
          <p:nvPr/>
        </p:nvSpPr>
        <p:spPr bwMode="auto">
          <a:xfrm>
            <a:off x="1268413" y="2378075"/>
            <a:ext cx="4927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67" name="Text Box 212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09</a:t>
            </a:r>
          </a:p>
        </p:txBody>
      </p:sp>
      <p:grpSp>
        <p:nvGrpSpPr>
          <p:cNvPr id="39068" name="Group 217"/>
          <p:cNvGrpSpPr>
            <a:grpSpLocks/>
          </p:cNvGrpSpPr>
          <p:nvPr/>
        </p:nvGrpSpPr>
        <p:grpSpPr bwMode="auto">
          <a:xfrm>
            <a:off x="153988" y="5146675"/>
            <a:ext cx="1712912" cy="350838"/>
            <a:chOff x="331" y="2829"/>
            <a:chExt cx="981" cy="215"/>
          </a:xfrm>
        </p:grpSpPr>
        <p:sp>
          <p:nvSpPr>
            <p:cNvPr id="39069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WinInnwa" charset="0"/>
                </a:rPr>
                <a:t>or®musrf;pm-tkwfjrpf</a:t>
              </a:r>
            </a:p>
          </p:txBody>
        </p:sp>
        <p:sp>
          <p:nvSpPr>
            <p:cNvPr id="39070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409950" y="534988"/>
            <a:ext cx="844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052888" y="534988"/>
            <a:ext cx="1530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4846638" y="1493838"/>
            <a:ext cx="8096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279650" y="20638"/>
            <a:ext cx="35829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409950" y="534988"/>
            <a:ext cx="844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052888" y="534988"/>
            <a:ext cx="1530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2343150" y="2811463"/>
            <a:ext cx="768350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1500</a:t>
            </a:r>
            <a:r>
              <a:rPr lang="en-US" sz="1000" b="1" dirty="0">
                <a:latin typeface="Helvetica" charset="0"/>
                <a:ea typeface="+mn-ea"/>
                <a:cs typeface="+mn-cs"/>
              </a:rPr>
              <a:t> B.C.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172325" y="88900"/>
            <a:ext cx="2682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 anchor="ctr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FFA27C"/>
                </a:solidFill>
                <a:latin typeface="B VAG Rounded Bold" charset="0"/>
              </a:rPr>
              <a:t> </a:t>
            </a:r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3692525" y="2801938"/>
            <a:ext cx="7556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2000 </a:t>
            </a:r>
            <a:r>
              <a:rPr lang="en-US" sz="1000" b="1" dirty="0">
                <a:latin typeface="Helvetica" charset="0"/>
                <a:ea typeface="+mn-ea"/>
                <a:cs typeface="+mn-cs"/>
              </a:rPr>
              <a:t>B.C.</a:t>
            </a:r>
          </a:p>
        </p:txBody>
      </p:sp>
      <p:sp>
        <p:nvSpPr>
          <p:cNvPr id="218123" name="Rectangle 11"/>
          <p:cNvSpPr>
            <a:spLocks noChangeArrowheads="1"/>
          </p:cNvSpPr>
          <p:nvPr/>
        </p:nvSpPr>
        <p:spPr bwMode="auto">
          <a:xfrm>
            <a:off x="5037138" y="2803525"/>
            <a:ext cx="7429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2000</a:t>
            </a:r>
            <a:r>
              <a:rPr lang="en-US" sz="1000" b="1" dirty="0">
                <a:latin typeface="Helvetica" charset="0"/>
                <a:ea typeface="+mn-ea"/>
                <a:cs typeface="+mn-cs"/>
              </a:rPr>
              <a:t> B.C.</a:t>
            </a:r>
          </a:p>
        </p:txBody>
      </p:sp>
      <p:sp>
        <p:nvSpPr>
          <p:cNvPr id="218124" name="Rectangle 12"/>
          <p:cNvSpPr>
            <a:spLocks noChangeArrowheads="1"/>
          </p:cNvSpPr>
          <p:nvPr/>
        </p:nvSpPr>
        <p:spPr bwMode="auto">
          <a:xfrm>
            <a:off x="5943600" y="2954338"/>
            <a:ext cx="887413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tmjA</a:t>
            </a:r>
            <a:r>
              <a:rPr lang="en-US" b="1" dirty="0">
                <a:latin typeface="WinInnwa" pitchFamily="2" charset="0"/>
                <a:ea typeface="+mn-ea"/>
                <a:cs typeface="+mn-cs"/>
              </a:rPr>
              <a:t>[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HrwdkifrSDtcsdef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18125" name="Rectangle 13"/>
          <p:cNvSpPr>
            <a:spLocks noChangeArrowheads="1"/>
          </p:cNvSpPr>
          <p:nvPr/>
        </p:nvSpPr>
        <p:spPr bwMode="auto">
          <a:xfrm>
            <a:off x="523875" y="5784850"/>
            <a:ext cx="85883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yxrOD;ydkif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;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ESpfrsm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218126" name="Rectangle 14"/>
          <p:cNvSpPr>
            <a:spLocks noChangeArrowheads="1"/>
          </p:cNvSpPr>
          <p:nvPr/>
        </p:nvSpPr>
        <p:spPr bwMode="auto">
          <a:xfrm>
            <a:off x="2303463" y="5584825"/>
            <a:ext cx="6985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500 </a:t>
            </a:r>
            <a:r>
              <a:rPr lang="en-US" sz="1000" b="1" dirty="0">
                <a:latin typeface="Helvetica" charset="0"/>
                <a:ea typeface="+mn-ea"/>
                <a:cs typeface="+mn-cs"/>
              </a:rPr>
              <a:t>B.C.</a:t>
            </a:r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3692525" y="5586413"/>
            <a:ext cx="6985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500 </a:t>
            </a:r>
            <a:r>
              <a:rPr lang="en-US" sz="1000" b="1" dirty="0">
                <a:latin typeface="Helvetica" charset="0"/>
                <a:ea typeface="+mn-ea"/>
                <a:cs typeface="+mn-cs"/>
              </a:rPr>
              <a:t>B.C.</a:t>
            </a:r>
          </a:p>
        </p:txBody>
      </p:sp>
      <p:sp>
        <p:nvSpPr>
          <p:cNvPr id="218128" name="Rectangle 16"/>
          <p:cNvSpPr>
            <a:spLocks noChangeArrowheads="1"/>
          </p:cNvSpPr>
          <p:nvPr/>
        </p:nvSpPr>
        <p:spPr bwMode="auto">
          <a:xfrm>
            <a:off x="5032375" y="5592763"/>
            <a:ext cx="768350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1000</a:t>
            </a:r>
            <a:r>
              <a:rPr lang="en-US" sz="1000" b="1" dirty="0">
                <a:latin typeface="Helvetica" charset="0"/>
                <a:ea typeface="+mn-ea"/>
                <a:cs typeface="+mn-cs"/>
              </a:rPr>
              <a:t> B.C.</a:t>
            </a:r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6388100" y="5597525"/>
            <a:ext cx="768350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1000</a:t>
            </a:r>
            <a:r>
              <a:rPr lang="en-US" sz="1000" b="1" dirty="0">
                <a:latin typeface="Helvetica" charset="0"/>
                <a:ea typeface="+mn-ea"/>
                <a:cs typeface="+mn-cs"/>
              </a:rPr>
              <a:t> B.C.</a:t>
            </a:r>
          </a:p>
        </p:txBody>
      </p:sp>
      <p:sp>
        <p:nvSpPr>
          <p:cNvPr id="218130" name="Rectangle 18"/>
          <p:cNvSpPr>
            <a:spLocks noChangeArrowheads="1"/>
          </p:cNvSpPr>
          <p:nvPr/>
        </p:nvSpPr>
        <p:spPr bwMode="auto">
          <a:xfrm>
            <a:off x="1038225" y="2811463"/>
            <a:ext cx="76358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1500 </a:t>
            </a:r>
            <a:r>
              <a:rPr lang="en-US" sz="1000" b="1" dirty="0">
                <a:latin typeface="Helvetica" charset="0"/>
                <a:ea typeface="+mn-ea"/>
                <a:cs typeface="+mn-cs"/>
              </a:rPr>
              <a:t>B.C.</a:t>
            </a: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1917700" y="6045200"/>
            <a:ext cx="9207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5970588" y="3400425"/>
            <a:ext cx="803275" cy="1125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5969000" y="3538538"/>
            <a:ext cx="1047750" cy="13382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V="1">
            <a:off x="5995988" y="3532188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V="1">
            <a:off x="6202363" y="3529013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6013450" y="478948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6011863" y="38862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6013450" y="4606925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>
            <a:off x="6013450" y="425291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flipV="1">
            <a:off x="6011863" y="442277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 flipV="1">
            <a:off x="6011863" y="4068763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6011863" y="37084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6448425" y="3182938"/>
            <a:ext cx="10953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WinInnwa" charset="0"/>
              </a:rPr>
              <a:t>zefqif;jcif;</a:t>
            </a:r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6057900" y="3706813"/>
            <a:ext cx="83343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yxrOD;qHk;tjypf</a:t>
            </a:r>
          </a:p>
        </p:txBody>
      </p:sp>
      <p:sp>
        <p:nvSpPr>
          <p:cNvPr id="39969" name="Rectangle 33"/>
          <p:cNvSpPr>
            <a:spLocks noChangeArrowheads="1"/>
          </p:cNvSpPr>
          <p:nvPr/>
        </p:nvSpPr>
        <p:spPr bwMode="auto">
          <a:xfrm>
            <a:off x="6048375" y="4084638"/>
            <a:ext cx="9001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yxrOD;qHk;rdom;pk</a:t>
            </a:r>
          </a:p>
        </p:txBody>
      </p:sp>
      <p:sp>
        <p:nvSpPr>
          <p:cNvPr id="39970" name="Rectangle 34"/>
          <p:cNvSpPr>
            <a:spLocks noChangeArrowheads="1"/>
          </p:cNvSpPr>
          <p:nvPr/>
        </p:nvSpPr>
        <p:spPr bwMode="auto">
          <a:xfrm>
            <a:off x="5903913" y="4406900"/>
            <a:ext cx="12271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a&amp;vGrf;rdk;jcif;ESif.oufwH.</a:t>
            </a:r>
          </a:p>
        </p:txBody>
      </p:sp>
      <p:sp>
        <p:nvSpPr>
          <p:cNvPr id="39971" name="Rectangle 35"/>
          <p:cNvSpPr>
            <a:spLocks noChangeArrowheads="1"/>
          </p:cNvSpPr>
          <p:nvPr/>
        </p:nvSpPr>
        <p:spPr bwMode="auto">
          <a:xfrm>
            <a:off x="5880100" y="3876675"/>
            <a:ext cx="11699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yxrOD;qHk;owif;aumif;</a:t>
            </a:r>
          </a:p>
        </p:txBody>
      </p:sp>
      <p:sp>
        <p:nvSpPr>
          <p:cNvPr id="39972" name="Rectangle 36"/>
          <p:cNvSpPr>
            <a:spLocks noChangeArrowheads="1"/>
          </p:cNvSpPr>
          <p:nvPr/>
        </p:nvSpPr>
        <p:spPr bwMode="auto">
          <a:xfrm>
            <a:off x="5892800" y="4238625"/>
            <a:ext cx="11334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yxrOD;qHk;vlowform;</a:t>
            </a:r>
          </a:p>
        </p:txBody>
      </p:sp>
      <p:sp>
        <p:nvSpPr>
          <p:cNvPr id="39973" name="Rectangle 37"/>
          <p:cNvSpPr>
            <a:spLocks noChangeArrowheads="1"/>
          </p:cNvSpPr>
          <p:nvPr/>
        </p:nvSpPr>
        <p:spPr bwMode="auto">
          <a:xfrm>
            <a:off x="6210300" y="4614863"/>
            <a:ext cx="44926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&amp;Jwdkuf</a:t>
            </a:r>
          </a:p>
        </p:txBody>
      </p:sp>
      <p:sp>
        <p:nvSpPr>
          <p:cNvPr id="39974" name="Rectangle 38"/>
          <p:cNvSpPr>
            <a:spLocks noChangeArrowheads="1"/>
          </p:cNvSpPr>
          <p:nvPr/>
        </p:nvSpPr>
        <p:spPr bwMode="auto">
          <a:xfrm>
            <a:off x="5897563" y="3517900"/>
            <a:ext cx="13192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Yyxrvla,musfm;ESif.vlrdef;r</a:t>
            </a:r>
          </a:p>
        </p:txBody>
      </p:sp>
      <p:sp>
        <p:nvSpPr>
          <p:cNvPr id="39975" name="AutoShape 39"/>
          <p:cNvSpPr>
            <a:spLocks noChangeArrowheads="1"/>
          </p:cNvSpPr>
          <p:nvPr/>
        </p:nvSpPr>
        <p:spPr bwMode="auto">
          <a:xfrm>
            <a:off x="4605338" y="3886200"/>
            <a:ext cx="765175" cy="9318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pic>
        <p:nvPicPr>
          <p:cNvPr id="39976" name="Picture 4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3228975"/>
            <a:ext cx="51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77" name="Rectangle 41"/>
          <p:cNvSpPr>
            <a:spLocks noChangeArrowheads="1"/>
          </p:cNvSpPr>
          <p:nvPr/>
        </p:nvSpPr>
        <p:spPr bwMode="auto">
          <a:xfrm>
            <a:off x="4883150" y="3365500"/>
            <a:ext cx="231775" cy="201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78" name="AutoShape 42"/>
          <p:cNvSpPr>
            <a:spLocks noChangeArrowheads="1"/>
          </p:cNvSpPr>
          <p:nvPr/>
        </p:nvSpPr>
        <p:spPr bwMode="auto">
          <a:xfrm>
            <a:off x="4613275" y="3856038"/>
            <a:ext cx="803275" cy="1100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4611688" y="3994150"/>
            <a:ext cx="1047750" cy="9779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80" name="Line 44"/>
          <p:cNvSpPr>
            <a:spLocks noChangeShapeType="1"/>
          </p:cNvSpPr>
          <p:nvPr/>
        </p:nvSpPr>
        <p:spPr bwMode="auto">
          <a:xfrm flipV="1">
            <a:off x="4622800" y="3994150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1" name="Line 45"/>
          <p:cNvSpPr>
            <a:spLocks noChangeShapeType="1"/>
          </p:cNvSpPr>
          <p:nvPr/>
        </p:nvSpPr>
        <p:spPr bwMode="auto">
          <a:xfrm flipV="1">
            <a:off x="4843463" y="4003675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2" name="Rectangle 46"/>
          <p:cNvSpPr>
            <a:spLocks noChangeArrowheads="1"/>
          </p:cNvSpPr>
          <p:nvPr/>
        </p:nvSpPr>
        <p:spPr bwMode="auto">
          <a:xfrm>
            <a:off x="4729163" y="3827463"/>
            <a:ext cx="5540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tmjA[H</a:t>
            </a:r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>
            <a:off x="4651375" y="43481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4" name="Line 48"/>
          <p:cNvSpPr>
            <a:spLocks noChangeShapeType="1"/>
          </p:cNvSpPr>
          <p:nvPr/>
        </p:nvSpPr>
        <p:spPr bwMode="auto">
          <a:xfrm>
            <a:off x="4652963" y="471487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 flipV="1">
            <a:off x="4651375" y="488473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6" name="Line 50"/>
          <p:cNvSpPr>
            <a:spLocks noChangeShapeType="1"/>
          </p:cNvSpPr>
          <p:nvPr/>
        </p:nvSpPr>
        <p:spPr bwMode="auto">
          <a:xfrm flipV="1">
            <a:off x="4651375" y="4530725"/>
            <a:ext cx="960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>
            <a:off x="4651375" y="41703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8" name="Rectangle 52"/>
          <p:cNvSpPr>
            <a:spLocks noChangeArrowheads="1"/>
          </p:cNvSpPr>
          <p:nvPr/>
        </p:nvSpPr>
        <p:spPr bwMode="auto">
          <a:xfrm>
            <a:off x="4768850" y="4159250"/>
            <a:ext cx="7159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100" b="1">
                <a:solidFill>
                  <a:srgbClr val="000000"/>
                </a:solidFill>
                <a:latin typeface="Helvetica" charset="0"/>
              </a:rPr>
              <a:t>L - S - B</a:t>
            </a:r>
          </a:p>
        </p:txBody>
      </p:sp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4887913" y="4527550"/>
            <a:ext cx="484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100" b="1">
                <a:solidFill>
                  <a:srgbClr val="000000"/>
                </a:solidFill>
                <a:latin typeface="Helvetica" charset="0"/>
              </a:rPr>
              <a:t>J - E</a:t>
            </a:r>
          </a:p>
        </p:txBody>
      </p:sp>
      <p:sp>
        <p:nvSpPr>
          <p:cNvPr id="39990" name="Rectangle 54"/>
          <p:cNvSpPr>
            <a:spLocks noChangeArrowheads="1"/>
          </p:cNvSpPr>
          <p:nvPr/>
        </p:nvSpPr>
        <p:spPr bwMode="auto">
          <a:xfrm>
            <a:off x="4957763" y="4700588"/>
            <a:ext cx="346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100" b="1">
                <a:solidFill>
                  <a:srgbClr val="000000"/>
                </a:solidFill>
                <a:latin typeface="Helvetica" charset="0"/>
              </a:rPr>
              <a:t>12</a:t>
            </a:r>
          </a:p>
        </p:txBody>
      </p:sp>
      <p:sp>
        <p:nvSpPr>
          <p:cNvPr id="39991" name="Rectangle 55"/>
          <p:cNvSpPr>
            <a:spLocks noChangeArrowheads="1"/>
          </p:cNvSpPr>
          <p:nvPr/>
        </p:nvSpPr>
        <p:spPr bwMode="auto">
          <a:xfrm>
            <a:off x="4740275" y="4000500"/>
            <a:ext cx="5937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ac:,ljcif;</a:t>
            </a:r>
          </a:p>
        </p:txBody>
      </p:sp>
      <p:sp>
        <p:nvSpPr>
          <p:cNvPr id="39992" name="Rectangle 56"/>
          <p:cNvSpPr>
            <a:spLocks noChangeArrowheads="1"/>
          </p:cNvSpPr>
          <p:nvPr/>
        </p:nvSpPr>
        <p:spPr bwMode="auto">
          <a:xfrm>
            <a:off x="4935538" y="4343400"/>
            <a:ext cx="3889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100" b="1">
                <a:solidFill>
                  <a:srgbClr val="000000"/>
                </a:solidFill>
                <a:latin typeface="Helvetica" charset="0"/>
              </a:rPr>
              <a:t>I - I</a:t>
            </a:r>
          </a:p>
        </p:txBody>
      </p:sp>
      <p:sp>
        <p:nvSpPr>
          <p:cNvPr id="39993" name="AutoShape 57"/>
          <p:cNvSpPr>
            <a:spLocks noChangeArrowheads="1"/>
          </p:cNvSpPr>
          <p:nvPr/>
        </p:nvSpPr>
        <p:spPr bwMode="auto">
          <a:xfrm>
            <a:off x="3194050" y="3822700"/>
            <a:ext cx="803275" cy="50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94" name="Freeform 58"/>
          <p:cNvSpPr>
            <a:spLocks/>
          </p:cNvSpPr>
          <p:nvPr/>
        </p:nvSpPr>
        <p:spPr bwMode="auto">
          <a:xfrm>
            <a:off x="3844925" y="3984625"/>
            <a:ext cx="225425" cy="79375"/>
          </a:xfrm>
          <a:custGeom>
            <a:avLst/>
            <a:gdLst>
              <a:gd name="T0" fmla="*/ 390872970 w 129"/>
              <a:gd name="T1" fmla="*/ 125955166 h 49"/>
              <a:gd name="T2" fmla="*/ 0 w 129"/>
              <a:gd name="T3" fmla="*/ 125955166 h 49"/>
              <a:gd name="T4" fmla="*/ 0 w 129"/>
              <a:gd name="T5" fmla="*/ 0 h 49"/>
              <a:gd name="T6" fmla="*/ 390872970 w 129"/>
              <a:gd name="T7" fmla="*/ 125955166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9995" name="AutoShape 59"/>
          <p:cNvSpPr>
            <a:spLocks noChangeArrowheads="1"/>
          </p:cNvSpPr>
          <p:nvPr/>
        </p:nvSpPr>
        <p:spPr bwMode="auto">
          <a:xfrm>
            <a:off x="3230563" y="3881438"/>
            <a:ext cx="755650" cy="300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96" name="Rectangle 60"/>
          <p:cNvSpPr>
            <a:spLocks noChangeArrowheads="1"/>
          </p:cNvSpPr>
          <p:nvPr/>
        </p:nvSpPr>
        <p:spPr bwMode="auto">
          <a:xfrm>
            <a:off x="3295650" y="4070350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9997" name="Rectangle 61"/>
          <p:cNvSpPr>
            <a:spLocks noChangeArrowheads="1"/>
          </p:cNvSpPr>
          <p:nvPr/>
        </p:nvSpPr>
        <p:spPr bwMode="auto">
          <a:xfrm>
            <a:off x="3194050" y="3971925"/>
            <a:ext cx="1047750" cy="431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98" name="Line 62"/>
          <p:cNvSpPr>
            <a:spLocks noChangeShapeType="1"/>
          </p:cNvSpPr>
          <p:nvPr/>
        </p:nvSpPr>
        <p:spPr bwMode="auto">
          <a:xfrm flipV="1">
            <a:off x="3213100" y="3968750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9" name="Line 63"/>
          <p:cNvSpPr>
            <a:spLocks noChangeShapeType="1"/>
          </p:cNvSpPr>
          <p:nvPr/>
        </p:nvSpPr>
        <p:spPr bwMode="auto">
          <a:xfrm>
            <a:off x="3419475" y="3959225"/>
            <a:ext cx="554038" cy="6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00" name="Rectangle 64"/>
          <p:cNvSpPr>
            <a:spLocks noChangeArrowheads="1"/>
          </p:cNvSpPr>
          <p:nvPr/>
        </p:nvSpPr>
        <p:spPr bwMode="auto">
          <a:xfrm>
            <a:off x="3244850" y="3776663"/>
            <a:ext cx="6048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a,moyf</a:t>
            </a:r>
          </a:p>
        </p:txBody>
      </p:sp>
      <p:sp>
        <p:nvSpPr>
          <p:cNvPr id="40001" name="Line 65"/>
          <p:cNvSpPr>
            <a:spLocks noChangeShapeType="1"/>
          </p:cNvSpPr>
          <p:nvPr/>
        </p:nvSpPr>
        <p:spPr bwMode="auto">
          <a:xfrm>
            <a:off x="3241675" y="431641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02" name="Line 66"/>
          <p:cNvSpPr>
            <a:spLocks noChangeShapeType="1"/>
          </p:cNvSpPr>
          <p:nvPr/>
        </p:nvSpPr>
        <p:spPr bwMode="auto">
          <a:xfrm>
            <a:off x="3241675" y="41402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03" name="Rectangle 67"/>
          <p:cNvSpPr>
            <a:spLocks noChangeArrowheads="1"/>
          </p:cNvSpPr>
          <p:nvPr/>
        </p:nvSpPr>
        <p:spPr bwMode="auto">
          <a:xfrm>
            <a:off x="3206750" y="3954463"/>
            <a:ext cx="6858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   </a:t>
            </a:r>
            <a:r>
              <a:rPr lang="en-US" sz="1000" b="1">
                <a:solidFill>
                  <a:srgbClr val="000000"/>
                </a:solidFill>
                <a:latin typeface="WinInnwa" charset="0"/>
              </a:rPr>
              <a:t>uGsefcHjcif;</a:t>
            </a:r>
          </a:p>
        </p:txBody>
      </p:sp>
      <p:sp>
        <p:nvSpPr>
          <p:cNvPr id="40004" name="Rectangle 68"/>
          <p:cNvSpPr>
            <a:spLocks noChangeArrowheads="1"/>
          </p:cNvSpPr>
          <p:nvPr/>
        </p:nvSpPr>
        <p:spPr bwMode="auto">
          <a:xfrm>
            <a:off x="3413125" y="4116388"/>
            <a:ext cx="403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430</a:t>
            </a:r>
          </a:p>
        </p:txBody>
      </p:sp>
      <p:sp>
        <p:nvSpPr>
          <p:cNvPr id="40005" name="AutoShape 69"/>
          <p:cNvSpPr>
            <a:spLocks noChangeArrowheads="1"/>
          </p:cNvSpPr>
          <p:nvPr/>
        </p:nvSpPr>
        <p:spPr bwMode="auto">
          <a:xfrm>
            <a:off x="1849438" y="3198813"/>
            <a:ext cx="768350" cy="3476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2014538" y="3402013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40007" name="AutoShape 71"/>
          <p:cNvSpPr>
            <a:spLocks noChangeArrowheads="1"/>
          </p:cNvSpPr>
          <p:nvPr/>
        </p:nvSpPr>
        <p:spPr bwMode="auto">
          <a:xfrm>
            <a:off x="1811338" y="3213100"/>
            <a:ext cx="803275" cy="109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</a:endParaRPr>
          </a:p>
        </p:txBody>
      </p:sp>
      <p:sp>
        <p:nvSpPr>
          <p:cNvPr id="40008" name="Rectangle 72"/>
          <p:cNvSpPr>
            <a:spLocks noChangeArrowheads="1"/>
          </p:cNvSpPr>
          <p:nvPr/>
        </p:nvSpPr>
        <p:spPr bwMode="auto">
          <a:xfrm>
            <a:off x="1811338" y="3363913"/>
            <a:ext cx="1047750" cy="11477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09" name="Line 73"/>
          <p:cNvSpPr>
            <a:spLocks noChangeShapeType="1"/>
          </p:cNvSpPr>
          <p:nvPr/>
        </p:nvSpPr>
        <p:spPr bwMode="auto">
          <a:xfrm flipV="1">
            <a:off x="1820863" y="3343275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10" name="Line 74"/>
          <p:cNvSpPr>
            <a:spLocks noChangeShapeType="1"/>
          </p:cNvSpPr>
          <p:nvPr/>
        </p:nvSpPr>
        <p:spPr bwMode="auto">
          <a:xfrm flipV="1">
            <a:off x="2049463" y="3352800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11" name="Rectangle 75"/>
          <p:cNvSpPr>
            <a:spLocks noChangeArrowheads="1"/>
          </p:cNvSpPr>
          <p:nvPr/>
        </p:nvSpPr>
        <p:spPr bwMode="auto">
          <a:xfrm>
            <a:off x="1925638" y="3192463"/>
            <a:ext cx="5000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arma&amp;S</a:t>
            </a:r>
          </a:p>
        </p:txBody>
      </p:sp>
      <p:sp>
        <p:nvSpPr>
          <p:cNvPr id="40012" name="Line 76"/>
          <p:cNvSpPr>
            <a:spLocks noChangeShapeType="1"/>
          </p:cNvSpPr>
          <p:nvPr/>
        </p:nvSpPr>
        <p:spPr bwMode="auto">
          <a:xfrm>
            <a:off x="1863725" y="370363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13" name="Line 77"/>
          <p:cNvSpPr>
            <a:spLocks noChangeShapeType="1"/>
          </p:cNvSpPr>
          <p:nvPr/>
        </p:nvSpPr>
        <p:spPr bwMode="auto">
          <a:xfrm>
            <a:off x="1865313" y="442436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14" name="Line 78"/>
          <p:cNvSpPr>
            <a:spLocks noChangeShapeType="1"/>
          </p:cNvSpPr>
          <p:nvPr/>
        </p:nvSpPr>
        <p:spPr bwMode="auto">
          <a:xfrm>
            <a:off x="1865313" y="407035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15" name="Line 79"/>
          <p:cNvSpPr>
            <a:spLocks noChangeShapeType="1"/>
          </p:cNvSpPr>
          <p:nvPr/>
        </p:nvSpPr>
        <p:spPr bwMode="auto">
          <a:xfrm flipV="1">
            <a:off x="1863725" y="42418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16" name="Line 80"/>
          <p:cNvSpPr>
            <a:spLocks noChangeShapeType="1"/>
          </p:cNvSpPr>
          <p:nvPr/>
        </p:nvSpPr>
        <p:spPr bwMode="auto">
          <a:xfrm flipV="1">
            <a:off x="1863725" y="3887788"/>
            <a:ext cx="960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17" name="Line 81"/>
          <p:cNvSpPr>
            <a:spLocks noChangeShapeType="1"/>
          </p:cNvSpPr>
          <p:nvPr/>
        </p:nvSpPr>
        <p:spPr bwMode="auto">
          <a:xfrm>
            <a:off x="1863725" y="3527425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18" name="Rectangle 82"/>
          <p:cNvSpPr>
            <a:spLocks noChangeArrowheads="1"/>
          </p:cNvSpPr>
          <p:nvPr/>
        </p:nvSpPr>
        <p:spPr bwMode="auto">
          <a:xfrm>
            <a:off x="2001838" y="3527425"/>
            <a:ext cx="5937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odeawmif</a:t>
            </a:r>
          </a:p>
        </p:txBody>
      </p:sp>
      <p:sp>
        <p:nvSpPr>
          <p:cNvPr id="40019" name="Rectangle 83"/>
          <p:cNvSpPr>
            <a:spLocks noChangeArrowheads="1"/>
          </p:cNvSpPr>
          <p:nvPr/>
        </p:nvSpPr>
        <p:spPr bwMode="auto">
          <a:xfrm>
            <a:off x="2016125" y="3716338"/>
            <a:ext cx="7064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M - C - C</a:t>
            </a:r>
          </a:p>
        </p:txBody>
      </p:sp>
      <p:sp>
        <p:nvSpPr>
          <p:cNvPr id="40020" name="Rectangle 84"/>
          <p:cNvSpPr>
            <a:spLocks noChangeArrowheads="1"/>
          </p:cNvSpPr>
          <p:nvPr/>
        </p:nvSpPr>
        <p:spPr bwMode="auto">
          <a:xfrm>
            <a:off x="1784350" y="3894138"/>
            <a:ext cx="84296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um'uf&amp;SfbmeD&amp;m</a:t>
            </a:r>
          </a:p>
        </p:txBody>
      </p:sp>
      <p:sp>
        <p:nvSpPr>
          <p:cNvPr id="40021" name="Rectangle 85"/>
          <p:cNvSpPr>
            <a:spLocks noChangeArrowheads="1"/>
          </p:cNvSpPr>
          <p:nvPr/>
        </p:nvSpPr>
        <p:spPr bwMode="auto">
          <a:xfrm>
            <a:off x="2176463" y="4075113"/>
            <a:ext cx="333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40</a:t>
            </a:r>
          </a:p>
        </p:txBody>
      </p:sp>
      <p:sp>
        <p:nvSpPr>
          <p:cNvPr id="40022" name="Rectangle 86"/>
          <p:cNvSpPr>
            <a:spLocks noChangeArrowheads="1"/>
          </p:cNvSpPr>
          <p:nvPr/>
        </p:nvSpPr>
        <p:spPr bwMode="auto">
          <a:xfrm>
            <a:off x="1925638" y="4244975"/>
            <a:ext cx="7016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a'oem 5&amp;yf</a:t>
            </a:r>
          </a:p>
        </p:txBody>
      </p:sp>
      <p:sp>
        <p:nvSpPr>
          <p:cNvPr id="40023" name="Rectangle 87"/>
          <p:cNvSpPr>
            <a:spLocks noChangeArrowheads="1"/>
          </p:cNvSpPr>
          <p:nvPr/>
        </p:nvSpPr>
        <p:spPr bwMode="auto">
          <a:xfrm>
            <a:off x="1895475" y="3357563"/>
            <a:ext cx="8112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xGufajrSmufjcif;</a:t>
            </a:r>
          </a:p>
        </p:txBody>
      </p:sp>
      <p:sp>
        <p:nvSpPr>
          <p:cNvPr id="40024" name="AutoShape 88"/>
          <p:cNvSpPr>
            <a:spLocks noChangeArrowheads="1"/>
          </p:cNvSpPr>
          <p:nvPr/>
        </p:nvSpPr>
        <p:spPr bwMode="auto">
          <a:xfrm>
            <a:off x="428625" y="3779838"/>
            <a:ext cx="803275" cy="449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</a:endParaRPr>
          </a:p>
        </p:txBody>
      </p:sp>
      <p:sp>
        <p:nvSpPr>
          <p:cNvPr id="40025" name="Freeform 89"/>
          <p:cNvSpPr>
            <a:spLocks/>
          </p:cNvSpPr>
          <p:nvPr/>
        </p:nvSpPr>
        <p:spPr bwMode="auto">
          <a:xfrm>
            <a:off x="1079500" y="3887788"/>
            <a:ext cx="227013" cy="79375"/>
          </a:xfrm>
          <a:custGeom>
            <a:avLst/>
            <a:gdLst>
              <a:gd name="T0" fmla="*/ 396398134 w 129"/>
              <a:gd name="T1" fmla="*/ 125955166 h 49"/>
              <a:gd name="T2" fmla="*/ 0 w 129"/>
              <a:gd name="T3" fmla="*/ 125955166 h 49"/>
              <a:gd name="T4" fmla="*/ 0 w 129"/>
              <a:gd name="T5" fmla="*/ 0 h 49"/>
              <a:gd name="T6" fmla="*/ 396398134 w 129"/>
              <a:gd name="T7" fmla="*/ 125955166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0026" name="AutoShape 90"/>
          <p:cNvSpPr>
            <a:spLocks noChangeArrowheads="1"/>
          </p:cNvSpPr>
          <p:nvPr/>
        </p:nvSpPr>
        <p:spPr bwMode="auto">
          <a:xfrm>
            <a:off x="463550" y="3790950"/>
            <a:ext cx="725488" cy="30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27" name="Rectangle 91"/>
          <p:cNvSpPr>
            <a:spLocks noChangeArrowheads="1"/>
          </p:cNvSpPr>
          <p:nvPr/>
        </p:nvSpPr>
        <p:spPr bwMode="auto">
          <a:xfrm>
            <a:off x="552450" y="3952875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40028" name="Rectangle 92"/>
          <p:cNvSpPr>
            <a:spLocks noChangeArrowheads="1"/>
          </p:cNvSpPr>
          <p:nvPr/>
        </p:nvSpPr>
        <p:spPr bwMode="auto">
          <a:xfrm>
            <a:off x="460375" y="4149725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40029" name="Rectangle 93"/>
          <p:cNvSpPr>
            <a:spLocks noChangeArrowheads="1"/>
          </p:cNvSpPr>
          <p:nvPr/>
        </p:nvSpPr>
        <p:spPr bwMode="auto">
          <a:xfrm>
            <a:off x="425450" y="3921125"/>
            <a:ext cx="1047750" cy="4365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30" name="Line 94"/>
          <p:cNvSpPr>
            <a:spLocks noChangeShapeType="1"/>
          </p:cNvSpPr>
          <p:nvPr/>
        </p:nvSpPr>
        <p:spPr bwMode="auto">
          <a:xfrm flipV="1">
            <a:off x="446088" y="3902075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1" name="Line 95"/>
          <p:cNvSpPr>
            <a:spLocks noChangeShapeType="1"/>
          </p:cNvSpPr>
          <p:nvPr/>
        </p:nvSpPr>
        <p:spPr bwMode="auto">
          <a:xfrm flipV="1">
            <a:off x="658813" y="3911600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2" name="Line 96"/>
          <p:cNvSpPr>
            <a:spLocks noChangeShapeType="1"/>
          </p:cNvSpPr>
          <p:nvPr/>
        </p:nvSpPr>
        <p:spPr bwMode="auto">
          <a:xfrm>
            <a:off x="471488" y="426402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3" name="Line 97"/>
          <p:cNvSpPr>
            <a:spLocks noChangeShapeType="1"/>
          </p:cNvSpPr>
          <p:nvPr/>
        </p:nvSpPr>
        <p:spPr bwMode="auto">
          <a:xfrm>
            <a:off x="471488" y="408781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4" name="Rectangle 98"/>
          <p:cNvSpPr>
            <a:spLocks noChangeArrowheads="1"/>
          </p:cNvSpPr>
          <p:nvPr/>
        </p:nvSpPr>
        <p:spPr bwMode="auto">
          <a:xfrm>
            <a:off x="504825" y="3743325"/>
            <a:ext cx="4889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a,m&amp;I</a:t>
            </a:r>
          </a:p>
        </p:txBody>
      </p:sp>
      <p:sp>
        <p:nvSpPr>
          <p:cNvPr id="40035" name="Rectangle 99"/>
          <p:cNvSpPr>
            <a:spLocks noChangeArrowheads="1"/>
          </p:cNvSpPr>
          <p:nvPr/>
        </p:nvSpPr>
        <p:spPr bwMode="auto">
          <a:xfrm>
            <a:off x="557213" y="3911600"/>
            <a:ext cx="6461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a,&amp;dacgjrdKU</a:t>
            </a:r>
          </a:p>
        </p:txBody>
      </p:sp>
      <p:sp>
        <p:nvSpPr>
          <p:cNvPr id="40036" name="Rectangle 100"/>
          <p:cNvSpPr>
            <a:spLocks noChangeArrowheads="1"/>
          </p:cNvSpPr>
          <p:nvPr/>
        </p:nvSpPr>
        <p:spPr bwMode="auto">
          <a:xfrm>
            <a:off x="466725" y="4092575"/>
            <a:ext cx="7905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e,fajrcGJa0jcif;</a:t>
            </a:r>
          </a:p>
        </p:txBody>
      </p:sp>
      <p:sp>
        <p:nvSpPr>
          <p:cNvPr id="40037" name="AutoShape 101"/>
          <p:cNvSpPr>
            <a:spLocks noChangeArrowheads="1"/>
          </p:cNvSpPr>
          <p:nvPr/>
        </p:nvSpPr>
        <p:spPr bwMode="auto">
          <a:xfrm>
            <a:off x="490538" y="6138863"/>
            <a:ext cx="803275" cy="11255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38" name="Rectangle 102"/>
          <p:cNvSpPr>
            <a:spLocks noChangeArrowheads="1"/>
          </p:cNvSpPr>
          <p:nvPr/>
        </p:nvSpPr>
        <p:spPr bwMode="auto">
          <a:xfrm>
            <a:off x="488950" y="6289675"/>
            <a:ext cx="1047750" cy="13239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39" name="Line 103"/>
          <p:cNvSpPr>
            <a:spLocks noChangeShapeType="1"/>
          </p:cNvSpPr>
          <p:nvPr/>
        </p:nvSpPr>
        <p:spPr bwMode="auto">
          <a:xfrm flipV="1">
            <a:off x="495300" y="6276975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0" name="Line 104"/>
          <p:cNvSpPr>
            <a:spLocks noChangeShapeType="1"/>
          </p:cNvSpPr>
          <p:nvPr/>
        </p:nvSpPr>
        <p:spPr bwMode="auto">
          <a:xfrm flipV="1">
            <a:off x="727075" y="6286500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1" name="Rectangle 105"/>
          <p:cNvSpPr>
            <a:spLocks noChangeArrowheads="1"/>
          </p:cNvSpPr>
          <p:nvPr/>
        </p:nvSpPr>
        <p:spPr bwMode="auto">
          <a:xfrm>
            <a:off x="508000" y="5999163"/>
            <a:ext cx="5191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600" b="1">
                <a:solidFill>
                  <a:srgbClr val="000000"/>
                </a:solidFill>
                <a:latin typeface="WinInnwa" charset="0"/>
              </a:rPr>
              <a:t>a,&amp;I</a:t>
            </a:r>
          </a:p>
        </p:txBody>
      </p:sp>
      <p:sp>
        <p:nvSpPr>
          <p:cNvPr id="40042" name="Line 106"/>
          <p:cNvSpPr>
            <a:spLocks noChangeShapeType="1"/>
          </p:cNvSpPr>
          <p:nvPr/>
        </p:nvSpPr>
        <p:spPr bwMode="auto">
          <a:xfrm>
            <a:off x="534988" y="662305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3" name="Line 107"/>
          <p:cNvSpPr>
            <a:spLocks noChangeShapeType="1"/>
          </p:cNvSpPr>
          <p:nvPr/>
        </p:nvSpPr>
        <p:spPr bwMode="auto">
          <a:xfrm>
            <a:off x="528638" y="73437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4" name="Line 108"/>
          <p:cNvSpPr>
            <a:spLocks noChangeShapeType="1"/>
          </p:cNvSpPr>
          <p:nvPr/>
        </p:nvSpPr>
        <p:spPr bwMode="auto">
          <a:xfrm>
            <a:off x="528638" y="752792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5" name="Line 109"/>
          <p:cNvSpPr>
            <a:spLocks noChangeShapeType="1"/>
          </p:cNvSpPr>
          <p:nvPr/>
        </p:nvSpPr>
        <p:spPr bwMode="auto">
          <a:xfrm>
            <a:off x="536575" y="69897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6" name="Line 110"/>
          <p:cNvSpPr>
            <a:spLocks noChangeShapeType="1"/>
          </p:cNvSpPr>
          <p:nvPr/>
        </p:nvSpPr>
        <p:spPr bwMode="auto">
          <a:xfrm flipV="1">
            <a:off x="534988" y="716121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7" name="Line 111"/>
          <p:cNvSpPr>
            <a:spLocks noChangeShapeType="1"/>
          </p:cNvSpPr>
          <p:nvPr/>
        </p:nvSpPr>
        <p:spPr bwMode="auto">
          <a:xfrm flipV="1">
            <a:off x="534988" y="6807200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8" name="Line 112"/>
          <p:cNvSpPr>
            <a:spLocks noChangeShapeType="1"/>
          </p:cNvSpPr>
          <p:nvPr/>
        </p:nvSpPr>
        <p:spPr bwMode="auto">
          <a:xfrm>
            <a:off x="536575" y="644683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9" name="Rectangle 114"/>
          <p:cNvSpPr>
            <a:spLocks noChangeArrowheads="1"/>
          </p:cNvSpPr>
          <p:nvPr/>
        </p:nvSpPr>
        <p:spPr bwMode="auto">
          <a:xfrm>
            <a:off x="688975" y="6948488"/>
            <a:ext cx="673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wrefawmf</a:t>
            </a:r>
          </a:p>
        </p:txBody>
      </p:sp>
      <p:sp>
        <p:nvSpPr>
          <p:cNvPr id="40050" name="Rectangle 115"/>
          <p:cNvSpPr>
            <a:spLocks noChangeArrowheads="1"/>
          </p:cNvSpPr>
          <p:nvPr/>
        </p:nvSpPr>
        <p:spPr bwMode="auto">
          <a:xfrm>
            <a:off x="635000" y="7151688"/>
            <a:ext cx="8080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a&amp;;ay;pmrsm;</a:t>
            </a:r>
          </a:p>
        </p:txBody>
      </p:sp>
      <p:sp>
        <p:nvSpPr>
          <p:cNvPr id="40051" name="Rectangle 116"/>
          <p:cNvSpPr>
            <a:spLocks noChangeArrowheads="1"/>
          </p:cNvSpPr>
          <p:nvPr/>
        </p:nvSpPr>
        <p:spPr bwMode="auto">
          <a:xfrm>
            <a:off x="625475" y="7345363"/>
            <a:ext cx="7540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Asm'dwfusrf;</a:t>
            </a:r>
          </a:p>
        </p:txBody>
      </p:sp>
      <p:sp>
        <p:nvSpPr>
          <p:cNvPr id="218229" name="Rectangle 117"/>
          <p:cNvSpPr>
            <a:spLocks noChangeArrowheads="1"/>
          </p:cNvSpPr>
          <p:nvPr/>
        </p:nvSpPr>
        <p:spPr bwMode="auto">
          <a:xfrm>
            <a:off x="730250" y="6419850"/>
            <a:ext cx="5842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um;wdkif</a:t>
            </a:r>
          </a:p>
        </p:txBody>
      </p:sp>
      <p:sp>
        <p:nvSpPr>
          <p:cNvPr id="218230" name="Rectangle 118"/>
          <p:cNvSpPr>
            <a:spLocks noChangeArrowheads="1"/>
          </p:cNvSpPr>
          <p:nvPr/>
        </p:nvSpPr>
        <p:spPr bwMode="auto">
          <a:xfrm>
            <a:off x="692150" y="6596063"/>
            <a:ext cx="746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toif;awmf</a:t>
            </a:r>
          </a:p>
        </p:txBody>
      </p:sp>
      <p:sp>
        <p:nvSpPr>
          <p:cNvPr id="218231" name="Rectangle 119"/>
          <p:cNvSpPr>
            <a:spLocks noChangeArrowheads="1"/>
          </p:cNvSpPr>
          <p:nvPr/>
        </p:nvSpPr>
        <p:spPr bwMode="auto">
          <a:xfrm>
            <a:off x="679450" y="6213475"/>
            <a:ext cx="69691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toufwm</a:t>
            </a:r>
          </a:p>
        </p:txBody>
      </p:sp>
      <p:sp>
        <p:nvSpPr>
          <p:cNvPr id="40055" name="AutoShape 120"/>
          <p:cNvSpPr>
            <a:spLocks noChangeArrowheads="1"/>
          </p:cNvSpPr>
          <p:nvPr/>
        </p:nvSpPr>
        <p:spPr bwMode="auto">
          <a:xfrm>
            <a:off x="1801813" y="6607175"/>
            <a:ext cx="803275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56" name="Line 121"/>
          <p:cNvSpPr>
            <a:spLocks noChangeShapeType="1"/>
          </p:cNvSpPr>
          <p:nvPr/>
        </p:nvSpPr>
        <p:spPr bwMode="auto">
          <a:xfrm flipV="1">
            <a:off x="1816100" y="674846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57" name="Line 122"/>
          <p:cNvSpPr>
            <a:spLocks noChangeShapeType="1"/>
          </p:cNvSpPr>
          <p:nvPr/>
        </p:nvSpPr>
        <p:spPr bwMode="auto">
          <a:xfrm flipV="1">
            <a:off x="2022475" y="675163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58" name="Line 123"/>
          <p:cNvSpPr>
            <a:spLocks noChangeShapeType="1"/>
          </p:cNvSpPr>
          <p:nvPr/>
        </p:nvSpPr>
        <p:spPr bwMode="auto">
          <a:xfrm>
            <a:off x="1844675" y="709771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59" name="Line 124"/>
          <p:cNvSpPr>
            <a:spLocks noChangeShapeType="1"/>
          </p:cNvSpPr>
          <p:nvPr/>
        </p:nvSpPr>
        <p:spPr bwMode="auto">
          <a:xfrm>
            <a:off x="1846263" y="69215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60" name="Rectangle 125"/>
          <p:cNvSpPr>
            <a:spLocks noChangeArrowheads="1"/>
          </p:cNvSpPr>
          <p:nvPr/>
        </p:nvSpPr>
        <p:spPr bwMode="auto">
          <a:xfrm>
            <a:off x="1803400" y="6754813"/>
            <a:ext cx="1047750" cy="43973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61" name="Line 126"/>
          <p:cNvSpPr>
            <a:spLocks noChangeShapeType="1"/>
          </p:cNvSpPr>
          <p:nvPr/>
        </p:nvSpPr>
        <p:spPr bwMode="auto">
          <a:xfrm flipV="1">
            <a:off x="1812925" y="675798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62" name="Line 127"/>
          <p:cNvSpPr>
            <a:spLocks noChangeShapeType="1"/>
          </p:cNvSpPr>
          <p:nvPr/>
        </p:nvSpPr>
        <p:spPr bwMode="auto">
          <a:xfrm flipV="1">
            <a:off x="2032000" y="67675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63" name="Rectangle 128"/>
          <p:cNvSpPr>
            <a:spLocks noChangeArrowheads="1"/>
          </p:cNvSpPr>
          <p:nvPr/>
        </p:nvSpPr>
        <p:spPr bwMode="auto">
          <a:xfrm>
            <a:off x="1728788" y="6588125"/>
            <a:ext cx="987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qdwfjidrf&amp;mumv</a:t>
            </a:r>
          </a:p>
        </p:txBody>
      </p:sp>
      <p:sp>
        <p:nvSpPr>
          <p:cNvPr id="40064" name="Line 129"/>
          <p:cNvSpPr>
            <a:spLocks noChangeShapeType="1"/>
          </p:cNvSpPr>
          <p:nvPr/>
        </p:nvSpPr>
        <p:spPr bwMode="auto">
          <a:xfrm>
            <a:off x="1879600" y="710088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65" name="Line 130"/>
          <p:cNvSpPr>
            <a:spLocks noChangeShapeType="1"/>
          </p:cNvSpPr>
          <p:nvPr/>
        </p:nvSpPr>
        <p:spPr bwMode="auto">
          <a:xfrm>
            <a:off x="1871663" y="692467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66" name="Rectangle 131"/>
          <p:cNvSpPr>
            <a:spLocks noChangeArrowheads="1"/>
          </p:cNvSpPr>
          <p:nvPr/>
        </p:nvSpPr>
        <p:spPr bwMode="auto">
          <a:xfrm>
            <a:off x="1739900" y="6923088"/>
            <a:ext cx="9906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a&amp;mrtkyfcsKyfa&amp;;pepf</a:t>
            </a:r>
          </a:p>
        </p:txBody>
      </p:sp>
      <p:sp>
        <p:nvSpPr>
          <p:cNvPr id="40067" name="Rectangle 132"/>
          <p:cNvSpPr>
            <a:spLocks noChangeArrowheads="1"/>
          </p:cNvSpPr>
          <p:nvPr/>
        </p:nvSpPr>
        <p:spPr bwMode="auto">
          <a:xfrm>
            <a:off x="1795463" y="6753225"/>
            <a:ext cx="6842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tvufpf *&amp;d</a:t>
            </a:r>
          </a:p>
        </p:txBody>
      </p:sp>
      <p:sp>
        <p:nvSpPr>
          <p:cNvPr id="40068" name="Rectangle 133"/>
          <p:cNvSpPr>
            <a:spLocks noChangeArrowheads="1"/>
          </p:cNvSpPr>
          <p:nvPr/>
        </p:nvSpPr>
        <p:spPr bwMode="auto">
          <a:xfrm>
            <a:off x="4573588" y="7007225"/>
            <a:ext cx="13350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my-MM" sz="8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40069" name="Rectangle 134"/>
          <p:cNvSpPr>
            <a:spLocks noChangeArrowheads="1"/>
          </p:cNvSpPr>
          <p:nvPr/>
        </p:nvSpPr>
        <p:spPr bwMode="auto">
          <a:xfrm>
            <a:off x="4573588" y="7007225"/>
            <a:ext cx="13350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my-MM" sz="800" b="1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40070" name="Picture 13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578008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71" name="Rectangle 136"/>
          <p:cNvSpPr>
            <a:spLocks noChangeArrowheads="1"/>
          </p:cNvSpPr>
          <p:nvPr/>
        </p:nvSpPr>
        <p:spPr bwMode="auto">
          <a:xfrm>
            <a:off x="4633913" y="5873750"/>
            <a:ext cx="190500" cy="13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72" name="AutoShape 137"/>
          <p:cNvSpPr>
            <a:spLocks noChangeArrowheads="1"/>
          </p:cNvSpPr>
          <p:nvPr/>
        </p:nvSpPr>
        <p:spPr bwMode="auto">
          <a:xfrm>
            <a:off x="4614863" y="6191250"/>
            <a:ext cx="803275" cy="1125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73" name="Rectangle 138"/>
          <p:cNvSpPr>
            <a:spLocks noChangeArrowheads="1"/>
          </p:cNvSpPr>
          <p:nvPr/>
        </p:nvSpPr>
        <p:spPr bwMode="auto">
          <a:xfrm>
            <a:off x="4614863" y="6342063"/>
            <a:ext cx="1047750" cy="16938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74" name="Line 139"/>
          <p:cNvSpPr>
            <a:spLocks noChangeShapeType="1"/>
          </p:cNvSpPr>
          <p:nvPr/>
        </p:nvSpPr>
        <p:spPr bwMode="auto">
          <a:xfrm flipV="1">
            <a:off x="4624388" y="63484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75" name="Line 140"/>
          <p:cNvSpPr>
            <a:spLocks noChangeShapeType="1"/>
          </p:cNvSpPr>
          <p:nvPr/>
        </p:nvSpPr>
        <p:spPr bwMode="auto">
          <a:xfrm flipV="1">
            <a:off x="4845050" y="635793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76" name="Rectangle 141"/>
          <p:cNvSpPr>
            <a:spLocks noChangeArrowheads="1"/>
          </p:cNvSpPr>
          <p:nvPr/>
        </p:nvSpPr>
        <p:spPr bwMode="auto">
          <a:xfrm>
            <a:off x="4568825" y="6157913"/>
            <a:ext cx="857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/>
            <a:r>
              <a:rPr lang="en-US" b="1">
                <a:latin typeface="WinInnwa" charset="0"/>
              </a:rPr>
              <a:t>rif;pHumv</a:t>
            </a:r>
          </a:p>
        </p:txBody>
      </p:sp>
      <p:sp>
        <p:nvSpPr>
          <p:cNvPr id="40077" name="Line 142"/>
          <p:cNvSpPr>
            <a:spLocks noChangeShapeType="1"/>
          </p:cNvSpPr>
          <p:nvPr/>
        </p:nvSpPr>
        <p:spPr bwMode="auto">
          <a:xfrm>
            <a:off x="4652963" y="667067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78" name="Line 143"/>
          <p:cNvSpPr>
            <a:spLocks noChangeShapeType="1"/>
          </p:cNvSpPr>
          <p:nvPr/>
        </p:nvSpPr>
        <p:spPr bwMode="auto">
          <a:xfrm>
            <a:off x="4648200" y="73914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79" name="Line 144"/>
          <p:cNvSpPr>
            <a:spLocks noChangeShapeType="1"/>
          </p:cNvSpPr>
          <p:nvPr/>
        </p:nvSpPr>
        <p:spPr bwMode="auto">
          <a:xfrm>
            <a:off x="4648200" y="757555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80" name="Line 145"/>
          <p:cNvSpPr>
            <a:spLocks noChangeShapeType="1"/>
          </p:cNvSpPr>
          <p:nvPr/>
        </p:nvSpPr>
        <p:spPr bwMode="auto">
          <a:xfrm>
            <a:off x="4652963" y="77597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81" name="Line 146"/>
          <p:cNvSpPr>
            <a:spLocks noChangeShapeType="1"/>
          </p:cNvSpPr>
          <p:nvPr/>
        </p:nvSpPr>
        <p:spPr bwMode="auto">
          <a:xfrm>
            <a:off x="4654550" y="79422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82" name="Line 147"/>
          <p:cNvSpPr>
            <a:spLocks noChangeShapeType="1"/>
          </p:cNvSpPr>
          <p:nvPr/>
        </p:nvSpPr>
        <p:spPr bwMode="auto">
          <a:xfrm>
            <a:off x="4654550" y="703738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83" name="Line 148"/>
          <p:cNvSpPr>
            <a:spLocks noChangeShapeType="1"/>
          </p:cNvSpPr>
          <p:nvPr/>
        </p:nvSpPr>
        <p:spPr bwMode="auto">
          <a:xfrm flipV="1">
            <a:off x="4652963" y="720883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84" name="Line 149"/>
          <p:cNvSpPr>
            <a:spLocks noChangeShapeType="1"/>
          </p:cNvSpPr>
          <p:nvPr/>
        </p:nvSpPr>
        <p:spPr bwMode="auto">
          <a:xfrm flipV="1">
            <a:off x="4652963" y="6854825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85" name="Line 150"/>
          <p:cNvSpPr>
            <a:spLocks noChangeShapeType="1"/>
          </p:cNvSpPr>
          <p:nvPr/>
        </p:nvSpPr>
        <p:spPr bwMode="auto">
          <a:xfrm>
            <a:off x="4654550" y="64944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86" name="Line 151"/>
          <p:cNvSpPr>
            <a:spLocks noChangeShapeType="1"/>
          </p:cNvSpPr>
          <p:nvPr/>
        </p:nvSpPr>
        <p:spPr bwMode="auto">
          <a:xfrm>
            <a:off x="5140325" y="6748463"/>
            <a:ext cx="0" cy="12573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087" name="Picture 15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578643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88" name="Rectangle 153"/>
          <p:cNvSpPr>
            <a:spLocks noChangeArrowheads="1"/>
          </p:cNvSpPr>
          <p:nvPr/>
        </p:nvSpPr>
        <p:spPr bwMode="auto">
          <a:xfrm>
            <a:off x="5262563" y="5880100"/>
            <a:ext cx="190500" cy="13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218266" name="Rectangle 154"/>
          <p:cNvSpPr>
            <a:spLocks noChangeArrowheads="1"/>
          </p:cNvSpPr>
          <p:nvPr/>
        </p:nvSpPr>
        <p:spPr bwMode="auto">
          <a:xfrm>
            <a:off x="4518025" y="6438900"/>
            <a:ext cx="120967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 ••• 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ESpfjcrf;uGJjcif;</a:t>
            </a:r>
            <a:r>
              <a: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••• </a:t>
            </a:r>
          </a:p>
        </p:txBody>
      </p:sp>
      <p:sp>
        <p:nvSpPr>
          <p:cNvPr id="40090" name="Rectangle 155"/>
          <p:cNvSpPr>
            <a:spLocks noChangeArrowheads="1"/>
          </p:cNvSpPr>
          <p:nvPr/>
        </p:nvSpPr>
        <p:spPr bwMode="auto">
          <a:xfrm>
            <a:off x="4581525" y="6821488"/>
            <a:ext cx="10541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oa&amp;v    ,k'</a:t>
            </a:r>
          </a:p>
        </p:txBody>
      </p:sp>
      <p:sp>
        <p:nvSpPr>
          <p:cNvPr id="40091" name="Rectangle 156"/>
          <p:cNvSpPr>
            <a:spLocks noChangeArrowheads="1"/>
          </p:cNvSpPr>
          <p:nvPr/>
        </p:nvSpPr>
        <p:spPr bwMode="auto">
          <a:xfrm>
            <a:off x="4729163" y="6967538"/>
            <a:ext cx="660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10      2</a:t>
            </a:r>
          </a:p>
        </p:txBody>
      </p:sp>
      <p:sp>
        <p:nvSpPr>
          <p:cNvPr id="40092" name="Rectangle 157"/>
          <p:cNvSpPr>
            <a:spLocks noChangeArrowheads="1"/>
          </p:cNvSpPr>
          <p:nvPr/>
        </p:nvSpPr>
        <p:spPr bwMode="auto">
          <a:xfrm>
            <a:off x="4676775" y="7359650"/>
            <a:ext cx="8890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800" b="1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000" b="1">
                <a:solidFill>
                  <a:srgbClr val="000000"/>
                </a:solidFill>
                <a:latin typeface="WinInnwa" charset="0"/>
              </a:rPr>
              <a:t>20</a:t>
            </a:r>
            <a:r>
              <a:rPr lang="en-US" sz="800" b="1">
                <a:solidFill>
                  <a:srgbClr val="000000"/>
                </a:solidFill>
                <a:latin typeface="Helvetica" charset="0"/>
              </a:rPr>
              <a:t>-J         </a:t>
            </a:r>
            <a:r>
              <a:rPr lang="en-US" sz="1000" b="1">
                <a:solidFill>
                  <a:srgbClr val="000000"/>
                </a:solidFill>
                <a:latin typeface="WinInnwa" charset="0"/>
              </a:rPr>
              <a:t>20</a:t>
            </a:r>
            <a:r>
              <a:rPr lang="en-US" sz="800" b="1">
                <a:solidFill>
                  <a:srgbClr val="000000"/>
                </a:solidFill>
                <a:latin typeface="Helvetica" charset="0"/>
              </a:rPr>
              <a:t>-R</a:t>
            </a:r>
          </a:p>
        </p:txBody>
      </p:sp>
      <p:sp>
        <p:nvSpPr>
          <p:cNvPr id="40093" name="Rectangle 158"/>
          <p:cNvSpPr>
            <a:spLocks noChangeArrowheads="1"/>
          </p:cNvSpPr>
          <p:nvPr/>
        </p:nvSpPr>
        <p:spPr bwMode="auto">
          <a:xfrm>
            <a:off x="4684713" y="7523163"/>
            <a:ext cx="78105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800" b="1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000" b="1">
                <a:solidFill>
                  <a:srgbClr val="000000"/>
                </a:solidFill>
                <a:latin typeface="WinInnwa" charset="0"/>
              </a:rPr>
              <a:t>200      350</a:t>
            </a:r>
          </a:p>
        </p:txBody>
      </p:sp>
      <p:sp>
        <p:nvSpPr>
          <p:cNvPr id="40094" name="Rectangle 159"/>
          <p:cNvSpPr>
            <a:spLocks noChangeArrowheads="1"/>
          </p:cNvSpPr>
          <p:nvPr/>
        </p:nvSpPr>
        <p:spPr bwMode="auto">
          <a:xfrm>
            <a:off x="4591050" y="7726363"/>
            <a:ext cx="10525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tqD;&amp;D;,m; bmAkvkef</a:t>
            </a:r>
          </a:p>
        </p:txBody>
      </p:sp>
      <p:sp>
        <p:nvSpPr>
          <p:cNvPr id="40095" name="Rectangle 160"/>
          <p:cNvSpPr>
            <a:spLocks noChangeArrowheads="1"/>
          </p:cNvSpPr>
          <p:nvPr/>
        </p:nvSpPr>
        <p:spPr bwMode="auto">
          <a:xfrm>
            <a:off x="4645025" y="6638925"/>
            <a:ext cx="8969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ajrmuf  awmif</a:t>
            </a:r>
          </a:p>
        </p:txBody>
      </p:sp>
      <p:sp>
        <p:nvSpPr>
          <p:cNvPr id="218273" name="Rectangle 161"/>
          <p:cNvSpPr>
            <a:spLocks noChangeArrowheads="1"/>
          </p:cNvSpPr>
          <p:nvPr/>
        </p:nvSpPr>
        <p:spPr bwMode="auto">
          <a:xfrm>
            <a:off x="4772025" y="7169150"/>
            <a:ext cx="701675" cy="249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Yya&amp;mzufrsm;</a:t>
            </a:r>
          </a:p>
        </p:txBody>
      </p:sp>
      <p:sp>
        <p:nvSpPr>
          <p:cNvPr id="40097" name="Rectangle 162"/>
          <p:cNvSpPr>
            <a:spLocks noChangeArrowheads="1"/>
          </p:cNvSpPr>
          <p:nvPr/>
        </p:nvSpPr>
        <p:spPr bwMode="auto">
          <a:xfrm>
            <a:off x="4791075" y="6321425"/>
            <a:ext cx="676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S - D - S</a:t>
            </a:r>
          </a:p>
        </p:txBody>
      </p:sp>
      <p:sp>
        <p:nvSpPr>
          <p:cNvPr id="40098" name="AutoShape 163"/>
          <p:cNvSpPr>
            <a:spLocks noChangeArrowheads="1"/>
          </p:cNvSpPr>
          <p:nvPr/>
        </p:nvSpPr>
        <p:spPr bwMode="auto">
          <a:xfrm>
            <a:off x="5899150" y="6575425"/>
            <a:ext cx="803275" cy="4968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99" name="Rectangle 164"/>
          <p:cNvSpPr>
            <a:spLocks noChangeArrowheads="1"/>
          </p:cNvSpPr>
          <p:nvPr/>
        </p:nvSpPr>
        <p:spPr bwMode="auto">
          <a:xfrm>
            <a:off x="5891213" y="6738938"/>
            <a:ext cx="1047750" cy="42703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100" name="Line 165"/>
          <p:cNvSpPr>
            <a:spLocks noChangeShapeType="1"/>
          </p:cNvSpPr>
          <p:nvPr/>
        </p:nvSpPr>
        <p:spPr bwMode="auto">
          <a:xfrm flipV="1">
            <a:off x="5907088" y="67325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01" name="Line 166"/>
          <p:cNvSpPr>
            <a:spLocks noChangeShapeType="1"/>
          </p:cNvSpPr>
          <p:nvPr/>
        </p:nvSpPr>
        <p:spPr bwMode="auto">
          <a:xfrm flipV="1">
            <a:off x="6129338" y="67167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02" name="Rectangle 167"/>
          <p:cNvSpPr>
            <a:spLocks noChangeArrowheads="1"/>
          </p:cNvSpPr>
          <p:nvPr/>
        </p:nvSpPr>
        <p:spPr bwMode="auto">
          <a:xfrm>
            <a:off x="5903913" y="6530975"/>
            <a:ext cx="7667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rif;rJ.umv</a:t>
            </a:r>
          </a:p>
        </p:txBody>
      </p:sp>
      <p:sp>
        <p:nvSpPr>
          <p:cNvPr id="40103" name="Line 168"/>
          <p:cNvSpPr>
            <a:spLocks noChangeShapeType="1"/>
          </p:cNvSpPr>
          <p:nvPr/>
        </p:nvSpPr>
        <p:spPr bwMode="auto">
          <a:xfrm>
            <a:off x="5943600" y="705961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04" name="Line 169"/>
          <p:cNvSpPr>
            <a:spLocks noChangeShapeType="1"/>
          </p:cNvSpPr>
          <p:nvPr/>
        </p:nvSpPr>
        <p:spPr bwMode="auto">
          <a:xfrm>
            <a:off x="5937250" y="688181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05" name="Rectangle 170"/>
          <p:cNvSpPr>
            <a:spLocks noChangeArrowheads="1"/>
          </p:cNvSpPr>
          <p:nvPr/>
        </p:nvSpPr>
        <p:spPr bwMode="auto">
          <a:xfrm>
            <a:off x="6199188" y="6859588"/>
            <a:ext cx="3698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350</a:t>
            </a:r>
          </a:p>
        </p:txBody>
      </p:sp>
      <p:sp>
        <p:nvSpPr>
          <p:cNvPr id="40106" name="Rectangle 171"/>
          <p:cNvSpPr>
            <a:spLocks noChangeArrowheads="1"/>
          </p:cNvSpPr>
          <p:nvPr/>
        </p:nvSpPr>
        <p:spPr bwMode="auto">
          <a:xfrm>
            <a:off x="6073775" y="6707188"/>
            <a:ext cx="80168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w&amp;m;olBuD;rsm;</a:t>
            </a:r>
          </a:p>
        </p:txBody>
      </p:sp>
      <p:sp>
        <p:nvSpPr>
          <p:cNvPr id="40107" name="AutoShape 172"/>
          <p:cNvSpPr>
            <a:spLocks noChangeArrowheads="1"/>
          </p:cNvSpPr>
          <p:nvPr/>
        </p:nvSpPr>
        <p:spPr bwMode="auto">
          <a:xfrm>
            <a:off x="3278188" y="6451600"/>
            <a:ext cx="803275" cy="688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108" name="Rectangle 173"/>
          <p:cNvSpPr>
            <a:spLocks noChangeArrowheads="1"/>
          </p:cNvSpPr>
          <p:nvPr/>
        </p:nvSpPr>
        <p:spPr bwMode="auto">
          <a:xfrm>
            <a:off x="3276600" y="6602413"/>
            <a:ext cx="1047750" cy="7874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109" name="Line 174"/>
          <p:cNvSpPr>
            <a:spLocks noChangeShapeType="1"/>
          </p:cNvSpPr>
          <p:nvPr/>
        </p:nvSpPr>
        <p:spPr bwMode="auto">
          <a:xfrm flipV="1">
            <a:off x="3295650" y="6581775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10" name="Line 175"/>
          <p:cNvSpPr>
            <a:spLocks noChangeShapeType="1"/>
          </p:cNvSpPr>
          <p:nvPr/>
        </p:nvSpPr>
        <p:spPr bwMode="auto">
          <a:xfrm flipV="1">
            <a:off x="3502025" y="659288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11" name="Rectangle 176"/>
          <p:cNvSpPr>
            <a:spLocks noChangeArrowheads="1"/>
          </p:cNvSpPr>
          <p:nvPr/>
        </p:nvSpPr>
        <p:spPr bwMode="auto">
          <a:xfrm>
            <a:off x="3200400" y="6407150"/>
            <a:ext cx="11620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>
              <a:spcBef>
                <a:spcPct val="50000"/>
              </a:spcBef>
            </a:pPr>
            <a:r>
              <a:rPr lang="en-US" b="1">
                <a:latin typeface="WinInnwa" charset="0"/>
              </a:rPr>
              <a:t>tzrf;tqD;cHumv</a:t>
            </a:r>
          </a:p>
          <a:p>
            <a:pPr defTabSz="969963">
              <a:spcBef>
                <a:spcPct val="50000"/>
              </a:spcBef>
            </a:pPr>
            <a:endParaRPr lang="en-US" sz="14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40112" name="Rectangle 177"/>
          <p:cNvSpPr>
            <a:spLocks noChangeArrowheads="1"/>
          </p:cNvSpPr>
          <p:nvPr/>
        </p:nvSpPr>
        <p:spPr bwMode="auto">
          <a:xfrm>
            <a:off x="3322638" y="5943600"/>
            <a:ext cx="9191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40113" name="Line 178"/>
          <p:cNvSpPr>
            <a:spLocks noChangeShapeType="1"/>
          </p:cNvSpPr>
          <p:nvPr/>
        </p:nvSpPr>
        <p:spPr bwMode="auto">
          <a:xfrm>
            <a:off x="3313113" y="694213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14" name="Line 179"/>
          <p:cNvSpPr>
            <a:spLocks noChangeShapeType="1"/>
          </p:cNvSpPr>
          <p:nvPr/>
        </p:nvSpPr>
        <p:spPr bwMode="auto">
          <a:xfrm>
            <a:off x="3314700" y="6765925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15" name="Rectangle 180"/>
          <p:cNvSpPr>
            <a:spLocks noChangeArrowheads="1"/>
          </p:cNvSpPr>
          <p:nvPr/>
        </p:nvSpPr>
        <p:spPr bwMode="auto">
          <a:xfrm>
            <a:off x="3455988" y="6772275"/>
            <a:ext cx="60166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c&amp;D;pOf 3ck</a:t>
            </a:r>
          </a:p>
        </p:txBody>
      </p:sp>
      <p:sp>
        <p:nvSpPr>
          <p:cNvPr id="40116" name="Rectangle 181"/>
          <p:cNvSpPr>
            <a:spLocks noChangeArrowheads="1"/>
          </p:cNvSpPr>
          <p:nvPr/>
        </p:nvSpPr>
        <p:spPr bwMode="auto">
          <a:xfrm>
            <a:off x="3346450" y="7118350"/>
            <a:ext cx="914400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/>
            <a:r>
              <a:rPr lang="en-US" sz="1100" b="1">
                <a:solidFill>
                  <a:srgbClr val="000000"/>
                </a:solidFill>
                <a:latin typeface="Helvetica" charset="0"/>
              </a:rPr>
              <a:t>Z - E - N</a:t>
            </a:r>
          </a:p>
        </p:txBody>
      </p:sp>
      <p:sp>
        <p:nvSpPr>
          <p:cNvPr id="40117" name="Rectangle 182"/>
          <p:cNvSpPr>
            <a:spLocks noChangeArrowheads="1"/>
          </p:cNvSpPr>
          <p:nvPr/>
        </p:nvSpPr>
        <p:spPr bwMode="auto">
          <a:xfrm>
            <a:off x="3411538" y="6597650"/>
            <a:ext cx="457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70</a:t>
            </a:r>
            <a:r>
              <a:rPr lang="en-US" sz="1000" b="1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000" b="1">
                <a:solidFill>
                  <a:srgbClr val="000000"/>
                </a:solidFill>
                <a:latin typeface="WinInnwa" charset="0"/>
              </a:rPr>
              <a:t>ESpf</a:t>
            </a:r>
          </a:p>
        </p:txBody>
      </p:sp>
      <p:sp>
        <p:nvSpPr>
          <p:cNvPr id="40118" name="Rectangle 183"/>
          <p:cNvSpPr>
            <a:spLocks noChangeArrowheads="1"/>
          </p:cNvSpPr>
          <p:nvPr/>
        </p:nvSpPr>
        <p:spPr bwMode="auto">
          <a:xfrm>
            <a:off x="3175000" y="6943725"/>
            <a:ext cx="1279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ESpfaygif; 100/ 50000</a:t>
            </a:r>
          </a:p>
        </p:txBody>
      </p:sp>
      <p:sp>
        <p:nvSpPr>
          <p:cNvPr id="40119" name="Line 184"/>
          <p:cNvSpPr>
            <a:spLocks noChangeShapeType="1"/>
          </p:cNvSpPr>
          <p:nvPr/>
        </p:nvSpPr>
        <p:spPr bwMode="auto">
          <a:xfrm>
            <a:off x="3314700" y="731043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20" name="Line 185"/>
          <p:cNvSpPr>
            <a:spLocks noChangeShapeType="1"/>
          </p:cNvSpPr>
          <p:nvPr/>
        </p:nvSpPr>
        <p:spPr bwMode="auto">
          <a:xfrm flipV="1">
            <a:off x="3313113" y="7126288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121" name="Group 186"/>
          <p:cNvGrpSpPr>
            <a:grpSpLocks/>
          </p:cNvGrpSpPr>
          <p:nvPr/>
        </p:nvGrpSpPr>
        <p:grpSpPr bwMode="auto">
          <a:xfrm>
            <a:off x="2060575" y="4551363"/>
            <a:ext cx="614363" cy="523875"/>
            <a:chOff x="1180" y="2738"/>
            <a:chExt cx="352" cy="320"/>
          </a:xfrm>
        </p:grpSpPr>
        <p:pic>
          <p:nvPicPr>
            <p:cNvPr id="40143" name="Picture 18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" y="2738"/>
              <a:ext cx="35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144" name="Rectangle 188"/>
            <p:cNvSpPr>
              <a:spLocks noChangeArrowheads="1"/>
            </p:cNvSpPr>
            <p:nvPr/>
          </p:nvSpPr>
          <p:spPr bwMode="auto">
            <a:xfrm>
              <a:off x="1289" y="2851"/>
              <a:ext cx="122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0145" name="Text Box 189"/>
            <p:cNvSpPr txBox="1">
              <a:spLocks noChangeArrowheads="1"/>
            </p:cNvSpPr>
            <p:nvPr/>
          </p:nvSpPr>
          <p:spPr bwMode="auto">
            <a:xfrm>
              <a:off x="1200" y="2828"/>
              <a:ext cx="28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LC</a:t>
              </a:r>
              <a:endParaRPr lang="en-US" sz="1100">
                <a:latin typeface="Sand" charset="0"/>
              </a:endParaRPr>
            </a:p>
          </p:txBody>
        </p:sp>
      </p:grpSp>
      <p:sp>
        <p:nvSpPr>
          <p:cNvPr id="40122" name="Text Box 190"/>
          <p:cNvSpPr txBox="1">
            <a:spLocks noChangeArrowheads="1"/>
          </p:cNvSpPr>
          <p:nvPr/>
        </p:nvSpPr>
        <p:spPr bwMode="auto">
          <a:xfrm>
            <a:off x="4749800" y="3309938"/>
            <a:ext cx="50323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AC</a:t>
            </a:r>
            <a:endParaRPr lang="en-US" sz="1300">
              <a:latin typeface="Sand" charset="0"/>
            </a:endParaRPr>
          </a:p>
        </p:txBody>
      </p:sp>
      <p:sp>
        <p:nvSpPr>
          <p:cNvPr id="40123" name="Text Box 191"/>
          <p:cNvSpPr txBox="1">
            <a:spLocks noChangeArrowheads="1"/>
          </p:cNvSpPr>
          <p:nvPr/>
        </p:nvSpPr>
        <p:spPr bwMode="auto">
          <a:xfrm>
            <a:off x="4484688" y="5805488"/>
            <a:ext cx="5032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b="1">
                <a:latin typeface="Arial" charset="0"/>
              </a:rPr>
              <a:t>DC</a:t>
            </a:r>
            <a:endParaRPr lang="en-US" sz="1100">
              <a:latin typeface="Sand" charset="0"/>
            </a:endParaRPr>
          </a:p>
        </p:txBody>
      </p:sp>
      <p:sp>
        <p:nvSpPr>
          <p:cNvPr id="40124" name="Text Box 192"/>
          <p:cNvSpPr txBox="1">
            <a:spLocks noChangeArrowheads="1"/>
          </p:cNvSpPr>
          <p:nvPr/>
        </p:nvSpPr>
        <p:spPr bwMode="auto">
          <a:xfrm>
            <a:off x="5100638" y="5811838"/>
            <a:ext cx="5032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b="1">
                <a:latin typeface="Arial" charset="0"/>
              </a:rPr>
              <a:t>NC</a:t>
            </a:r>
          </a:p>
        </p:txBody>
      </p:sp>
      <p:sp>
        <p:nvSpPr>
          <p:cNvPr id="40125" name="Rectangle 194"/>
          <p:cNvSpPr>
            <a:spLocks noChangeArrowheads="1"/>
          </p:cNvSpPr>
          <p:nvPr/>
        </p:nvSpPr>
        <p:spPr bwMode="auto">
          <a:xfrm>
            <a:off x="2151063" y="696913"/>
            <a:ext cx="4994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>
            <a:spAutoFit/>
          </a:bodyPr>
          <a:lstStyle/>
          <a:p>
            <a:pPr defTabSz="969963"/>
            <a:r>
              <a:rPr lang="en-US" sz="3600" b="1" i="1">
                <a:latin typeface="WinInnwa" charset="0"/>
              </a:rPr>
              <a:t>jynf.pHkpGmazmfjyaomZ,m;uGufrsm;</a:t>
            </a:r>
          </a:p>
          <a:p>
            <a:pPr defTabSz="969963"/>
            <a:endParaRPr lang="en-US" sz="3000" b="1" i="1">
              <a:latin typeface="Helvetica" charset="0"/>
            </a:endParaRPr>
          </a:p>
        </p:txBody>
      </p:sp>
      <p:grpSp>
        <p:nvGrpSpPr>
          <p:cNvPr id="40126" name="Group 201"/>
          <p:cNvGrpSpPr>
            <a:grpSpLocks/>
          </p:cNvGrpSpPr>
          <p:nvPr/>
        </p:nvGrpSpPr>
        <p:grpSpPr bwMode="auto">
          <a:xfrm>
            <a:off x="279400" y="2797175"/>
            <a:ext cx="6870700" cy="490538"/>
            <a:chOff x="189" y="1645"/>
            <a:chExt cx="3935" cy="300"/>
          </a:xfrm>
        </p:grpSpPr>
        <p:sp>
          <p:nvSpPr>
            <p:cNvPr id="40138" name="Text Box 202"/>
            <p:cNvSpPr txBox="1">
              <a:spLocks noChangeArrowheads="1"/>
            </p:cNvSpPr>
            <p:nvPr/>
          </p:nvSpPr>
          <p:spPr bwMode="auto">
            <a:xfrm>
              <a:off x="189" y="1645"/>
              <a:ext cx="80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cefUrSef;aeUpGJ</a:t>
              </a:r>
            </a:p>
          </p:txBody>
        </p:sp>
        <p:sp>
          <p:nvSpPr>
            <p:cNvPr id="40139" name="Text Box 203"/>
            <p:cNvSpPr txBox="1">
              <a:spLocks noChangeArrowheads="1"/>
            </p:cNvSpPr>
            <p:nvPr/>
          </p:nvSpPr>
          <p:spPr bwMode="auto">
            <a:xfrm>
              <a:off x="956" y="1645"/>
              <a:ext cx="80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cefUrSef;aeUpGJ</a:t>
              </a:r>
            </a:p>
          </p:txBody>
        </p:sp>
        <p:sp>
          <p:nvSpPr>
            <p:cNvPr id="40140" name="Text Box 204"/>
            <p:cNvSpPr txBox="1">
              <a:spLocks noChangeArrowheads="1"/>
            </p:cNvSpPr>
            <p:nvPr/>
          </p:nvSpPr>
          <p:spPr bwMode="auto">
            <a:xfrm>
              <a:off x="1746" y="1645"/>
              <a:ext cx="80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cefUrSef;aeUpGJ</a:t>
              </a:r>
            </a:p>
            <a:p>
              <a:pPr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  <p:sp>
          <p:nvSpPr>
            <p:cNvPr id="40141" name="Text Box 205"/>
            <p:cNvSpPr txBox="1">
              <a:spLocks noChangeArrowheads="1"/>
            </p:cNvSpPr>
            <p:nvPr/>
          </p:nvSpPr>
          <p:spPr bwMode="auto">
            <a:xfrm>
              <a:off x="2535" y="1645"/>
              <a:ext cx="80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cefUrSef;aeUpGJ</a:t>
              </a:r>
            </a:p>
            <a:p>
              <a:pPr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  <p:sp>
          <p:nvSpPr>
            <p:cNvPr id="40142" name="Text Box 206"/>
            <p:cNvSpPr txBox="1">
              <a:spLocks noChangeArrowheads="1"/>
            </p:cNvSpPr>
            <p:nvPr/>
          </p:nvSpPr>
          <p:spPr bwMode="auto">
            <a:xfrm>
              <a:off x="3319" y="1645"/>
              <a:ext cx="80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latin typeface="Helvetica" charset="0"/>
                </a:rPr>
                <a:t>       </a:t>
              </a:r>
              <a:r>
                <a:rPr lang="en-US" b="1">
                  <a:latin typeface="WinInnwa" charset="0"/>
                </a:rPr>
                <a:t>cefUrSef;aeUpGJ</a:t>
              </a:r>
            </a:p>
            <a:p>
              <a:pPr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</p:grpSp>
      <p:grpSp>
        <p:nvGrpSpPr>
          <p:cNvPr id="40127" name="Group 207"/>
          <p:cNvGrpSpPr>
            <a:grpSpLocks/>
          </p:cNvGrpSpPr>
          <p:nvPr/>
        </p:nvGrpSpPr>
        <p:grpSpPr bwMode="auto">
          <a:xfrm>
            <a:off x="188913" y="5570538"/>
            <a:ext cx="6910387" cy="500062"/>
            <a:chOff x="181" y="3349"/>
            <a:chExt cx="3957" cy="306"/>
          </a:xfrm>
        </p:grpSpPr>
        <p:sp>
          <p:nvSpPr>
            <p:cNvPr id="40133" name="Text Box 208"/>
            <p:cNvSpPr txBox="1">
              <a:spLocks noChangeArrowheads="1"/>
            </p:cNvSpPr>
            <p:nvPr/>
          </p:nvSpPr>
          <p:spPr bwMode="auto">
            <a:xfrm>
              <a:off x="181" y="3349"/>
              <a:ext cx="80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latin typeface="Helvetica" charset="0"/>
                </a:rPr>
                <a:t>          </a:t>
              </a:r>
              <a:r>
                <a:rPr lang="en-US" b="1">
                  <a:latin typeface="WinInnwa" charset="0"/>
                </a:rPr>
                <a:t>cefUrSef;aeUpGJ</a:t>
              </a:r>
            </a:p>
          </p:txBody>
        </p:sp>
        <p:sp>
          <p:nvSpPr>
            <p:cNvPr id="40134" name="Text Box 209"/>
            <p:cNvSpPr txBox="1">
              <a:spLocks noChangeArrowheads="1"/>
            </p:cNvSpPr>
            <p:nvPr/>
          </p:nvSpPr>
          <p:spPr bwMode="auto">
            <a:xfrm>
              <a:off x="981" y="3349"/>
              <a:ext cx="80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cefUrSef;aeUpGJ</a:t>
              </a:r>
            </a:p>
            <a:p>
              <a:pPr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  <p:sp>
          <p:nvSpPr>
            <p:cNvPr id="40135" name="Text Box 210"/>
            <p:cNvSpPr txBox="1">
              <a:spLocks noChangeArrowheads="1"/>
            </p:cNvSpPr>
            <p:nvPr/>
          </p:nvSpPr>
          <p:spPr bwMode="auto">
            <a:xfrm>
              <a:off x="1749" y="3349"/>
              <a:ext cx="80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cefUrSef;aeUpGJ</a:t>
              </a:r>
            </a:p>
          </p:txBody>
        </p:sp>
        <p:sp>
          <p:nvSpPr>
            <p:cNvPr id="40136" name="Text Box 211"/>
            <p:cNvSpPr txBox="1">
              <a:spLocks noChangeArrowheads="1"/>
            </p:cNvSpPr>
            <p:nvPr/>
          </p:nvSpPr>
          <p:spPr bwMode="auto">
            <a:xfrm>
              <a:off x="2538" y="3349"/>
              <a:ext cx="80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cefUrSef;aeUpGJ</a:t>
              </a:r>
            </a:p>
            <a:p>
              <a:pPr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  <p:sp>
          <p:nvSpPr>
            <p:cNvPr id="40137" name="Text Box 212"/>
            <p:cNvSpPr txBox="1">
              <a:spLocks noChangeArrowheads="1"/>
            </p:cNvSpPr>
            <p:nvPr/>
          </p:nvSpPr>
          <p:spPr bwMode="auto">
            <a:xfrm>
              <a:off x="3333" y="3355"/>
              <a:ext cx="80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cefUrSef;aeUpGJ</a:t>
              </a:r>
            </a:p>
            <a:p>
              <a:pPr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</p:grpSp>
      <p:sp>
        <p:nvSpPr>
          <p:cNvPr id="40128" name="Text Box 213"/>
          <p:cNvSpPr txBox="1">
            <a:spLocks noChangeArrowheads="1"/>
          </p:cNvSpPr>
          <p:nvPr/>
        </p:nvSpPr>
        <p:spPr bwMode="auto">
          <a:xfrm>
            <a:off x="701675" y="8077200"/>
            <a:ext cx="6127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i="1">
                <a:latin typeface="WinInnwa" charset="0"/>
              </a:rPr>
              <a:t>pmrsufESmtajz</a:t>
            </a:r>
          </a:p>
        </p:txBody>
      </p:sp>
      <p:sp>
        <p:nvSpPr>
          <p:cNvPr id="40129" name="Line 214"/>
          <p:cNvSpPr>
            <a:spLocks noChangeShapeType="1"/>
          </p:cNvSpPr>
          <p:nvPr/>
        </p:nvSpPr>
        <p:spPr bwMode="auto">
          <a:xfrm>
            <a:off x="1268413" y="2378075"/>
            <a:ext cx="4927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30" name="Text Box 215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09</a:t>
            </a:r>
          </a:p>
        </p:txBody>
      </p:sp>
      <p:sp>
        <p:nvSpPr>
          <p:cNvPr id="40131" name="Text Box 217"/>
          <p:cNvSpPr txBox="1">
            <a:spLocks noChangeArrowheads="1"/>
          </p:cNvSpPr>
          <p:nvPr/>
        </p:nvSpPr>
        <p:spPr bwMode="auto">
          <a:xfrm>
            <a:off x="422275" y="1362075"/>
            <a:ext cx="68992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WinInnwa" charset="0"/>
              </a:rPr>
              <a:t>þpmrsufESmonfta&amp;SUESif.taemufwGJ,Sufazmfjyxm;aompmrsufESmjzpfonf/ rsOf;rsm;udkvdkufí usrf;pmtaBumif;t&amp;mrsm;tm; oD;jcm;pDuyfjym;av;rsm;jyKvkyf&amp;ef jzwfay;yg/</a:t>
            </a:r>
          </a:p>
        </p:txBody>
      </p:sp>
      <p:sp>
        <p:nvSpPr>
          <p:cNvPr id="40132" name="Rectangle 230"/>
          <p:cNvSpPr>
            <a:spLocks noChangeArrowheads="1"/>
          </p:cNvSpPr>
          <p:nvPr/>
        </p:nvSpPr>
        <p:spPr bwMode="auto">
          <a:xfrm>
            <a:off x="658813" y="6799263"/>
            <a:ext cx="7493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514"/>
                </a:solidFill>
                <a:latin typeface="WinInnwa" charset="0"/>
              </a:rPr>
              <a:t>c&amp;pf0ifusrf;rsm;</a:t>
            </a:r>
            <a:endParaRPr lang="en-US" baseline="-25000">
              <a:solidFill>
                <a:srgbClr val="000514"/>
              </a:solidFill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429375" y="87313"/>
            <a:ext cx="7540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10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8600" y="1827213"/>
            <a:ext cx="70723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b="1" i="1">
                <a:latin typeface="Helvetica" charset="0"/>
              </a:rPr>
              <a:t>“</a:t>
            </a:r>
            <a:r>
              <a:rPr lang="en-US" sz="3600" b="1" i="1">
                <a:latin typeface="Helvetica" charset="0"/>
              </a:rPr>
              <a:t>_____</a:t>
            </a:r>
            <a:r>
              <a:rPr lang="ja-JP" altLang="en-US" sz="3600" b="1" i="1">
                <a:latin typeface="Helvetica" charset="0"/>
              </a:rPr>
              <a:t>”</a:t>
            </a:r>
            <a:r>
              <a:rPr lang="en-US" sz="3600" b="1" i="1">
                <a:latin typeface="WinInnwa" charset="0"/>
              </a:rPr>
              <a:t>[laompum;vHk;ESif.yufowfí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65113" y="931863"/>
            <a:ext cx="72786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latin typeface="WinInnwa" charset="0"/>
              </a:rPr>
              <a:t>or®musrf;pmzGif.jycsuf\ t"duausm&amp;dk;-</a:t>
            </a:r>
          </a:p>
          <a:p>
            <a:pPr algn="ctr"/>
            <a:r>
              <a:rPr lang="en-US" sz="2400" b="1">
                <a:latin typeface="WinInnwa" charset="0"/>
              </a:rPr>
              <a:t>bk&amp;m;ocif\ tajctaeay:wGifrrlwnfaom y#dnmOftpDtpOf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28600" y="2522538"/>
            <a:ext cx="707072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i="1">
                <a:latin typeface="WinInnwa" charset="0"/>
              </a:rPr>
              <a:t>*&amp;dbmomESif. a[jAJbmomESpfckpvHk;wGif?</a:t>
            </a:r>
            <a:r>
              <a:rPr lang="en-US" sz="2400" b="1" i="1">
                <a:latin typeface="Helvetica" charset="0"/>
              </a:rPr>
              <a:t>                                         </a:t>
            </a:r>
            <a:r>
              <a:rPr lang="en-US" sz="3200" b="1" i="1">
                <a:latin typeface="WinInnwa" charset="0"/>
              </a:rPr>
              <a:t>t*øvdyfpum;vHk;</a:t>
            </a:r>
            <a:r>
              <a:rPr lang="en-US" sz="2400" b="1" i="1">
                <a:latin typeface="Helvetica" charset="0"/>
              </a:rPr>
              <a:t> </a:t>
            </a:r>
            <a:r>
              <a:rPr lang="ja-JP" altLang="en-US" sz="2400" b="1" i="1">
                <a:latin typeface="Helvetica" charset="0"/>
              </a:rPr>
              <a:t>“</a:t>
            </a:r>
            <a:r>
              <a:rPr lang="en-US" sz="2400" b="1" i="1">
                <a:latin typeface="Helvetica" charset="0"/>
              </a:rPr>
              <a:t>SIN</a:t>
            </a:r>
            <a:r>
              <a:rPr lang="ja-JP" altLang="en-US" sz="2400" b="1" i="1">
                <a:latin typeface="Helvetica" charset="0"/>
              </a:rPr>
              <a:t>”</a:t>
            </a:r>
            <a:r>
              <a:rPr lang="en-US" sz="2400" b="1" i="1">
                <a:latin typeface="Helvetica" charset="0"/>
              </a:rPr>
              <a:t> </a:t>
            </a:r>
            <a:r>
              <a:rPr lang="en-US" sz="2800" b="1" i="1">
                <a:latin typeface="WinInnwa" charset="0"/>
              </a:rPr>
              <a:t>\t"dyÜg,frSmtrsdK;rsdK;&amp;Sdonf/</a:t>
            </a:r>
            <a:r>
              <a:rPr lang="en-US" sz="2400" b="1" i="1">
                <a:latin typeface="Helvetica" charset="0"/>
              </a:rPr>
              <a:t> </a:t>
            </a:r>
            <a:r>
              <a:rPr lang="en-US" sz="2800" b="1" i="1">
                <a:latin typeface="WinInnwa" charset="0"/>
              </a:rPr>
              <a:t>tusif.pm&amp;dwÅysufjym;jcif;? azgufjyefjcif;? csdK;azmufjcif;? rdkufrJjcif;? w&amp;m;r0ifjcif;? raumif;qdk;0g;jzpfjcif;/</a:t>
            </a:r>
            <a:endParaRPr lang="en-US" sz="2400" b="1">
              <a:latin typeface="Helvetica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77875" y="4243388"/>
            <a:ext cx="6089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i="1">
                <a:latin typeface="WinInnwa" charset="0"/>
              </a:rPr>
              <a:t>xdkUaemufU U U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74650" y="7126288"/>
            <a:ext cx="6811963" cy="954087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latin typeface="WinInnwa" charset="0"/>
              </a:rPr>
              <a:t>]—vltaygif;wdkUonf 'kp&amp;dkufudkjyKí bk&amp;m;ocifa&amp;SUawmfü tom;a&amp;ysufBujyD/}  a&amp;mr3;23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41325" y="4973638"/>
            <a:ext cx="6711950" cy="170338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4800" b="1" i="1">
                <a:latin typeface="Helvetica" charset="0"/>
              </a:rPr>
              <a:t>“</a:t>
            </a:r>
            <a:r>
              <a:rPr lang="en-US" sz="5400" b="1" i="1">
                <a:latin typeface="WinInnwa" charset="0"/>
              </a:rPr>
              <a:t>tjypfonf</a:t>
            </a:r>
            <a:r>
              <a:rPr lang="ja-JP" altLang="en-US" sz="4800" b="1" i="1">
                <a:latin typeface="Helvetica" charset="0"/>
              </a:rPr>
              <a:t>”</a:t>
            </a:r>
            <a:r>
              <a:rPr lang="en-US" sz="4800" b="1" i="1">
                <a:latin typeface="Helvetica" charset="0"/>
              </a:rPr>
              <a:t> =                         </a:t>
            </a:r>
            <a:r>
              <a:rPr lang="ja-JP" altLang="en-US" sz="4800" b="1" i="1">
                <a:latin typeface="Helvetica" charset="0"/>
              </a:rPr>
              <a:t>“</a:t>
            </a:r>
            <a:r>
              <a:rPr lang="en-US" sz="4800" b="1" i="1">
                <a:latin typeface="Helvetica" charset="0"/>
              </a:rPr>
              <a:t>__ ____ ___ _____.</a:t>
            </a:r>
            <a:r>
              <a:rPr lang="ja-JP" altLang="en-US" sz="4800" b="1" i="1">
                <a:latin typeface="Helvetica" charset="0"/>
              </a:rPr>
              <a:t>”</a:t>
            </a:r>
            <a:endParaRPr lang="en-US" sz="3200" b="1" i="1">
              <a:latin typeface="Helvetica" charset="0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231900" y="1735138"/>
            <a:ext cx="8747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latin typeface="WinInnwa" charset="0"/>
              </a:rPr>
              <a:t>tjypf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1589088" y="5970588"/>
            <a:ext cx="40862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solidFill>
                  <a:srgbClr val="E32434"/>
                </a:solidFill>
                <a:latin typeface="WinInnwa" charset="0"/>
              </a:rPr>
              <a:t>jypfrSwfvGJjcif;vnf;jzpfonf/</a:t>
            </a:r>
            <a:endParaRPr lang="en-US" sz="3600" b="1" baseline="-25000">
              <a:solidFill>
                <a:srgbClr val="E32434"/>
              </a:solidFill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594475" y="76200"/>
            <a:ext cx="5016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11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577850" y="1098550"/>
            <a:ext cx="634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1">
                <a:latin typeface="WinInnwa" charset="0"/>
              </a:rPr>
              <a:t>bk&amp;m;ocif\ </a:t>
            </a:r>
            <a:r>
              <a:rPr lang="en-US" sz="2800" b="1" i="1">
                <a:latin typeface="Skia" charset="0"/>
              </a:rPr>
              <a:t>__________ ________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515938" y="84518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endParaRPr lang="my-MM" sz="2000">
              <a:latin typeface="Times" charset="0"/>
            </a:endParaRP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519113" y="8261350"/>
            <a:ext cx="657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]uGsefkyfwdkUjypfrSwfvGJBuvm;? rvGJBubl;vm;/}</a:t>
            </a: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323850" y="1549400"/>
            <a:ext cx="701675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endParaRPr lang="en-US" b="1">
              <a:latin typeface="Skia" charset="0"/>
            </a:endParaRPr>
          </a:p>
          <a:p>
            <a:pPr algn="ctr"/>
            <a:r>
              <a:rPr lang="en-US" b="1">
                <a:latin typeface="WinInnwa" charset="0"/>
              </a:rPr>
              <a:t>htb\ah&amp;Sae h h h teEW h h h tmvmz h h h tmrif h h h h ueOD;aeh&amp;ufrsm; h h h </a:t>
            </a:r>
          </a:p>
          <a:p>
            <a:pPr algn="ctr"/>
            <a:r>
              <a:rPr lang="en-US" b="1">
                <a:latin typeface="WinInnwa" charset="0"/>
              </a:rPr>
              <a:t>bdodufcHol h h h  wrefawmf eSifh ,mZfya&amp;m[dwf h h h bk&amp;m;ocif\vuf&amp;Hk;awmf h h h</a:t>
            </a:r>
          </a:p>
          <a:p>
            <a:pPr algn="ctr"/>
            <a:r>
              <a:rPr lang="en-US" b="1">
                <a:latin typeface="WinInnwa" charset="0"/>
              </a:rPr>
              <a:t>touf\tp h h h,HkBunfjcif;tpjyKol h h htp eSifh tqHk; h h h</a:t>
            </a:r>
          </a:p>
          <a:p>
            <a:pPr algn="ctr"/>
            <a:r>
              <a:rPr lang="en-US" b="1">
                <a:latin typeface="WinInnwa" charset="0"/>
              </a:rPr>
              <a:t>aumif;jrwfaomtkyfpdk;&amp;Sif h h h touf h h htoufrkefh h h hbk&amp;m;ocif\rkefh h h howdkhom; h h hrdk;aomufBu,f h h hodk;xdrf;BuD; h h ha&amp;;G;aumufjcif;cHol h h h wyg;wnf; h h c&amp;pfawmf h h hbk&amp;m;ocif\c&amp;pfawmf h h hocifc&amp;pfawmf h h h touf@Sifaombk&amp;m;ocif\om;awmf/c&amp;pfawmf h h h eSpfodrfhol h h h h trdefhay;ol h h h h tpfa&amp;;vlrsdK;twGufeSpfodrfhol h h havmifaomrD; h h wdkufa'gif.ausmuf h h hwdkifyifbuf h h hzefqif;&amp;Sif h h hvSTwfajrmufapol h h hvlom;tm;vHk;.arsmfvifh&amp;m h h hwHcg; h h ht,fvf&amp;Sm'dkif; h h hxm0&amp;bk&amp;m; h h hxm0&amp;tb h h htjzpfrSefudkwduspGmzGifhjyol h h hopPm eSifh orRmw&amp;m; h h hrSefaomoufao h h htb h h t&amp;m&amp;mtm;vHk;\om;OD;h h h tOD;oD;aomtoD; h h htkwfjrpf h h htcGefcHeSifhtjypfom;rsm;\rdwfaqG h h hodrfarG h pGmudk;uG,fol h h hbk&amp;m;ocif.qkaus;Zl; h h hbk&amp;m;ocif.bkef;awmf h h hbk&amp;m;ocif h h hteEWbk&amp;m;ocif h h ht&amp;mcyfodrf;wdkh.bk&amp;m; h h huGsefKyfudkjrifaeaombk&amp;m; h h haumif;aomodk;xdrf; h h hBuD;jrwfaom,Zfya&amp;m[dwf h h hBuD;jrwfaomodk;xdef; h h hvrf;jy&amp;SSif h h hOD;acgif; h h htoif;awmf.OD;acgif; h h ht&amp;mtm;vHk;.tarG h h hxm0&amp;m,Zfya&amp;m[dwf h h hoefh&amp;SSif;aomol h h htpfa&amp;;vlrsKd;.oefh&amp;Sif;aomol h h hoefh&amp;Sif;aom0dnOfawmf h h harQmfvifhjcif; h h hu,fwifjcif;OD;csKd h h hig h h hbk&amp;m;ocif.yHko@mef h h hrdrdyHko@mef h h h{rmaEGv h h a,a[m0g h h h</a:t>
            </a:r>
          </a:p>
          <a:p>
            <a:pPr algn="ctr"/>
            <a:r>
              <a:rPr lang="en-US" sz="3200" b="1">
                <a:latin typeface="WinInnwa" charset="0"/>
              </a:rPr>
              <a:t>a,&amp;I </a:t>
            </a:r>
          </a:p>
          <a:p>
            <a:pPr algn="ctr"/>
            <a:r>
              <a:rPr lang="en-US" b="1">
                <a:latin typeface="WinInnwa" charset="0"/>
              </a:rPr>
              <a:t>ocifa,&amp;Ic&amp;pfawmf h h w&amp;m;olBuD; h h &amp;Sifbk&amp;if h h hxm0&amp;&amp;Sifbk&amp;if h hh hbk&amp;ifwumhbk&amp;if h h havmubk&amp;if h h hbk&amp;m;ocif\odk;oi,f h h haemufqHk;tm'H h h hydnwfawmfay;ol h h hacgif;aqmif h h htouf h h havmutvif; h h hodef;iSufuhJodkh h h hawmESif;yef; h h h,k' jcaoFh h h htouf&amp;Sifaomausmuf h h htoufprf;a&amp; h h hocif h h ht&amp;Sifocifbk&amp;m; h h hocifa,&amp;Ic&amp;pfawmf h h hocifwumhocif h h hbkef;BuD;ocif h h ht&amp;Sifwum;t&amp;Sif h h hajzmifhrwfawmfrlaomocif h h hjcpfjcif</a:t>
            </a:r>
            <a:r>
              <a:rPr lang="ja-JP" altLang="en-US" b="1">
                <a:latin typeface="WinInnwa" charset="0"/>
              </a:rPr>
              <a:t>’</a:t>
            </a:r>
            <a:r>
              <a:rPr lang="en-US" b="1">
                <a:latin typeface="WinInnwa" charset="0"/>
              </a:rPr>
              <a:t>arwWm h h h0rf;enf;aBuuJGaomol h h hocif h h hBum;cH h h hoem;Buifemaombk&amp;m; h h hemZ&amp;if; h h 'hg0d'frSqif;oufol h h hwpfarCm h h hwOD;wnf;aomom; h h hyocgodk;oi,f h h uGsefKyfwdkU\jidrfoufjcif; h h htdk;xdrf; h h hbk&amp;m;ocif.wefcdk; h h hjidrfoufjcif;t&amp;Sif h h hya&amp;mzuf h h hoefhpifapol h h h&amp;mbdkifh hh(q&amp;m) h h hbk&amp;m;ocif.bkef;awmfa&amp;mifjcnf h h ha@G;eSKefaomol h h hoefhpifapaomrD; h h hxajrmufjcif;eSifhtouf h h hajzmifhrwfaomol h h hausmuf h hhhhhhh h h h 'hg0d'f.tjrpf h h hh&amp;Sm&amp;kefESif;qD h h hzefqif;xm;aomt&amp;mtm;vHl;udktkyfpdk;ol h h havmubk&amp;ifrsm;.bk&amp;if h h htpPa&amp;;bk&amp;if h h hu,fwif&amp;Sif h h htpPa&amp;;vkrsKd;xJrS h h hrsKd;aph h h htapcH h h hodk;xdrf;ESifhpdwf0dnmOfudktkyfpdk;aomol h h h tuG,ftum h h 'hhg0df'fom;awmf h h hbk&amp;m;om;awmf h h h,mukyf.}u,f h h hausmuf h h hajzmifhrwfjcif;.om;awmf h h hq&amp;m h h hrSefaomtvif; h h horRmw&amp;m; h h hpyspfEG,f h h hbk&amp;m;ocif.ynm h h htHh}obG,fwdkifuifbuf h h heSKwfuywfawmf h h hbk&amp;m;ocif.eSKwfuywfawmf h h h</a:t>
            </a:r>
          </a:p>
          <a:p>
            <a:pPr algn="ctr"/>
            <a:endParaRPr lang="en-US" b="1">
              <a:latin typeface="Skia" charset="0"/>
            </a:endParaRPr>
          </a:p>
          <a:p>
            <a:r>
              <a:rPr lang="en-US" b="1">
                <a:latin typeface="Skia" charset="0"/>
              </a:rPr>
              <a:t>				</a:t>
            </a:r>
            <a:r>
              <a:rPr lang="en-US" sz="1800" b="1">
                <a:latin typeface="WinInnwa" charset="0"/>
              </a:rPr>
              <a:t>rS</a:t>
            </a:r>
            <a:r>
              <a:rPr lang="en-US" b="1">
                <a:latin typeface="Skia" charset="0"/>
              </a:rPr>
              <a:t>/ </a:t>
            </a:r>
            <a:r>
              <a:rPr lang="en-US" sz="1800" b="1">
                <a:latin typeface="WinInnwa" charset="0"/>
              </a:rPr>
              <a:t>ar&amp;DzdkU0,fvlU(pf) (</a:t>
            </a:r>
            <a:r>
              <a:rPr lang="en-US" b="1">
                <a:latin typeface="Skia" charset="0"/>
              </a:rPr>
              <a:t>Mary Foxwell Loeks), </a:t>
            </a:r>
            <a:r>
              <a:rPr lang="en-US" b="1" i="1">
                <a:latin typeface="Skia" charset="0"/>
              </a:rPr>
              <a:t> </a:t>
            </a:r>
          </a:p>
          <a:p>
            <a:r>
              <a:rPr lang="en-US" b="1" i="1">
                <a:latin typeface="Skia" charset="0"/>
              </a:rPr>
              <a:t>				</a:t>
            </a:r>
            <a:r>
              <a:rPr lang="en-US" sz="1800" b="1" i="1">
                <a:latin typeface="WinInnwa" charset="0"/>
              </a:rPr>
              <a:t>bk&amp;m;ocif\bkef;BuD;aomemrawmfrsm;</a:t>
            </a:r>
            <a:r>
              <a:rPr lang="en-US" b="1">
                <a:latin typeface="Skia" charset="0"/>
              </a:rPr>
              <a:t> 	</a:t>
            </a:r>
          </a:p>
          <a:p>
            <a:r>
              <a:rPr lang="en-US" b="1">
                <a:latin typeface="Skia" charset="0"/>
              </a:rPr>
              <a:t>			                      </a:t>
            </a:r>
            <a:r>
              <a:rPr lang="en-US" sz="1800" b="1">
                <a:latin typeface="WinInnwa" charset="0"/>
              </a:rPr>
              <a:t>abumpmtkyfxkwfvkyfrIvkyfief;? 1986/</a:t>
            </a:r>
          </a:p>
        </p:txBody>
      </p:sp>
      <p:sp>
        <p:nvSpPr>
          <p:cNvPr id="41991" name="Rectangle 9"/>
          <p:cNvSpPr>
            <a:spLocks noChangeArrowheads="1"/>
          </p:cNvSpPr>
          <p:nvPr/>
        </p:nvSpPr>
        <p:spPr bwMode="auto">
          <a:xfrm>
            <a:off x="2882900" y="1204913"/>
            <a:ext cx="3222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solidFill>
                  <a:srgbClr val="E32434"/>
                </a:solidFill>
                <a:latin typeface="WinInnwa" charset="0"/>
              </a:rPr>
              <a:t>bkef;BuD;aomemrawmfrsm;</a:t>
            </a:r>
            <a:endParaRPr lang="en-US" sz="3200" b="1" baseline="-25000">
              <a:solidFill>
                <a:srgbClr val="E32434"/>
              </a:solidFill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1"/>
          <p:cNvSpPr txBox="1">
            <a:spLocks noChangeArrowheads="1"/>
          </p:cNvSpPr>
          <p:nvPr/>
        </p:nvSpPr>
        <p:spPr bwMode="auto">
          <a:xfrm>
            <a:off x="5759450" y="1587500"/>
            <a:ext cx="1841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endParaRPr lang="my-MM" b="1" baseline="-25000">
              <a:latin typeface="Comic Sans MS" charset="0"/>
            </a:endParaRPr>
          </a:p>
        </p:txBody>
      </p:sp>
      <p:sp>
        <p:nvSpPr>
          <p:cNvPr id="43011" name="Text Box 12"/>
          <p:cNvSpPr txBox="1">
            <a:spLocks noChangeArrowheads="1"/>
          </p:cNvSpPr>
          <p:nvPr/>
        </p:nvSpPr>
        <p:spPr bwMode="auto">
          <a:xfrm>
            <a:off x="6429375" y="115888"/>
            <a:ext cx="7540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12</a:t>
            </a:r>
          </a:p>
        </p:txBody>
      </p:sp>
      <p:grpSp>
        <p:nvGrpSpPr>
          <p:cNvPr id="43012" name="Group 36"/>
          <p:cNvGrpSpPr>
            <a:grpSpLocks/>
          </p:cNvGrpSpPr>
          <p:nvPr/>
        </p:nvGrpSpPr>
        <p:grpSpPr bwMode="auto">
          <a:xfrm>
            <a:off x="-168275" y="3848100"/>
            <a:ext cx="7712075" cy="4302125"/>
            <a:chOff x="-108" y="1962"/>
            <a:chExt cx="4858" cy="2710"/>
          </a:xfrm>
        </p:grpSpPr>
        <p:sp>
          <p:nvSpPr>
            <p:cNvPr id="43021" name="AutoShape 18"/>
            <p:cNvSpPr>
              <a:spLocks noChangeArrowheads="1"/>
            </p:cNvSpPr>
            <p:nvPr/>
          </p:nvSpPr>
          <p:spPr bwMode="auto">
            <a:xfrm>
              <a:off x="636" y="1962"/>
              <a:ext cx="3408" cy="268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3022" name="Rectangle 19"/>
            <p:cNvSpPr>
              <a:spLocks noChangeArrowheads="1"/>
            </p:cNvSpPr>
            <p:nvPr/>
          </p:nvSpPr>
          <p:spPr bwMode="auto">
            <a:xfrm>
              <a:off x="2619" y="4378"/>
              <a:ext cx="138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Helvetica" charset="0"/>
                </a:rPr>
                <a:t>___________</a:t>
              </a:r>
            </a:p>
          </p:txBody>
        </p:sp>
        <p:sp>
          <p:nvSpPr>
            <p:cNvPr id="43023" name="Rectangle 21"/>
            <p:cNvSpPr>
              <a:spLocks noChangeArrowheads="1"/>
            </p:cNvSpPr>
            <p:nvPr/>
          </p:nvSpPr>
          <p:spPr bwMode="auto">
            <a:xfrm>
              <a:off x="2076" y="2290"/>
              <a:ext cx="138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Helvetica" charset="0"/>
                </a:rPr>
                <a:t>____</a:t>
              </a:r>
            </a:p>
          </p:txBody>
        </p:sp>
        <p:sp>
          <p:nvSpPr>
            <p:cNvPr id="43024" name="Rectangle 22"/>
            <p:cNvSpPr>
              <a:spLocks noChangeArrowheads="1"/>
            </p:cNvSpPr>
            <p:nvPr/>
          </p:nvSpPr>
          <p:spPr bwMode="auto">
            <a:xfrm>
              <a:off x="740" y="4386"/>
              <a:ext cx="138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Helvetica" charset="0"/>
                </a:rPr>
                <a:t>___________</a:t>
              </a:r>
            </a:p>
          </p:txBody>
        </p:sp>
        <p:sp>
          <p:nvSpPr>
            <p:cNvPr id="43025" name="Line 23"/>
            <p:cNvSpPr>
              <a:spLocks noChangeShapeType="1"/>
            </p:cNvSpPr>
            <p:nvPr/>
          </p:nvSpPr>
          <p:spPr bwMode="auto">
            <a:xfrm flipV="1">
              <a:off x="978" y="3752"/>
              <a:ext cx="1183" cy="6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Line 24"/>
            <p:cNvSpPr>
              <a:spLocks noChangeShapeType="1"/>
            </p:cNvSpPr>
            <p:nvPr/>
          </p:nvSpPr>
          <p:spPr bwMode="auto">
            <a:xfrm flipH="1" flipV="1">
              <a:off x="2608" y="3741"/>
              <a:ext cx="1119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Line 25"/>
            <p:cNvSpPr>
              <a:spLocks noChangeShapeType="1"/>
            </p:cNvSpPr>
            <p:nvPr/>
          </p:nvSpPr>
          <p:spPr bwMode="auto">
            <a:xfrm>
              <a:off x="2370" y="2546"/>
              <a:ext cx="0" cy="8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Line 26"/>
            <p:cNvSpPr>
              <a:spLocks noChangeShapeType="1"/>
            </p:cNvSpPr>
            <p:nvPr/>
          </p:nvSpPr>
          <p:spPr bwMode="auto">
            <a:xfrm flipV="1">
              <a:off x="1133" y="2589"/>
              <a:ext cx="1012" cy="1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9" name="Line 27"/>
            <p:cNvSpPr>
              <a:spLocks noChangeShapeType="1"/>
            </p:cNvSpPr>
            <p:nvPr/>
          </p:nvSpPr>
          <p:spPr bwMode="auto">
            <a:xfrm flipH="1" flipV="1">
              <a:off x="2543" y="2562"/>
              <a:ext cx="1020" cy="15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Line 28"/>
            <p:cNvSpPr>
              <a:spLocks noChangeShapeType="1"/>
            </p:cNvSpPr>
            <p:nvPr/>
          </p:nvSpPr>
          <p:spPr bwMode="auto">
            <a:xfrm flipH="1">
              <a:off x="1366" y="4307"/>
              <a:ext cx="20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1" name="Rectangle 30"/>
            <p:cNvSpPr>
              <a:spLocks noChangeArrowheads="1"/>
            </p:cNvSpPr>
            <p:nvPr/>
          </p:nvSpPr>
          <p:spPr bwMode="auto">
            <a:xfrm>
              <a:off x="1526" y="3443"/>
              <a:ext cx="170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Helvetica" charset="0"/>
                </a:rPr>
                <a:t>___________</a:t>
              </a:r>
            </a:p>
          </p:txBody>
        </p:sp>
        <p:sp>
          <p:nvSpPr>
            <p:cNvPr id="43032" name="Text Box 31"/>
            <p:cNvSpPr txBox="1">
              <a:spLocks noChangeArrowheads="1"/>
            </p:cNvSpPr>
            <p:nvPr/>
          </p:nvSpPr>
          <p:spPr bwMode="auto">
            <a:xfrm>
              <a:off x="-108" y="2011"/>
              <a:ext cx="1861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4200" b="1">
                  <a:latin typeface="WinInnwa" charset="0"/>
                </a:rPr>
                <a:t>"r®a[mif; usrf;</a:t>
              </a:r>
            </a:p>
          </p:txBody>
        </p:sp>
        <p:sp>
          <p:nvSpPr>
            <p:cNvPr id="43033" name="Text Box 32"/>
            <p:cNvSpPr txBox="1">
              <a:spLocks noChangeArrowheads="1"/>
            </p:cNvSpPr>
            <p:nvPr/>
          </p:nvSpPr>
          <p:spPr bwMode="auto">
            <a:xfrm>
              <a:off x="2889" y="2009"/>
              <a:ext cx="186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400" b="1">
                  <a:latin typeface="WinInnwa" charset="0"/>
                </a:rPr>
                <a:t>"r®opf   usrf;</a:t>
              </a:r>
            </a:p>
          </p:txBody>
        </p:sp>
      </p:grpSp>
      <p:sp>
        <p:nvSpPr>
          <p:cNvPr id="43013" name="Rectangle 34"/>
          <p:cNvSpPr>
            <a:spLocks noChangeArrowheads="1"/>
          </p:cNvSpPr>
          <p:nvPr/>
        </p:nvSpPr>
        <p:spPr bwMode="auto">
          <a:xfrm>
            <a:off x="0" y="1084263"/>
            <a:ext cx="70834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>
                <a:latin typeface="WinInnwa" charset="0"/>
              </a:rPr>
              <a:t>bk&amp;m;ocif\ rajymif;vJEdkifaom y#dnmOftpDtpOf-</a:t>
            </a:r>
          </a:p>
          <a:p>
            <a:pPr algn="ctr"/>
            <a:r>
              <a:rPr lang="en-US" sz="2800" b="1">
                <a:latin typeface="WinInnwa" charset="0"/>
              </a:rPr>
              <a:t>or®musrf;pm\t"duaBum&amp;dk;/</a:t>
            </a:r>
          </a:p>
        </p:txBody>
      </p:sp>
      <p:sp>
        <p:nvSpPr>
          <p:cNvPr id="43014" name="Rectangle 35"/>
          <p:cNvSpPr>
            <a:spLocks noChangeArrowheads="1"/>
          </p:cNvSpPr>
          <p:nvPr/>
        </p:nvSpPr>
        <p:spPr bwMode="auto">
          <a:xfrm>
            <a:off x="442913" y="2112963"/>
            <a:ext cx="667226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600" b="1" i="1">
                <a:latin typeface="WinInnwa" charset="0"/>
              </a:rPr>
              <a:t>usrf;ESpfusrf;Bum;wGif xif&amp;Sm;pGm tajymif;tvJtoHk;jyKaom pum;vHk;rsm;\t"dyÜg,frsm;udk pOf;pm;Bunf.yg/</a:t>
            </a:r>
            <a:endParaRPr lang="en-US" sz="2600" b="1" i="1">
              <a:latin typeface="Helvetica" charset="0"/>
            </a:endParaRPr>
          </a:p>
        </p:txBody>
      </p:sp>
      <p:sp>
        <p:nvSpPr>
          <p:cNvPr id="43015" name="AutoShape 37"/>
          <p:cNvSpPr>
            <a:spLocks noChangeArrowheads="1"/>
          </p:cNvSpPr>
          <p:nvPr/>
        </p:nvSpPr>
        <p:spPr bwMode="auto">
          <a:xfrm>
            <a:off x="2347913" y="3446463"/>
            <a:ext cx="2884487" cy="547687"/>
          </a:xfrm>
          <a:prstGeom prst="curvedDownArrow">
            <a:avLst>
              <a:gd name="adj1" fmla="val 105333"/>
              <a:gd name="adj2" fmla="val 210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3016" name="AutoShape 38"/>
          <p:cNvSpPr>
            <a:spLocks noChangeArrowheads="1"/>
          </p:cNvSpPr>
          <p:nvPr/>
        </p:nvSpPr>
        <p:spPr bwMode="auto">
          <a:xfrm rot="-10686276">
            <a:off x="2112963" y="5149850"/>
            <a:ext cx="2884487" cy="547688"/>
          </a:xfrm>
          <a:prstGeom prst="curvedDownArrow">
            <a:avLst>
              <a:gd name="adj1" fmla="val 105333"/>
              <a:gd name="adj2" fmla="val 21066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3017" name="Rectangle 39"/>
          <p:cNvSpPr>
            <a:spLocks noChangeArrowheads="1"/>
          </p:cNvSpPr>
          <p:nvPr/>
        </p:nvSpPr>
        <p:spPr bwMode="auto">
          <a:xfrm>
            <a:off x="4102100" y="7677150"/>
            <a:ext cx="2198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WinInnwa" charset="0"/>
              </a:rPr>
              <a:t>jynf.pHkrI</a:t>
            </a:r>
          </a:p>
        </p:txBody>
      </p:sp>
      <p:sp>
        <p:nvSpPr>
          <p:cNvPr id="43018" name="Rectangle 40"/>
          <p:cNvSpPr>
            <a:spLocks noChangeArrowheads="1"/>
          </p:cNvSpPr>
          <p:nvPr/>
        </p:nvSpPr>
        <p:spPr bwMode="auto">
          <a:xfrm>
            <a:off x="2627313" y="4329113"/>
            <a:ext cx="21986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WinInnwa" charset="0"/>
              </a:rPr>
              <a:t>tvdkawmf</a:t>
            </a:r>
          </a:p>
        </p:txBody>
      </p:sp>
      <p:sp>
        <p:nvSpPr>
          <p:cNvPr id="43019" name="Rectangle 41"/>
          <p:cNvSpPr>
            <a:spLocks noChangeArrowheads="1"/>
          </p:cNvSpPr>
          <p:nvPr/>
        </p:nvSpPr>
        <p:spPr bwMode="auto">
          <a:xfrm>
            <a:off x="1166813" y="7613650"/>
            <a:ext cx="21986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WinInnwa" charset="0"/>
              </a:rPr>
              <a:t>pmcsKyf</a:t>
            </a:r>
          </a:p>
        </p:txBody>
      </p:sp>
      <p:sp>
        <p:nvSpPr>
          <p:cNvPr id="43020" name="Rectangle 42"/>
          <p:cNvSpPr>
            <a:spLocks noChangeArrowheads="1"/>
          </p:cNvSpPr>
          <p:nvPr/>
        </p:nvSpPr>
        <p:spPr bwMode="auto">
          <a:xfrm>
            <a:off x="2344738" y="6043613"/>
            <a:ext cx="270351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E32434"/>
                </a:solidFill>
                <a:latin typeface="WinInnwa" charset="0"/>
              </a:rPr>
              <a:t>y#dnmOf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547688" y="1287463"/>
            <a:ext cx="633095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00" b="1" i="1">
                <a:latin typeface="WinInnwa" charset="0"/>
              </a:rPr>
              <a:t>y#dnmOfjzif.qufqHaom a&amp;S;ueOD; qufEG,frI</a:t>
            </a:r>
            <a:r>
              <a:rPr lang="en-US" sz="2600" b="1" i="1">
                <a:latin typeface="Skia" charset="0"/>
              </a:rPr>
              <a:t> … </a:t>
            </a:r>
            <a:r>
              <a:rPr lang="en-US" sz="2600" b="1" i="1">
                <a:latin typeface="WinInnwa" charset="0"/>
              </a:rPr>
              <a:t>wnfjrJcdkifcH.aomt&amp;mtm; ,HkBunftyfESHrI wdk;wufjrif.rm;vmjcif;</a:t>
            </a:r>
          </a:p>
          <a:p>
            <a:pPr algn="ctr">
              <a:spcBef>
                <a:spcPct val="50000"/>
              </a:spcBef>
            </a:pPr>
            <a:endParaRPr lang="en-US" sz="2600" b="1" i="1">
              <a:latin typeface="WinInnwa" charset="0"/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515938" y="84439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endParaRPr lang="my-MM" sz="2000" b="1">
              <a:latin typeface="Skia" charset="0"/>
            </a:endParaRP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236538" y="3613150"/>
            <a:ext cx="70167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latin typeface="Skia" charset="0"/>
              </a:rPr>
              <a:t>______ </a:t>
            </a:r>
            <a:r>
              <a:rPr lang="en-US" sz="2800" b="1">
                <a:latin typeface="WinInnwa" charset="0"/>
              </a:rPr>
              <a:t>y#dnmOf</a:t>
            </a:r>
            <a:r>
              <a:rPr lang="en-US" sz="2400" b="1">
                <a:latin typeface="Skia" charset="0"/>
              </a:rPr>
              <a:t>:</a:t>
            </a:r>
            <a:r>
              <a:rPr lang="en-US" sz="1800" b="1">
                <a:latin typeface="Skia" charset="0"/>
              </a:rPr>
              <a:t>  </a:t>
            </a:r>
            <a:r>
              <a:rPr lang="en-US" sz="2000" b="1">
                <a:solidFill>
                  <a:srgbClr val="000000"/>
                </a:solidFill>
                <a:latin typeface="WinInnwa" charset="0"/>
              </a:rPr>
              <a:t>ESpfzufaomygwDwdkUonf zdeyfvJvS,f&amp;onf/</a:t>
            </a:r>
            <a:r>
              <a:rPr lang="en-US" sz="1800" b="1">
                <a:solidFill>
                  <a:srgbClr val="000000"/>
                </a:solidFill>
                <a:latin typeface="Skia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WinInnwa" charset="0"/>
              </a:rPr>
              <a:t>zdeyfydkif&amp;Sifrsm;wpfOD;ESif.wpfOD; jyefvnfvJvS,frIrjyKrcsif; xdkjyKxm;aomy#dnmOfonf wnfonf/</a:t>
            </a: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247650" y="4705350"/>
            <a:ext cx="7016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2400" b="1">
                <a:latin typeface="Skia" charset="0"/>
              </a:rPr>
              <a:t>______</a:t>
            </a:r>
            <a:r>
              <a:rPr lang="en-US" sz="2800" b="1">
                <a:latin typeface="WinInnwa" charset="0"/>
              </a:rPr>
              <a:t>y#dnmOf</a:t>
            </a:r>
            <a:r>
              <a:rPr lang="en-US" sz="2400" b="1">
                <a:latin typeface="Skia" charset="0"/>
              </a:rPr>
              <a:t>:</a:t>
            </a:r>
            <a:r>
              <a:rPr lang="en-US" sz="1800" b="1">
                <a:latin typeface="Skia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WinInnwa" charset="0"/>
              </a:rPr>
              <a:t>ESpfzufaomygwDwdkUonf wefzdk;&amp;Sdaom qm;rsm;xnf.xm;aom om;a&amp;tdwfi,frsm;udk o,faqmifav.&amp;SdBuonf/</a:t>
            </a:r>
            <a:r>
              <a:rPr lang="en-US" sz="2000" b="1">
                <a:solidFill>
                  <a:srgbClr val="000000"/>
                </a:solidFill>
                <a:latin typeface="Skia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WinInnwa" charset="0"/>
              </a:rPr>
              <a:t>oabmwlnDcsuft&amp;? wpfOD;onfol\qm;tdwfxJrS qm;vufwpfqkwfpmudk,lí tjcm;wpfa,muf\tdwfwGif xnf.ay;jcif;tm;jzif. xdkwdusaomqm;\yrmP rdrdtdwfxJodkUjyefra&amp;mufrcsif; þy#dnmOfwnfrnf[k yHkaqmifcsufjyK&amp;ma&amp;mufonf/</a:t>
            </a:r>
            <a:endParaRPr lang="en-US" sz="2000" b="1">
              <a:solidFill>
                <a:srgbClr val="000000"/>
              </a:solidFill>
              <a:latin typeface="Skia" charset="0"/>
            </a:endParaRPr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142875" y="6600825"/>
            <a:ext cx="70167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2400" b="1">
                <a:latin typeface="Skia" charset="0"/>
              </a:rPr>
              <a:t>_______ </a:t>
            </a:r>
            <a:r>
              <a:rPr lang="en-US" sz="2800" b="1">
                <a:latin typeface="WinInnwa" charset="0"/>
              </a:rPr>
              <a:t>y#dnmOf</a:t>
            </a:r>
            <a:r>
              <a:rPr lang="en-US" sz="2400" b="1">
                <a:latin typeface="Skia" charset="0"/>
              </a:rPr>
              <a:t>:</a:t>
            </a:r>
            <a:r>
              <a:rPr lang="en-US" sz="1800" b="1">
                <a:latin typeface="Skia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WinInnwa" charset="0"/>
              </a:rPr>
              <a:t>y#dnmOfzsufaomygwDonf xdktowfcH&amp;aomwd&amp;pämefuJ.odkU tjypfay;jcif;udkcH&amp;rnf[kqdkvdkonf/</a:t>
            </a:r>
            <a:r>
              <a:rPr lang="en-US" sz="1800" b="1">
                <a:solidFill>
                  <a:srgbClr val="000000"/>
                </a:solidFill>
                <a:latin typeface="Skia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WinInnwa" charset="0"/>
              </a:rPr>
              <a:t>taocHjcif;tjypfudk yHkaqmifonf/</a:t>
            </a:r>
            <a:r>
              <a:rPr lang="en-US" sz="1800" b="1">
                <a:solidFill>
                  <a:srgbClr val="000000"/>
                </a:solidFill>
                <a:latin typeface="Skia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WinInnwa" charset="0"/>
              </a:rPr>
              <a:t>wd&amp;pämef\aojcif;onfvnf; y#dnmOfw&amp;m;\ cdkifcH.wnfjrJjcif;udkudk,fpm;jyKonf/ </a:t>
            </a:r>
            <a:r>
              <a:rPr lang="en-US" sz="2000" b="1">
                <a:latin typeface="WinInnwa" charset="0"/>
              </a:rPr>
              <a:t>þoabmwlnDcsufonf wpfzufaomygwD\aojcif;ü tqHk;owfonf/</a:t>
            </a:r>
            <a:endParaRPr lang="en-US" sz="2000" b="1">
              <a:latin typeface="MS Shell Dlg" charset="0"/>
            </a:endParaRPr>
          </a:p>
          <a:p>
            <a:pPr algn="ctr"/>
            <a:endParaRPr lang="en-US" sz="2000" b="1">
              <a:latin typeface="Century Gothic" charset="0"/>
            </a:endParaRP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200025" y="2492375"/>
            <a:ext cx="7016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latin typeface="Skia" charset="0"/>
              </a:rPr>
              <a:t>______ </a:t>
            </a:r>
            <a:r>
              <a:rPr lang="en-US" sz="2800" b="1">
                <a:latin typeface="WinInnwa" charset="0"/>
              </a:rPr>
              <a:t>y#dnmO</a:t>
            </a:r>
            <a:r>
              <a:rPr lang="en-US" sz="3200" b="1">
                <a:latin typeface="WinInnwa" charset="0"/>
              </a:rPr>
              <a:t>f</a:t>
            </a:r>
            <a:r>
              <a:rPr lang="en-US" sz="2400" b="1">
                <a:latin typeface="Skia" charset="0"/>
              </a:rPr>
              <a:t>:</a:t>
            </a:r>
            <a:r>
              <a:rPr lang="en-US" sz="1800" b="1">
                <a:latin typeface="Skia" charset="0"/>
              </a:rPr>
              <a:t> </a:t>
            </a:r>
            <a:r>
              <a:rPr lang="en-US" sz="2000" b="1">
                <a:latin typeface="WinInnwa" charset="0"/>
              </a:rPr>
              <a:t>uaeUacmwf vufqGJEkwfqufrIrsm;ESif. qifwlonf/</a:t>
            </a:r>
            <a:r>
              <a:rPr lang="en-US" sz="1800" b="1">
                <a:latin typeface="Skia" charset="0"/>
              </a:rPr>
              <a:t> </a:t>
            </a:r>
            <a:r>
              <a:rPr lang="en-US" sz="2000" b="1">
                <a:latin typeface="WinInnwa" charset="0"/>
              </a:rPr>
              <a:t>vufqGJEkwfqufjcif; (odkU) vuf&amp;dkufEkwfqufjcif;?</a:t>
            </a:r>
            <a:r>
              <a:rPr lang="en-US" sz="1800" b="1">
                <a:latin typeface="Skia" charset="0"/>
              </a:rPr>
              <a:t> </a:t>
            </a:r>
            <a:r>
              <a:rPr lang="en-US" sz="2000" b="1">
                <a:latin typeface="WinInnwa" charset="0"/>
              </a:rPr>
              <a:t>uaeUacmwfESif.udkufnDrI &amp;Sdonf/</a:t>
            </a:r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527050" y="8235950"/>
            <a:ext cx="65674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/>
            <a:r>
              <a:rPr lang="en-US" sz="1600" b="1">
                <a:solidFill>
                  <a:srgbClr val="000000"/>
                </a:solidFill>
                <a:latin typeface="WinInnwa" charset="0"/>
              </a:rPr>
              <a:t>udk;um;csuf/ a*s0pfufyifwDukwfpf</a:t>
            </a:r>
            <a:r>
              <a:rPr lang="en-US" sz="1400" b="1">
                <a:solidFill>
                  <a:srgbClr val="000000"/>
                </a:solidFill>
                <a:latin typeface="Garamond" charset="0"/>
              </a:rPr>
              <a:t> (J. Dwight Pentecost)                                                                                          </a:t>
            </a:r>
            <a:r>
              <a:rPr lang="en-US" sz="1600" b="1">
                <a:solidFill>
                  <a:srgbClr val="000000"/>
                </a:solidFill>
                <a:latin typeface="WinInnwa" charset="0"/>
              </a:rPr>
              <a:t>edkifiHawmfwnfaxmifygapaom(</a:t>
            </a:r>
            <a:r>
              <a:rPr lang="en-US" sz="1400" b="1" i="1">
                <a:solidFill>
                  <a:srgbClr val="000000"/>
                </a:solidFill>
                <a:latin typeface="Garamond" charset="0"/>
              </a:rPr>
              <a:t>Thy Kingdom Come)</a:t>
            </a:r>
            <a:r>
              <a:rPr lang="en-US" sz="1400" b="1">
                <a:solidFill>
                  <a:srgbClr val="000000"/>
                </a:solidFill>
                <a:latin typeface="Garamond" charset="0"/>
              </a:rPr>
              <a:t> </a:t>
            </a:r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6559550" y="93663"/>
            <a:ext cx="501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13</a:t>
            </a:r>
          </a:p>
        </p:txBody>
      </p:sp>
      <p:sp>
        <p:nvSpPr>
          <p:cNvPr id="44042" name="Rectangle 13"/>
          <p:cNvSpPr>
            <a:spLocks noChangeArrowheads="1"/>
          </p:cNvSpPr>
          <p:nvPr/>
        </p:nvSpPr>
        <p:spPr bwMode="auto">
          <a:xfrm>
            <a:off x="0" y="3533775"/>
            <a:ext cx="27035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E32434"/>
                </a:solidFill>
                <a:latin typeface="WinInnwa" charset="0"/>
              </a:rPr>
              <a:t>zdeyf</a:t>
            </a:r>
          </a:p>
        </p:txBody>
      </p:sp>
      <p:sp>
        <p:nvSpPr>
          <p:cNvPr id="44043" name="Rectangle 14"/>
          <p:cNvSpPr>
            <a:spLocks noChangeArrowheads="1"/>
          </p:cNvSpPr>
          <p:nvPr/>
        </p:nvSpPr>
        <p:spPr bwMode="auto">
          <a:xfrm>
            <a:off x="-407988" y="2473325"/>
            <a:ext cx="27035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E32434"/>
                </a:solidFill>
                <a:latin typeface="WinInnwa" charset="0"/>
              </a:rPr>
              <a:t>vuf</a:t>
            </a:r>
          </a:p>
        </p:txBody>
      </p:sp>
      <p:sp>
        <p:nvSpPr>
          <p:cNvPr id="44044" name="Rectangle 15"/>
          <p:cNvSpPr>
            <a:spLocks noChangeArrowheads="1"/>
          </p:cNvSpPr>
          <p:nvPr/>
        </p:nvSpPr>
        <p:spPr bwMode="auto">
          <a:xfrm>
            <a:off x="258763" y="4662488"/>
            <a:ext cx="27035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32434"/>
                </a:solidFill>
                <a:latin typeface="WinInnwa" charset="0"/>
              </a:rPr>
              <a:t>qm;</a:t>
            </a:r>
          </a:p>
        </p:txBody>
      </p:sp>
      <p:sp>
        <p:nvSpPr>
          <p:cNvPr id="44045" name="Rectangle 16"/>
          <p:cNvSpPr>
            <a:spLocks noChangeArrowheads="1"/>
          </p:cNvSpPr>
          <p:nvPr/>
        </p:nvSpPr>
        <p:spPr bwMode="auto">
          <a:xfrm>
            <a:off x="258763" y="6543675"/>
            <a:ext cx="27035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32434"/>
                </a:solidFill>
                <a:latin typeface="WinInnwa" charset="0"/>
              </a:rPr>
              <a:t>taoG;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12" name="AutoShape 84" descr="30%"/>
          <p:cNvSpPr>
            <a:spLocks noChangeArrowheads="1"/>
          </p:cNvSpPr>
          <p:nvPr/>
        </p:nvSpPr>
        <p:spPr bwMode="auto">
          <a:xfrm>
            <a:off x="630238" y="7253288"/>
            <a:ext cx="6316662" cy="10064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45059" name="AutoShape 2"/>
          <p:cNvSpPr>
            <a:spLocks noChangeArrowheads="1"/>
          </p:cNvSpPr>
          <p:nvPr/>
        </p:nvSpPr>
        <p:spPr bwMode="auto">
          <a:xfrm>
            <a:off x="576263" y="5599113"/>
            <a:ext cx="6394450" cy="10890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201732" name="AutoShape 4" descr="30%"/>
          <p:cNvSpPr>
            <a:spLocks noChangeArrowheads="1"/>
          </p:cNvSpPr>
          <p:nvPr/>
        </p:nvSpPr>
        <p:spPr bwMode="auto">
          <a:xfrm>
            <a:off x="831850" y="2586038"/>
            <a:ext cx="1616075" cy="1209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01733" name="AutoShape 5" descr="30%"/>
          <p:cNvSpPr>
            <a:spLocks noChangeArrowheads="1"/>
          </p:cNvSpPr>
          <p:nvPr/>
        </p:nvSpPr>
        <p:spPr bwMode="auto">
          <a:xfrm>
            <a:off x="736600" y="4486275"/>
            <a:ext cx="5978525" cy="91122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01734" name="AutoShape 6" descr="30%"/>
          <p:cNvSpPr>
            <a:spLocks noChangeArrowheads="1"/>
          </p:cNvSpPr>
          <p:nvPr/>
        </p:nvSpPr>
        <p:spPr bwMode="auto">
          <a:xfrm>
            <a:off x="5133975" y="2587625"/>
            <a:ext cx="1524000" cy="1209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464300" y="87313"/>
            <a:ext cx="7540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14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419225" y="3133725"/>
            <a:ext cx="5040313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6307138" y="3395663"/>
            <a:ext cx="1587" cy="919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447675" y="1263650"/>
            <a:ext cx="66611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 i="1">
                <a:latin typeface="WinInnwa" charset="0"/>
              </a:rPr>
              <a:t>tmjA[Htm;uwdxm;csuf</a:t>
            </a:r>
          </a:p>
          <a:p>
            <a:pPr algn="ctr"/>
            <a:r>
              <a:rPr lang="en-US" sz="2400" b="1" i="1">
                <a:latin typeface="Helvetica" charset="0"/>
              </a:rPr>
              <a:t>  </a:t>
            </a:r>
            <a:r>
              <a:rPr lang="en-US" sz="2800" b="1" i="1">
                <a:latin typeface="WinInnwa" charset="0"/>
              </a:rPr>
              <a:t>or®musrf;pmazmfjycsuf\ t"duaBum&amp;dk;</a:t>
            </a:r>
          </a:p>
        </p:txBody>
      </p:sp>
      <p:sp>
        <p:nvSpPr>
          <p:cNvPr id="201745" name="Rectangle 17"/>
          <p:cNvSpPr>
            <a:spLocks noChangeArrowheads="1"/>
          </p:cNvSpPr>
          <p:nvPr/>
        </p:nvSpPr>
        <p:spPr bwMode="auto">
          <a:xfrm>
            <a:off x="2239963" y="2724150"/>
            <a:ext cx="2897187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0161" dir="4293903" algn="ctr" rotWithShape="0">
              <a:srgbClr val="CCCCCC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4400" b="1" i="1" dirty="0" err="1">
                <a:latin typeface="WinInnwa" pitchFamily="2" charset="0"/>
                <a:ea typeface="+mn-ea"/>
                <a:cs typeface="+mn-cs"/>
              </a:rPr>
              <a:t>tmjA</a:t>
            </a:r>
            <a:r>
              <a:rPr lang="en-US" sz="4400" b="1" i="1" dirty="0">
                <a:latin typeface="WinInnwa" pitchFamily="2" charset="0"/>
                <a:ea typeface="+mn-ea"/>
                <a:cs typeface="+mn-cs"/>
              </a:rPr>
              <a:t>[H </a:t>
            </a:r>
            <a:r>
              <a:rPr lang="en-US" sz="4400" b="1" i="1" dirty="0" err="1">
                <a:latin typeface="WinInnwa" pitchFamily="2" charset="0"/>
                <a:ea typeface="+mn-ea"/>
                <a:cs typeface="+mn-cs"/>
              </a:rPr>
              <a:t>y#dnmOf</a:t>
            </a:r>
            <a:endParaRPr lang="en-US" sz="4400" b="1" i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45068" name="Rectangle 18"/>
          <p:cNvSpPr>
            <a:spLocks noChangeArrowheads="1"/>
          </p:cNvSpPr>
          <p:nvPr/>
        </p:nvSpPr>
        <p:spPr bwMode="auto">
          <a:xfrm>
            <a:off x="812800" y="2765425"/>
            <a:ext cx="15890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tmjA[Htm;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 i="1">
                <a:latin typeface="Helvetica" charset="0"/>
              </a:rPr>
              <a:t>________</a:t>
            </a:r>
            <a:r>
              <a:rPr lang="en-US" sz="2000" b="1">
                <a:latin typeface="WinInnwa" charset="0"/>
              </a:rPr>
              <a:t>jcif;</a:t>
            </a:r>
            <a:r>
              <a:rPr lang="en-US" sz="1800" b="1">
                <a:latin typeface="Helvetica" charset="0"/>
              </a:rPr>
              <a:t>         </a:t>
            </a:r>
            <a:r>
              <a:rPr lang="en-US" sz="2000" b="1">
                <a:latin typeface="WinInnwa" charset="0"/>
              </a:rPr>
              <a:t>urÇm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WinInnwa" charset="0"/>
              </a:rPr>
              <a:t>12; 1-3</a:t>
            </a:r>
          </a:p>
        </p:txBody>
      </p:sp>
      <p:sp>
        <p:nvSpPr>
          <p:cNvPr id="45069" name="Text Box 19"/>
          <p:cNvSpPr txBox="1">
            <a:spLocks noChangeArrowheads="1"/>
          </p:cNvSpPr>
          <p:nvPr/>
        </p:nvSpPr>
        <p:spPr bwMode="auto">
          <a:xfrm>
            <a:off x="5081588" y="2754313"/>
            <a:ext cx="1597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1800" b="1" i="1">
                <a:latin typeface="Helvetica" charset="0"/>
              </a:rPr>
              <a:t>__________</a:t>
            </a:r>
            <a:r>
              <a:rPr lang="en-US" sz="1800" b="1">
                <a:latin typeface="Helvetica" charset="0"/>
              </a:rPr>
              <a:t> Gen. 15:9-18</a:t>
            </a:r>
          </a:p>
        </p:txBody>
      </p:sp>
      <p:sp>
        <p:nvSpPr>
          <p:cNvPr id="45070" name="Rectangle 21"/>
          <p:cNvSpPr>
            <a:spLocks noChangeArrowheads="1"/>
          </p:cNvSpPr>
          <p:nvPr/>
        </p:nvSpPr>
        <p:spPr bwMode="auto">
          <a:xfrm>
            <a:off x="1012825" y="4968875"/>
            <a:ext cx="16097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600" b="1">
                <a:latin typeface="Helvetica" charset="0"/>
              </a:rPr>
              <a:t> </a:t>
            </a:r>
            <a:r>
              <a:rPr lang="en-US" sz="1600" b="1">
                <a:latin typeface="WinInnwa" charset="0"/>
              </a:rPr>
              <a:t>13;15</a:t>
            </a:r>
          </a:p>
        </p:txBody>
      </p:sp>
      <p:sp>
        <p:nvSpPr>
          <p:cNvPr id="45071" name="Rectangle 22"/>
          <p:cNvSpPr>
            <a:spLocks noChangeArrowheads="1"/>
          </p:cNvSpPr>
          <p:nvPr/>
        </p:nvSpPr>
        <p:spPr bwMode="auto">
          <a:xfrm>
            <a:off x="2865438" y="4964113"/>
            <a:ext cx="16113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600" b="1">
                <a:latin typeface="Helvetica" charset="0"/>
              </a:rPr>
              <a:t> </a:t>
            </a:r>
            <a:r>
              <a:rPr lang="en-US" sz="1600" b="1">
                <a:latin typeface="WinInnwa" charset="0"/>
              </a:rPr>
              <a:t>13;14-16</a:t>
            </a:r>
          </a:p>
        </p:txBody>
      </p:sp>
      <p:sp>
        <p:nvSpPr>
          <p:cNvPr id="45072" name="Rectangle 23"/>
          <p:cNvSpPr>
            <a:spLocks noChangeArrowheads="1"/>
          </p:cNvSpPr>
          <p:nvPr/>
        </p:nvSpPr>
        <p:spPr bwMode="auto">
          <a:xfrm>
            <a:off x="4891088" y="4960938"/>
            <a:ext cx="16097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600" b="1">
                <a:latin typeface="Helvetica" charset="0"/>
              </a:rPr>
              <a:t> </a:t>
            </a:r>
            <a:r>
              <a:rPr lang="en-US" sz="1600" b="1">
                <a:latin typeface="WinInnwa" charset="0"/>
              </a:rPr>
              <a:t>15;9-18</a:t>
            </a:r>
          </a:p>
        </p:txBody>
      </p:sp>
      <p:sp>
        <p:nvSpPr>
          <p:cNvPr id="45073" name="AutoShape 24"/>
          <p:cNvSpPr>
            <a:spLocks noChangeArrowheads="1"/>
          </p:cNvSpPr>
          <p:nvPr/>
        </p:nvSpPr>
        <p:spPr bwMode="auto">
          <a:xfrm>
            <a:off x="660400" y="5681663"/>
            <a:ext cx="6226175" cy="93186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74" name="Rectangle 26"/>
          <p:cNvSpPr>
            <a:spLocks noChangeArrowheads="1"/>
          </p:cNvSpPr>
          <p:nvPr/>
        </p:nvSpPr>
        <p:spPr bwMode="auto">
          <a:xfrm>
            <a:off x="5376863" y="5816600"/>
            <a:ext cx="1816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400" b="1" i="1">
                <a:latin typeface="Helvetica" charset="0"/>
              </a:rPr>
              <a:t>__________</a:t>
            </a:r>
          </a:p>
        </p:txBody>
      </p:sp>
      <p:sp>
        <p:nvSpPr>
          <p:cNvPr id="45075" name="Rectangle 29"/>
          <p:cNvSpPr>
            <a:spLocks noChangeArrowheads="1"/>
          </p:cNvSpPr>
          <p:nvPr/>
        </p:nvSpPr>
        <p:spPr bwMode="auto">
          <a:xfrm>
            <a:off x="5310188" y="6162675"/>
            <a:ext cx="17414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400" b="1">
                <a:latin typeface="Helvetica" charset="0"/>
              </a:rPr>
              <a:t>Gen ___:___</a:t>
            </a:r>
          </a:p>
        </p:txBody>
      </p:sp>
      <p:sp>
        <p:nvSpPr>
          <p:cNvPr id="45076" name="Rectangle 30"/>
          <p:cNvSpPr>
            <a:spLocks noChangeArrowheads="1"/>
          </p:cNvSpPr>
          <p:nvPr/>
        </p:nvSpPr>
        <p:spPr bwMode="auto">
          <a:xfrm>
            <a:off x="1165225" y="8313738"/>
            <a:ext cx="498633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 i="1">
                <a:latin typeface="WinInnwa" charset="0"/>
              </a:rPr>
              <a:t>jynf.pHkjyD;jzpfaom y#dnmOfcGJrsm;</a:t>
            </a:r>
          </a:p>
        </p:txBody>
      </p:sp>
      <p:sp>
        <p:nvSpPr>
          <p:cNvPr id="45077" name="AutoShape 31"/>
          <p:cNvSpPr>
            <a:spLocks noChangeArrowheads="1"/>
          </p:cNvSpPr>
          <p:nvPr/>
        </p:nvSpPr>
        <p:spPr bwMode="auto">
          <a:xfrm>
            <a:off x="1384300" y="6770688"/>
            <a:ext cx="469900" cy="3698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78" name="AutoShape 32"/>
          <p:cNvSpPr>
            <a:spLocks noChangeArrowheads="1"/>
          </p:cNvSpPr>
          <p:nvPr/>
        </p:nvSpPr>
        <p:spPr bwMode="auto">
          <a:xfrm>
            <a:off x="5688013" y="6753225"/>
            <a:ext cx="469900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79" name="AutoShape 33"/>
          <p:cNvSpPr>
            <a:spLocks noChangeArrowheads="1"/>
          </p:cNvSpPr>
          <p:nvPr/>
        </p:nvSpPr>
        <p:spPr bwMode="auto">
          <a:xfrm>
            <a:off x="3400425" y="6769100"/>
            <a:ext cx="469900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80" name="AutoShape 34"/>
          <p:cNvSpPr>
            <a:spLocks noChangeArrowheads="1"/>
          </p:cNvSpPr>
          <p:nvPr/>
        </p:nvSpPr>
        <p:spPr bwMode="auto">
          <a:xfrm>
            <a:off x="265113" y="3059113"/>
            <a:ext cx="236537" cy="242887"/>
          </a:xfrm>
          <a:custGeom>
            <a:avLst/>
            <a:gdLst>
              <a:gd name="T0" fmla="*/ 21274116 w 21600"/>
              <a:gd name="T1" fmla="*/ 0 h 21600"/>
              <a:gd name="T2" fmla="*/ 0 w 21600"/>
              <a:gd name="T3" fmla="*/ 15355968 h 21600"/>
              <a:gd name="T4" fmla="*/ 21274116 w 21600"/>
              <a:gd name="T5" fmla="*/ 30711802 h 21600"/>
              <a:gd name="T6" fmla="*/ 28365451 w 21600"/>
              <a:gd name="T7" fmla="*/ 1535596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81" name="AutoShape 35"/>
          <p:cNvSpPr>
            <a:spLocks noChangeArrowheads="1"/>
          </p:cNvSpPr>
          <p:nvPr/>
        </p:nvSpPr>
        <p:spPr bwMode="auto">
          <a:xfrm>
            <a:off x="265113" y="4800600"/>
            <a:ext cx="236537" cy="242888"/>
          </a:xfrm>
          <a:custGeom>
            <a:avLst/>
            <a:gdLst>
              <a:gd name="T0" fmla="*/ 21274116 w 21600"/>
              <a:gd name="T1" fmla="*/ 0 h 21600"/>
              <a:gd name="T2" fmla="*/ 0 w 21600"/>
              <a:gd name="T3" fmla="*/ 15356088 h 21600"/>
              <a:gd name="T4" fmla="*/ 21274116 w 21600"/>
              <a:gd name="T5" fmla="*/ 30712187 h 21600"/>
              <a:gd name="T6" fmla="*/ 28365451 w 21600"/>
              <a:gd name="T7" fmla="*/ 153560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82" name="AutoShape 37"/>
          <p:cNvSpPr>
            <a:spLocks noChangeArrowheads="1"/>
          </p:cNvSpPr>
          <p:nvPr/>
        </p:nvSpPr>
        <p:spPr bwMode="auto">
          <a:xfrm>
            <a:off x="266700" y="7526338"/>
            <a:ext cx="236538" cy="242887"/>
          </a:xfrm>
          <a:custGeom>
            <a:avLst/>
            <a:gdLst>
              <a:gd name="T0" fmla="*/ 21274304 w 21600"/>
              <a:gd name="T1" fmla="*/ 0 h 21600"/>
              <a:gd name="T2" fmla="*/ 0 w 21600"/>
              <a:gd name="T3" fmla="*/ 15355968 h 21600"/>
              <a:gd name="T4" fmla="*/ 21274304 w 21600"/>
              <a:gd name="T5" fmla="*/ 30711802 h 21600"/>
              <a:gd name="T6" fmla="*/ 28365812 w 21600"/>
              <a:gd name="T7" fmla="*/ 1535596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83" name="AutoShape 38"/>
          <p:cNvSpPr>
            <a:spLocks noChangeArrowheads="1"/>
          </p:cNvSpPr>
          <p:nvPr/>
        </p:nvSpPr>
        <p:spPr bwMode="auto">
          <a:xfrm>
            <a:off x="5087938" y="5794375"/>
            <a:ext cx="1628775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84" name="AutoShape 39"/>
          <p:cNvSpPr>
            <a:spLocks noChangeArrowheads="1"/>
          </p:cNvSpPr>
          <p:nvPr/>
        </p:nvSpPr>
        <p:spPr bwMode="auto">
          <a:xfrm>
            <a:off x="2838450" y="5794375"/>
            <a:ext cx="1835150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85" name="Rectangle 41"/>
          <p:cNvSpPr>
            <a:spLocks noChangeArrowheads="1"/>
          </p:cNvSpPr>
          <p:nvPr/>
        </p:nvSpPr>
        <p:spPr bwMode="auto">
          <a:xfrm>
            <a:off x="2816225" y="6049963"/>
            <a:ext cx="1762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WinInnwa" charset="0"/>
              </a:rPr>
              <a:t>12;2</a:t>
            </a:r>
          </a:p>
        </p:txBody>
      </p:sp>
      <p:sp>
        <p:nvSpPr>
          <p:cNvPr id="45086" name="Rectangle 43"/>
          <p:cNvSpPr>
            <a:spLocks noChangeArrowheads="1"/>
          </p:cNvSpPr>
          <p:nvPr/>
        </p:nvSpPr>
        <p:spPr bwMode="auto">
          <a:xfrm>
            <a:off x="4975225" y="6051550"/>
            <a:ext cx="1762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WinInnwa" charset="0"/>
              </a:rPr>
              <a:t>12;3</a:t>
            </a:r>
          </a:p>
        </p:txBody>
      </p:sp>
      <p:sp>
        <p:nvSpPr>
          <p:cNvPr id="45087" name="Rectangle 44"/>
          <p:cNvSpPr>
            <a:spLocks noChangeArrowheads="1"/>
          </p:cNvSpPr>
          <p:nvPr/>
        </p:nvSpPr>
        <p:spPr bwMode="auto">
          <a:xfrm>
            <a:off x="263525" y="3994150"/>
            <a:ext cx="68500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 i="1">
                <a:latin typeface="WinInnwa" charset="0"/>
              </a:rPr>
              <a:t>tmjA[Hy#dnmOf\ xl;jcm;aomtaBumif;tcsufrsm;</a:t>
            </a:r>
          </a:p>
        </p:txBody>
      </p:sp>
      <p:sp>
        <p:nvSpPr>
          <p:cNvPr id="45088" name="Line 55"/>
          <p:cNvSpPr>
            <a:spLocks noChangeShapeType="1"/>
          </p:cNvSpPr>
          <p:nvPr/>
        </p:nvSpPr>
        <p:spPr bwMode="auto">
          <a:xfrm flipH="1">
            <a:off x="2640013" y="46974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Line 56"/>
          <p:cNvSpPr>
            <a:spLocks noChangeShapeType="1"/>
          </p:cNvSpPr>
          <p:nvPr/>
        </p:nvSpPr>
        <p:spPr bwMode="auto">
          <a:xfrm flipH="1">
            <a:off x="4675188" y="46974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Line 59"/>
          <p:cNvSpPr>
            <a:spLocks noChangeShapeType="1"/>
          </p:cNvSpPr>
          <p:nvPr/>
        </p:nvSpPr>
        <p:spPr bwMode="auto">
          <a:xfrm>
            <a:off x="1093788" y="4984750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Line 61"/>
          <p:cNvSpPr>
            <a:spLocks noChangeShapeType="1"/>
          </p:cNvSpPr>
          <p:nvPr/>
        </p:nvSpPr>
        <p:spPr bwMode="auto">
          <a:xfrm>
            <a:off x="2922588" y="4995863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Line 62"/>
          <p:cNvSpPr>
            <a:spLocks noChangeShapeType="1"/>
          </p:cNvSpPr>
          <p:nvPr/>
        </p:nvSpPr>
        <p:spPr bwMode="auto">
          <a:xfrm>
            <a:off x="4995863" y="4995863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AutoShape 36"/>
          <p:cNvSpPr>
            <a:spLocks noChangeArrowheads="1"/>
          </p:cNvSpPr>
          <p:nvPr/>
        </p:nvSpPr>
        <p:spPr bwMode="auto">
          <a:xfrm>
            <a:off x="266700" y="6027738"/>
            <a:ext cx="236538" cy="242887"/>
          </a:xfrm>
          <a:custGeom>
            <a:avLst/>
            <a:gdLst>
              <a:gd name="T0" fmla="*/ 21274304 w 21600"/>
              <a:gd name="T1" fmla="*/ 0 h 21600"/>
              <a:gd name="T2" fmla="*/ 0 w 21600"/>
              <a:gd name="T3" fmla="*/ 15355968 h 21600"/>
              <a:gd name="T4" fmla="*/ 21274304 w 21600"/>
              <a:gd name="T5" fmla="*/ 30711802 h 21600"/>
              <a:gd name="T6" fmla="*/ 28365812 w 21600"/>
              <a:gd name="T7" fmla="*/ 1535596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94" name="Line 64"/>
          <p:cNvSpPr>
            <a:spLocks noChangeShapeType="1"/>
          </p:cNvSpPr>
          <p:nvPr/>
        </p:nvSpPr>
        <p:spPr bwMode="auto">
          <a:xfrm>
            <a:off x="3016250" y="6180138"/>
            <a:ext cx="144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5" name="Line 66"/>
          <p:cNvSpPr>
            <a:spLocks noChangeShapeType="1"/>
          </p:cNvSpPr>
          <p:nvPr/>
        </p:nvSpPr>
        <p:spPr bwMode="auto">
          <a:xfrm>
            <a:off x="5187950" y="6167438"/>
            <a:ext cx="144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6" name="AutoShape 65"/>
          <p:cNvSpPr>
            <a:spLocks noChangeArrowheads="1"/>
          </p:cNvSpPr>
          <p:nvPr/>
        </p:nvSpPr>
        <p:spPr bwMode="auto">
          <a:xfrm>
            <a:off x="754063" y="5816600"/>
            <a:ext cx="1816100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97" name="Rectangle 28"/>
          <p:cNvSpPr>
            <a:spLocks noChangeArrowheads="1"/>
          </p:cNvSpPr>
          <p:nvPr/>
        </p:nvSpPr>
        <p:spPr bwMode="auto">
          <a:xfrm>
            <a:off x="768350" y="6065838"/>
            <a:ext cx="1762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WinInnwa" charset="0"/>
              </a:rPr>
              <a:t>12;1</a:t>
            </a:r>
          </a:p>
        </p:txBody>
      </p:sp>
      <p:sp>
        <p:nvSpPr>
          <p:cNvPr id="45098" name="Line 67"/>
          <p:cNvSpPr>
            <a:spLocks noChangeShapeType="1"/>
          </p:cNvSpPr>
          <p:nvPr/>
        </p:nvSpPr>
        <p:spPr bwMode="auto">
          <a:xfrm>
            <a:off x="906463" y="6167438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9" name="Text Box 69"/>
          <p:cNvSpPr txBox="1">
            <a:spLocks noChangeArrowheads="1"/>
          </p:cNvSpPr>
          <p:nvPr/>
        </p:nvSpPr>
        <p:spPr bwMode="auto">
          <a:xfrm>
            <a:off x="1401763" y="8909050"/>
            <a:ext cx="5672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 u="sng">
                <a:latin typeface="WinInnwa" charset="0"/>
              </a:rPr>
              <a:t>jyD;jynf.pHkaompmrsufESmrSm oifaxmufulpmrsufESm 32jzpfonf/</a:t>
            </a:r>
          </a:p>
        </p:txBody>
      </p:sp>
      <p:sp>
        <p:nvSpPr>
          <p:cNvPr id="45100" name="Rectangle 70"/>
          <p:cNvSpPr>
            <a:spLocks noChangeArrowheads="1"/>
          </p:cNvSpPr>
          <p:nvPr/>
        </p:nvSpPr>
        <p:spPr bwMode="auto">
          <a:xfrm>
            <a:off x="274638" y="5746750"/>
            <a:ext cx="27035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WinInnwa" charset="0"/>
              </a:rPr>
              <a:t>e,fajr</a:t>
            </a:r>
          </a:p>
        </p:txBody>
      </p:sp>
      <p:sp>
        <p:nvSpPr>
          <p:cNvPr id="45101" name="Rectangle 71"/>
          <p:cNvSpPr>
            <a:spLocks noChangeArrowheads="1"/>
          </p:cNvSpPr>
          <p:nvPr/>
        </p:nvSpPr>
        <p:spPr bwMode="auto">
          <a:xfrm>
            <a:off x="4489450" y="2700338"/>
            <a:ext cx="2703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WinInnwa" charset="0"/>
              </a:rPr>
              <a:t>y#dnmOf</a:t>
            </a:r>
          </a:p>
        </p:txBody>
      </p:sp>
      <p:sp>
        <p:nvSpPr>
          <p:cNvPr id="45102" name="Rectangle 72"/>
          <p:cNvSpPr>
            <a:spLocks noChangeArrowheads="1"/>
          </p:cNvSpPr>
          <p:nvPr/>
        </p:nvSpPr>
        <p:spPr bwMode="auto">
          <a:xfrm>
            <a:off x="690563" y="4610100"/>
            <a:ext cx="21574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WinInnwa" charset="0"/>
              </a:rPr>
              <a:t>xm0&amp;</a:t>
            </a:r>
          </a:p>
        </p:txBody>
      </p:sp>
      <p:sp>
        <p:nvSpPr>
          <p:cNvPr id="45103" name="Rectangle 73"/>
          <p:cNvSpPr>
            <a:spLocks noChangeArrowheads="1"/>
          </p:cNvSpPr>
          <p:nvPr/>
        </p:nvSpPr>
        <p:spPr bwMode="auto">
          <a:xfrm>
            <a:off x="2613025" y="4632325"/>
            <a:ext cx="21574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WinInnwa" charset="0"/>
              </a:rPr>
              <a:t>vufawGUtrSefjzpfjcif;</a:t>
            </a:r>
          </a:p>
        </p:txBody>
      </p:sp>
      <p:sp>
        <p:nvSpPr>
          <p:cNvPr id="45104" name="Rectangle 74"/>
          <p:cNvSpPr>
            <a:spLocks noChangeArrowheads="1"/>
          </p:cNvSpPr>
          <p:nvPr/>
        </p:nvSpPr>
        <p:spPr bwMode="auto">
          <a:xfrm>
            <a:off x="4560888" y="4614863"/>
            <a:ext cx="23574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E32434"/>
                </a:solidFill>
                <a:latin typeface="WinInnwa" charset="0"/>
              </a:rPr>
              <a:t>tajctaeay:wGifrrlwnfjcif;</a:t>
            </a:r>
          </a:p>
        </p:txBody>
      </p:sp>
      <p:sp>
        <p:nvSpPr>
          <p:cNvPr id="45105" name="Rectangle 75"/>
          <p:cNvSpPr>
            <a:spLocks noChangeArrowheads="1"/>
          </p:cNvSpPr>
          <p:nvPr/>
        </p:nvSpPr>
        <p:spPr bwMode="auto">
          <a:xfrm>
            <a:off x="0" y="3054350"/>
            <a:ext cx="270351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WinInnwa" charset="0"/>
              </a:rPr>
              <a:t>ac:,l</a:t>
            </a:r>
          </a:p>
        </p:txBody>
      </p:sp>
      <p:sp>
        <p:nvSpPr>
          <p:cNvPr id="45106" name="Rectangle 76"/>
          <p:cNvSpPr>
            <a:spLocks noChangeArrowheads="1"/>
          </p:cNvSpPr>
          <p:nvPr/>
        </p:nvSpPr>
        <p:spPr bwMode="auto">
          <a:xfrm>
            <a:off x="4578350" y="5746750"/>
            <a:ext cx="270351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WinInnwa" charset="0"/>
              </a:rPr>
              <a:t>aumif;BuD;</a:t>
            </a:r>
          </a:p>
        </p:txBody>
      </p:sp>
      <p:sp>
        <p:nvSpPr>
          <p:cNvPr id="45107" name="Rectangle 77"/>
          <p:cNvSpPr>
            <a:spLocks noChangeArrowheads="1"/>
          </p:cNvSpPr>
          <p:nvPr/>
        </p:nvSpPr>
        <p:spPr bwMode="auto">
          <a:xfrm>
            <a:off x="2430463" y="5746750"/>
            <a:ext cx="27035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WinInnwa" charset="0"/>
              </a:rPr>
              <a:t>trsdK;tEG,f</a:t>
            </a:r>
          </a:p>
        </p:txBody>
      </p:sp>
      <p:sp>
        <p:nvSpPr>
          <p:cNvPr id="45108" name="Rectangle 11"/>
          <p:cNvSpPr>
            <a:spLocks noChangeArrowheads="1"/>
          </p:cNvSpPr>
          <p:nvPr/>
        </p:nvSpPr>
        <p:spPr bwMode="auto">
          <a:xfrm>
            <a:off x="696913" y="7500938"/>
            <a:ext cx="1879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latin typeface="WinInnwa" charset="0"/>
              </a:rPr>
              <a:t>y#dnmOf</a:t>
            </a:r>
          </a:p>
        </p:txBody>
      </p:sp>
      <p:sp>
        <p:nvSpPr>
          <p:cNvPr id="45109" name="Rectangle 12"/>
          <p:cNvSpPr>
            <a:spLocks noChangeArrowheads="1"/>
          </p:cNvSpPr>
          <p:nvPr/>
        </p:nvSpPr>
        <p:spPr bwMode="auto">
          <a:xfrm>
            <a:off x="2743200" y="7597775"/>
            <a:ext cx="17621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latin typeface="WinInnwa" charset="0"/>
              </a:rPr>
              <a:t>y#dnmOf</a:t>
            </a:r>
          </a:p>
        </p:txBody>
      </p:sp>
      <p:sp>
        <p:nvSpPr>
          <p:cNvPr id="45110" name="Rectangle 14"/>
          <p:cNvSpPr>
            <a:spLocks noChangeArrowheads="1"/>
          </p:cNvSpPr>
          <p:nvPr/>
        </p:nvSpPr>
        <p:spPr bwMode="auto">
          <a:xfrm>
            <a:off x="728663" y="7958138"/>
            <a:ext cx="177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>
                <a:latin typeface="WinInnwa" charset="0"/>
              </a:rPr>
              <a:t>w&amp;m; </a:t>
            </a:r>
            <a:r>
              <a:rPr lang="en-US" sz="1400" b="1">
                <a:latin typeface="WinInnwa" charset="0"/>
              </a:rPr>
              <a:t>30;1-10    </a:t>
            </a:r>
            <a:r>
              <a:rPr lang="en-US" sz="1400" b="1">
                <a:latin typeface="Helvetica" charset="0"/>
              </a:rPr>
              <a:t>      </a:t>
            </a:r>
          </a:p>
        </p:txBody>
      </p:sp>
      <p:sp>
        <p:nvSpPr>
          <p:cNvPr id="45111" name="Rectangle 15"/>
          <p:cNvSpPr>
            <a:spLocks noChangeArrowheads="1"/>
          </p:cNvSpPr>
          <p:nvPr/>
        </p:nvSpPr>
        <p:spPr bwMode="auto">
          <a:xfrm>
            <a:off x="2703513" y="7942263"/>
            <a:ext cx="18907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>
                <a:latin typeface="WinInnwa" charset="0"/>
              </a:rPr>
              <a:t>2"r</a:t>
            </a:r>
            <a:r>
              <a:rPr lang="en-US" sz="1400" b="1">
                <a:latin typeface="WinInnwa" charset="0"/>
              </a:rPr>
              <a:t>¨</a:t>
            </a:r>
            <a:r>
              <a:rPr lang="en-US" sz="1400" b="1">
                <a:latin typeface="MS Shell Dlg" charset="0"/>
              </a:rPr>
              <a:t> </a:t>
            </a:r>
            <a:r>
              <a:rPr lang="en-US" sz="1600" b="1">
                <a:latin typeface="WinInnwa" charset="0"/>
              </a:rPr>
              <a:t>7;14-16</a:t>
            </a:r>
          </a:p>
        </p:txBody>
      </p:sp>
      <p:sp>
        <p:nvSpPr>
          <p:cNvPr id="45112" name="Rectangle 16"/>
          <p:cNvSpPr>
            <a:spLocks noChangeArrowheads="1"/>
          </p:cNvSpPr>
          <p:nvPr/>
        </p:nvSpPr>
        <p:spPr bwMode="auto">
          <a:xfrm>
            <a:off x="5059363" y="7958138"/>
            <a:ext cx="1665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>
                <a:latin typeface="WinInnwa" charset="0"/>
              </a:rPr>
              <a:t>a,&amp;rd 31;31-34</a:t>
            </a:r>
          </a:p>
        </p:txBody>
      </p:sp>
      <p:sp>
        <p:nvSpPr>
          <p:cNvPr id="45113" name="Line 52"/>
          <p:cNvSpPr>
            <a:spLocks noChangeShapeType="1"/>
          </p:cNvSpPr>
          <p:nvPr/>
        </p:nvSpPr>
        <p:spPr bwMode="auto">
          <a:xfrm>
            <a:off x="2784475" y="7670800"/>
            <a:ext cx="1738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4" name="Line 53"/>
          <p:cNvSpPr>
            <a:spLocks noChangeShapeType="1"/>
          </p:cNvSpPr>
          <p:nvPr/>
        </p:nvSpPr>
        <p:spPr bwMode="auto">
          <a:xfrm>
            <a:off x="4927600" y="7654925"/>
            <a:ext cx="1738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5" name="Line 54"/>
          <p:cNvSpPr>
            <a:spLocks noChangeShapeType="1"/>
          </p:cNvSpPr>
          <p:nvPr/>
        </p:nvSpPr>
        <p:spPr bwMode="auto">
          <a:xfrm flipH="1">
            <a:off x="4662488" y="7419975"/>
            <a:ext cx="0" cy="515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6" name="Line 57"/>
          <p:cNvSpPr>
            <a:spLocks noChangeShapeType="1"/>
          </p:cNvSpPr>
          <p:nvPr/>
        </p:nvSpPr>
        <p:spPr bwMode="auto">
          <a:xfrm flipH="1">
            <a:off x="2622550" y="74279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7" name="Line 58"/>
          <p:cNvSpPr>
            <a:spLocks noChangeShapeType="1"/>
          </p:cNvSpPr>
          <p:nvPr/>
        </p:nvSpPr>
        <p:spPr bwMode="auto">
          <a:xfrm>
            <a:off x="762000" y="7664450"/>
            <a:ext cx="1738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8" name="Rectangle 68"/>
          <p:cNvSpPr>
            <a:spLocks noChangeArrowheads="1"/>
          </p:cNvSpPr>
          <p:nvPr/>
        </p:nvSpPr>
        <p:spPr bwMode="auto">
          <a:xfrm>
            <a:off x="5040313" y="7597775"/>
            <a:ext cx="17129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latin typeface="WinInnwa" charset="0"/>
              </a:rPr>
              <a:t>y#dnmOf</a:t>
            </a:r>
          </a:p>
        </p:txBody>
      </p:sp>
      <p:sp>
        <p:nvSpPr>
          <p:cNvPr id="45119" name="Rectangle 78"/>
          <p:cNvSpPr>
            <a:spLocks noChangeArrowheads="1"/>
          </p:cNvSpPr>
          <p:nvPr/>
        </p:nvSpPr>
        <p:spPr bwMode="auto">
          <a:xfrm>
            <a:off x="784225" y="7280275"/>
            <a:ext cx="16144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WinInnwa" charset="0"/>
              </a:rPr>
              <a:t>e,fajr</a:t>
            </a:r>
            <a:endParaRPr lang="en-US" sz="2000" b="1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45120" name="Rectangle 79"/>
          <p:cNvSpPr>
            <a:spLocks noChangeArrowheads="1"/>
          </p:cNvSpPr>
          <p:nvPr/>
        </p:nvSpPr>
        <p:spPr bwMode="auto">
          <a:xfrm>
            <a:off x="2630488" y="7327900"/>
            <a:ext cx="190023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WinInnwa" charset="0"/>
              </a:rPr>
              <a:t>'g0d'f</a:t>
            </a:r>
          </a:p>
        </p:txBody>
      </p:sp>
      <p:sp>
        <p:nvSpPr>
          <p:cNvPr id="45121" name="Rectangle 80"/>
          <p:cNvSpPr>
            <a:spLocks noChangeArrowheads="1"/>
          </p:cNvSpPr>
          <p:nvPr/>
        </p:nvSpPr>
        <p:spPr bwMode="auto">
          <a:xfrm>
            <a:off x="4810125" y="7300913"/>
            <a:ext cx="19002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WinInnwa" charset="0"/>
              </a:rPr>
              <a:t>topfaom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55675" y="1516063"/>
            <a:ext cx="56276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þpmtkyfonf oifBum;rItpDtpOfwavQmufvHk;ü oif.twGuftaxmuftuljyKap&amp;ef jzpfonf/</a:t>
            </a:r>
            <a:endParaRPr lang="en-US" sz="1600" b="1">
              <a:latin typeface="Times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oifBum;rItpDtpOfwavQmufvHk;ü uGufvyfjznf.pGufjyD;pmrlrsm;&amp;SDaomfjim;vnf; uGufvyfrsm;udkvdkufvHjznf.pGufoGm;&amp;ef edk;aqmfvdkygonf/ oiftm;yg0ifrIjyKapjcif;ESif. oifBum;rItpDtpOfü taxmuftulrsm;pGmjzpfxGef;apjcif; wdkUonf oif,lrI\&amp;v'fatmifjrifrIyef;wdkif yifjzpfygonf/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þae&amp;modkUa&amp;muf&amp;SdvmjciftwGufaus;Zl;wifygonf/ 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Uusrf;pmu xdkocifonfoif\ trIvkyfief;wdkUudk aumif;BuD;ay;vdrf.rnf[k oGefoifxm;ygonf?</a:t>
            </a:r>
            <a:r>
              <a:rPr lang="en-US" sz="1600" b="1">
                <a:latin typeface="Times" charset="0"/>
              </a:rPr>
              <a:t> </a:t>
            </a:r>
            <a:r>
              <a:rPr lang="en-US" sz="1600" b="1">
                <a:latin typeface="WinInnwa" charset="0"/>
              </a:rPr>
              <a:t>Þae&amp;mrSxGufcGmoGm;jyD;aemuf oifü wufBuGaom,HkBunfpdwfcsrI? tajccHususawG;ac:wwfrI? pOfpm;qifjcifwwfrI? tzGJUtpnf;\ tajccHuspGmzGJUpnf;xm;rIESif. EdSKif;,SOfír&amp;aom twkrJ.ESkwfuywfawmf\ 0dnmOfa&amp;;&amp;mqdkif&amp;m tusdK;aus;Zl;rsm;pGm &amp;&amp;SdcHpm;Edkifrnfjzpfygonf/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ocifc&amp;pfawmf\ oufaowefqmyvmtjzpf oif\toufwmonf bk&amp;m;ocif\ESkwfuywfawmfudk ar;jref;aomvlrsm;taygif;wdkUtm; jyefvnfa0iSEdkif&amp;ef topfaomcGeftm;opfavmif;jcif;udk cHpm;edkifrnfjzpfygonf/ </a:t>
            </a:r>
            <a:r>
              <a:rPr lang="ja-JP" altLang="en-US" sz="1600" b="1">
                <a:latin typeface="Times New Roman" charset="0"/>
              </a:rPr>
              <a:t>“</a:t>
            </a:r>
            <a:r>
              <a:rPr lang="en-US" sz="1600" b="1">
                <a:latin typeface="WinInnwa" charset="0"/>
              </a:rPr>
              <a:t>tb,ft&amp;mudkoif,Hkoenf;/        bmaBumif.oif,Hkonfudk uGsefkyftm;ajymjyyg/</a:t>
            </a:r>
            <a:r>
              <a:rPr lang="ja-JP" altLang="en-US" sz="1600" b="1">
                <a:latin typeface="Times" charset="0"/>
              </a:rPr>
              <a:t>”</a:t>
            </a:r>
            <a:endParaRPr lang="en-US" sz="1600" b="1">
              <a:latin typeface="Times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92200" y="6875463"/>
            <a:ext cx="54117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or®musrf;pm-tkwfjrpf (edkifiHwumtrSkawmfaqmifvkyfief;)</a:t>
            </a:r>
            <a:r>
              <a:rPr lang="en-US" sz="2400" b="1">
                <a:latin typeface="Times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c&amp;pfawmf\udk,fcE¨mjzpfaom toif;awmfwdkif;ü ESkwfuywfawmfw&amp;m;tm; pmayusrf;*efqdkif&amp;m em;vnfrIwdk;wufvmap&amp;ef usdK;yrf;aqmif&amp;Gufvsuf&amp;Sdaom</a:t>
            </a:r>
            <a:endParaRPr lang="en-US" sz="1600" b="1" i="1">
              <a:latin typeface="Times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    Ft. Worth, Texas                                            </a:t>
            </a:r>
            <a:r>
              <a:rPr lang="en-US" sz="1400" b="1">
                <a:latin typeface="Times" charset="0"/>
                <a:hlinkClick r:id="rId2"/>
              </a:rPr>
              <a:t>www.biblebasically.com</a:t>
            </a:r>
            <a:endParaRPr lang="en-US" sz="1400" b="1">
              <a:latin typeface="Times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725863" y="53975"/>
            <a:ext cx="3295650" cy="425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870700" y="878205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53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068388" y="919163"/>
            <a:ext cx="556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latin typeface="WinInnwa" charset="0"/>
              </a:rPr>
              <a:t>oif,lrItaxmuftuljyKjznf.pGufjcif;</a:t>
            </a:r>
            <a:endParaRPr lang="en-US" sz="3200" b="1">
              <a:latin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600825" y="76200"/>
            <a:ext cx="5032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15</a:t>
            </a:r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1011238" y="887413"/>
            <a:ext cx="5653087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WinInnwa" charset="0"/>
              </a:rPr>
              <a:t>arma&amp;Sjzif.jyKvkyfaom xl;jcm;aomtpDtpOf</a:t>
            </a:r>
            <a:r>
              <a:rPr lang="en-US" sz="1800" b="1" i="1">
                <a:latin typeface="Comic Sans MS" charset="0"/>
              </a:rPr>
              <a:t>         </a:t>
            </a:r>
            <a:r>
              <a:rPr lang="ja-JP" altLang="en-US" sz="3200" b="1" i="1">
                <a:latin typeface="Comic Sans MS" charset="0"/>
              </a:rPr>
              <a:t>“</a:t>
            </a:r>
            <a:r>
              <a:rPr lang="en-US" sz="3200" b="1" i="1">
                <a:latin typeface="Comic Sans MS" charset="0"/>
              </a:rPr>
              <a:t> ______ </a:t>
            </a:r>
            <a:r>
              <a:rPr lang="en-US" sz="3200" b="1" i="1">
                <a:latin typeface="WinInnwa" charset="0"/>
              </a:rPr>
              <a:t>y#dnmOf</a:t>
            </a:r>
            <a:r>
              <a:rPr lang="ja-JP" altLang="en-US" sz="3200" b="1" i="1">
                <a:latin typeface="Comic Sans MS" charset="0"/>
              </a:rPr>
              <a:t>“</a:t>
            </a:r>
            <a:r>
              <a:rPr lang="en-US" sz="3200" b="1" i="1">
                <a:latin typeface="Comic Sans MS" charset="0"/>
              </a:rPr>
              <a:t> </a:t>
            </a:r>
          </a:p>
        </p:txBody>
      </p:sp>
      <p:pic>
        <p:nvPicPr>
          <p:cNvPr id="46084" name="Picture 16"/>
          <p:cNvPicPr>
            <a:picLocks noChangeAspect="1" noChangeArrowheads="1"/>
          </p:cNvPicPr>
          <p:nvPr/>
        </p:nvPicPr>
        <p:blipFill>
          <a:blip r:embed="rId2">
            <a:lum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12593" r="8322" b="7408"/>
          <a:stretch>
            <a:fillRect/>
          </a:stretch>
        </p:blipFill>
        <p:spPr bwMode="auto">
          <a:xfrm>
            <a:off x="446088" y="7623175"/>
            <a:ext cx="16652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622425" y="1811338"/>
            <a:ext cx="5054600" cy="8921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latin typeface="Helvetica" charset="0"/>
              </a:rPr>
              <a:t>M-C-C                           </a:t>
            </a:r>
            <a:r>
              <a:rPr lang="en-US" sz="2000" b="1">
                <a:latin typeface="WinInnwa" charset="0"/>
              </a:rPr>
              <a:t>cw,m,D?</a:t>
            </a:r>
            <a:r>
              <a:rPr lang="en-US" sz="2000" b="1">
                <a:latin typeface="Helvetica" charset="0"/>
              </a:rPr>
              <a:t> </a:t>
            </a:r>
            <a:r>
              <a:rPr lang="en-US" sz="2000" b="1">
                <a:latin typeface="WinInnwa" charset="0"/>
              </a:rPr>
              <a:t>xHk;wef;vdktyfrI?</a:t>
            </a:r>
            <a:r>
              <a:rPr lang="en-US" sz="2000" b="1">
                <a:latin typeface="Helvetica" charset="0"/>
              </a:rPr>
              <a:t> </a:t>
            </a:r>
            <a:r>
              <a:rPr lang="en-US" sz="2000" b="1">
                <a:latin typeface="WinInnwa" charset="0"/>
              </a:rPr>
              <a:t>tajctaeay:wGifrlwnfrI</a:t>
            </a:r>
          </a:p>
        </p:txBody>
      </p:sp>
      <p:grpSp>
        <p:nvGrpSpPr>
          <p:cNvPr id="46086" name="Group 28"/>
          <p:cNvGrpSpPr>
            <a:grpSpLocks/>
          </p:cNvGrpSpPr>
          <p:nvPr/>
        </p:nvGrpSpPr>
        <p:grpSpPr bwMode="auto">
          <a:xfrm>
            <a:off x="4956175" y="2881313"/>
            <a:ext cx="1712913" cy="622300"/>
            <a:chOff x="2496" y="2160"/>
            <a:chExt cx="1079" cy="392"/>
          </a:xfrm>
        </p:grpSpPr>
        <p:sp>
          <p:nvSpPr>
            <p:cNvPr id="46099" name="Oval 22" descr="60%"/>
            <p:cNvSpPr>
              <a:spLocks noChangeArrowheads="1"/>
            </p:cNvSpPr>
            <p:nvPr/>
          </p:nvSpPr>
          <p:spPr bwMode="auto">
            <a:xfrm>
              <a:off x="2496" y="2160"/>
              <a:ext cx="1072" cy="392"/>
            </a:xfrm>
            <a:prstGeom prst="ellipse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my-MM" baseline="-25000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137236" name="Text Box 20"/>
            <p:cNvSpPr txBox="1">
              <a:spLocks noChangeArrowheads="1"/>
            </p:cNvSpPr>
            <p:nvPr/>
          </p:nvSpPr>
          <p:spPr bwMode="auto">
            <a:xfrm>
              <a:off x="2519" y="2210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dirty="0" err="1">
                  <a:solidFill>
                    <a:schemeClr val="bg1"/>
                  </a:solidFill>
                  <a:latin typeface="WinInnwa" pitchFamily="2" charset="0"/>
                  <a:ea typeface="+mn-ea"/>
                  <a:cs typeface="+mn-cs"/>
                </a:rPr>
                <a:t>udk,fusif.w&amp;m</a:t>
              </a:r>
              <a:r>
                <a:rPr lang="en-US" sz="2000" b="1" dirty="0">
                  <a:solidFill>
                    <a:schemeClr val="bg1"/>
                  </a:solidFill>
                  <a:latin typeface="WinInnwa" pitchFamily="2" charset="0"/>
                  <a:ea typeface="+mn-ea"/>
                  <a:cs typeface="+mn-cs"/>
                </a:rPr>
                <a:t>;</a:t>
              </a:r>
            </a:p>
          </p:txBody>
        </p:sp>
      </p:grpSp>
      <p:grpSp>
        <p:nvGrpSpPr>
          <p:cNvPr id="46087" name="Group 29"/>
          <p:cNvGrpSpPr>
            <a:grpSpLocks/>
          </p:cNvGrpSpPr>
          <p:nvPr/>
        </p:nvGrpSpPr>
        <p:grpSpPr bwMode="auto">
          <a:xfrm>
            <a:off x="182563" y="5616575"/>
            <a:ext cx="1712912" cy="622300"/>
            <a:chOff x="3184" y="1248"/>
            <a:chExt cx="1079" cy="392"/>
          </a:xfrm>
        </p:grpSpPr>
        <p:sp>
          <p:nvSpPr>
            <p:cNvPr id="46097" name="Oval 23" descr="60%"/>
            <p:cNvSpPr>
              <a:spLocks noChangeArrowheads="1"/>
            </p:cNvSpPr>
            <p:nvPr/>
          </p:nvSpPr>
          <p:spPr bwMode="auto">
            <a:xfrm>
              <a:off x="3184" y="1248"/>
              <a:ext cx="1072" cy="392"/>
            </a:xfrm>
            <a:prstGeom prst="ellipse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my-MM" baseline="-25000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137240" name="Text Box 24"/>
            <p:cNvSpPr txBox="1">
              <a:spLocks noChangeArrowheads="1"/>
            </p:cNvSpPr>
            <p:nvPr/>
          </p:nvSpPr>
          <p:spPr bwMode="auto">
            <a:xfrm>
              <a:off x="3207" y="1298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WinInnwa" charset="0"/>
                </a:rPr>
                <a:t>jynfawmfwGifvkyfaqmif&amp;rnf.t&amp;mrsm;</a:t>
              </a:r>
              <a:endParaRPr lang="en-US" sz="1400" b="1">
                <a:latin typeface="WinInnwa" charset="0"/>
              </a:endParaRPr>
            </a:p>
          </p:txBody>
        </p:sp>
      </p:grpSp>
      <p:grpSp>
        <p:nvGrpSpPr>
          <p:cNvPr id="46088" name="Group 27"/>
          <p:cNvGrpSpPr>
            <a:grpSpLocks/>
          </p:cNvGrpSpPr>
          <p:nvPr/>
        </p:nvGrpSpPr>
        <p:grpSpPr bwMode="auto">
          <a:xfrm>
            <a:off x="4795838" y="7566025"/>
            <a:ext cx="2184400" cy="622300"/>
            <a:chOff x="1752" y="3808"/>
            <a:chExt cx="1376" cy="392"/>
          </a:xfrm>
        </p:grpSpPr>
        <p:sp>
          <p:nvSpPr>
            <p:cNvPr id="46095" name="Oval 25" descr="60%"/>
            <p:cNvSpPr>
              <a:spLocks noChangeArrowheads="1"/>
            </p:cNvSpPr>
            <p:nvPr/>
          </p:nvSpPr>
          <p:spPr bwMode="auto">
            <a:xfrm>
              <a:off x="1752" y="3808"/>
              <a:ext cx="1376" cy="392"/>
            </a:xfrm>
            <a:prstGeom prst="ellipse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my-MM" baseline="-25000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137242" name="Text Box 26"/>
            <p:cNvSpPr txBox="1">
              <a:spLocks noChangeArrowheads="1"/>
            </p:cNvSpPr>
            <p:nvPr/>
          </p:nvSpPr>
          <p:spPr bwMode="auto">
            <a:xfrm>
              <a:off x="1775" y="3858"/>
              <a:ext cx="132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WinInnwa" pitchFamily="2" charset="0"/>
                  <a:ea typeface="+mn-ea"/>
                  <a:cs typeface="+mn-cs"/>
                </a:rPr>
                <a:t>0wfjyKrIqdkif&amp;mvkyfaqmif&amp;rnf.t&amp;mrsm;</a:t>
              </a:r>
            </a:p>
          </p:txBody>
        </p:sp>
      </p:grpSp>
      <p:sp>
        <p:nvSpPr>
          <p:cNvPr id="46089" name="Text Box 17"/>
          <p:cNvSpPr txBox="1">
            <a:spLocks noChangeArrowheads="1"/>
          </p:cNvSpPr>
          <p:nvPr/>
        </p:nvSpPr>
        <p:spPr bwMode="auto">
          <a:xfrm>
            <a:off x="955675" y="2743200"/>
            <a:ext cx="60293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tcef;BuD;20;   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               ynmwfawmf 10yg;</a:t>
            </a:r>
          </a:p>
        </p:txBody>
      </p:sp>
      <p:sp>
        <p:nvSpPr>
          <p:cNvPr id="46090" name="Rectangle 15"/>
          <p:cNvSpPr>
            <a:spLocks noChangeArrowheads="1"/>
          </p:cNvSpPr>
          <p:nvPr/>
        </p:nvSpPr>
        <p:spPr bwMode="auto">
          <a:xfrm>
            <a:off x="514350" y="3260725"/>
            <a:ext cx="640715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="1" i="1" baseline="-25000">
                <a:latin typeface="Helvetica" charset="0"/>
              </a:rPr>
              <a:t>		</a:t>
            </a:r>
          </a:p>
          <a:p>
            <a:pPr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="1" i="1" baseline="-25000">
                <a:latin typeface="Helvetica" charset="0"/>
              </a:rPr>
              <a:t> </a:t>
            </a:r>
            <a:r>
              <a:rPr lang="en-US" sz="1600" b="1" i="1" baseline="-25000">
                <a:latin typeface="WinInnwa" charset="0"/>
              </a:rPr>
              <a:t>yxrausmufjym;- bk&amp;m;ocifxHodkUvkyfaqmif&amp;rnf.t&amp;mrsm; (tcef;i,f</a:t>
            </a:r>
            <a:r>
              <a:rPr lang="en-US" sz="1400" b="1" i="1" baseline="-25000">
                <a:latin typeface="Helvetica" charset="0"/>
              </a:rPr>
              <a:t> </a:t>
            </a:r>
            <a:r>
              <a:rPr lang="en-US" sz="1400" b="1" i="1" baseline="-25000">
                <a:latin typeface="WinInnwa" charset="0"/>
              </a:rPr>
              <a:t>1-12)</a:t>
            </a:r>
            <a:endParaRPr lang="en-US" b="1" baseline="-25000">
              <a:latin typeface="WinInnwa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</a:t>
            </a:r>
            <a:r>
              <a:rPr lang="en-US" b="1" baseline="-25000">
                <a:latin typeface="WinInnwa" charset="0"/>
              </a:rPr>
              <a:t>oif\bk&amp;m;ocifxm0&amp;bk&amp;m;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</a:t>
            </a:r>
            <a:r>
              <a:rPr lang="en-US" b="1" baseline="-25000">
                <a:latin typeface="WinInnwa" charset="0"/>
              </a:rPr>
              <a:t>tb,fbk&amp;m;rSolUta&amp;SUwGifr&amp;Sd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</a:t>
            </a:r>
            <a:r>
              <a:rPr lang="en-US" b="1" baseline="-25000">
                <a:latin typeface="WinInnwa" charset="0"/>
              </a:rPr>
              <a:t>&amp;kyfwkqif;wkESif. ol\yHkwlrsm;jyKvkyfjcif;tm;wm;jrpf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</a:t>
            </a:r>
            <a:r>
              <a:rPr lang="en-US" b="1" baseline="-25000">
                <a:latin typeface="WinInnwa" charset="0"/>
              </a:rPr>
              <a:t>wjcm;bk&amp;m;rsm;tm;0wfjyKudk;uG,fjcif;wm;jrpf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	</a:t>
            </a:r>
            <a:r>
              <a:rPr lang="en-US" b="1" baseline="-25000">
                <a:latin typeface="WinInnwa" charset="0"/>
              </a:rPr>
              <a:t>bk&amp;m;ocif\emrawmftpOftjrJoefU&amp;Sif;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		</a:t>
            </a:r>
            <a:r>
              <a:rPr lang="en-US" b="1" baseline="-25000">
                <a:latin typeface="WinInnwa" charset="0"/>
              </a:rPr>
              <a:t>Oyk'faeUonftpOftjrJoef&amp;Sif;&amp;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		        </a:t>
            </a:r>
            <a:r>
              <a:rPr lang="en-US" b="1" baseline="-25000">
                <a:latin typeface="WinInnwa" charset="0"/>
              </a:rPr>
              <a:t>6&amp;ufomtvkyfvkyf&amp;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			      </a:t>
            </a:r>
            <a:r>
              <a:rPr lang="en-US" b="1" baseline="-25000">
                <a:latin typeface="WinInnwa" charset="0"/>
              </a:rPr>
              <a:t>Oyk'faeUonftem;,laomaeUjzpf</a:t>
            </a:r>
            <a:endParaRPr lang="en-US" b="1" i="1" baseline="-25000">
              <a:latin typeface="WinInnwa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="1" i="1" baseline="-25000">
                <a:latin typeface="Helvetica" charset="0"/>
              </a:rPr>
              <a:t>		 </a:t>
            </a:r>
            <a:r>
              <a:rPr lang="en-US" sz="1800" b="1" i="1" baseline="-25000">
                <a:latin typeface="WinInnwa" charset="0"/>
              </a:rPr>
              <a:t>'kwd,ausmufjym; - vlvlcsif;jyKvkyf&amp;rnf.t&amp;mrsm; (tcef;i,f</a:t>
            </a:r>
            <a:r>
              <a:rPr lang="en-US" sz="1400" b="1" i="1" baseline="-25000">
                <a:latin typeface="Helvetica" charset="0"/>
              </a:rPr>
              <a:t> </a:t>
            </a:r>
            <a:r>
              <a:rPr lang="en-US" sz="1400" b="1" i="1" baseline="-25000">
                <a:latin typeface="WinInnwa" charset="0"/>
              </a:rPr>
              <a:t>13-17)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WinInnwa" charset="0"/>
              </a:rPr>
              <a:t>				oif\rdbudk&amp;dkaoyg/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</a:t>
            </a:r>
            <a:r>
              <a:rPr lang="en-US" b="1" i="1" baseline="-25000">
                <a:latin typeface="Helvetica" charset="0"/>
              </a:rPr>
              <a:t>				</a:t>
            </a:r>
            <a:r>
              <a:rPr lang="en-US" sz="1400" b="1" i="1" baseline="-25000">
                <a:latin typeface="WinInnwa" charset="0"/>
              </a:rPr>
              <a:t>wm;jrpfaomvkyfaqmifrIwpfcsdKU</a:t>
            </a:r>
            <a:endParaRPr lang="en-US" sz="1400" b="1" baseline="-25000">
              <a:latin typeface="WinInnwa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</a:t>
            </a:r>
            <a:r>
              <a:rPr lang="en-US" b="1" baseline="-25000">
                <a:latin typeface="WinInnwa" charset="0"/>
              </a:rPr>
              <a:t>vlowfrI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</a:t>
            </a:r>
            <a:r>
              <a:rPr lang="en-US" b="1" baseline="-25000">
                <a:latin typeface="WinInnwa" charset="0"/>
              </a:rPr>
              <a:t>olwyg;om;r,m;jypfrSm;rI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	</a:t>
            </a:r>
            <a:r>
              <a:rPr lang="en-US" b="1" baseline="-25000">
                <a:latin typeface="WinInnwa" charset="0"/>
              </a:rPr>
              <a:t>cdk;,lrI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		</a:t>
            </a:r>
            <a:r>
              <a:rPr lang="en-US" b="1" baseline="-25000">
                <a:latin typeface="WinInnwa" charset="0"/>
              </a:rPr>
              <a:t>vdrfvnfrI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			</a:t>
            </a:r>
            <a:r>
              <a:rPr lang="en-US" b="1" baseline="-25000">
                <a:latin typeface="WinInnwa" charset="0"/>
              </a:rPr>
              <a:t>olwyg;ypönf;tm;wyfrufvdkcsifrI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3200" b="1" baseline="-25000">
                <a:latin typeface="WinInnwa" charset="0"/>
              </a:rPr>
              <a:t>tcef;BuD; 21-24</a:t>
            </a:r>
            <a:r>
              <a:rPr lang="en-US" sz="2400" b="1" baseline="-25000">
                <a:latin typeface="Helvetica" charset="0"/>
              </a:rPr>
              <a:t>: ______________</a:t>
            </a:r>
            <a:r>
              <a:rPr lang="en-US" sz="3200" b="1" baseline="-25000">
                <a:latin typeface="WinInnwa" charset="0"/>
              </a:rPr>
              <a:t>ESif.qdkifaomvkyfxHk;vkyfenf;rsm;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                                </a:t>
            </a:r>
            <a:r>
              <a:rPr lang="en-US" b="1" baseline="-25000">
                <a:latin typeface="WinInnwa" charset="0"/>
              </a:rPr>
              <a:t>udk,fydkifvkyfydkifcGif.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</a:t>
            </a:r>
            <a:r>
              <a:rPr lang="en-US" b="1" baseline="-25000">
                <a:latin typeface="WinInnwa" charset="0"/>
              </a:rPr>
              <a:t>rSefuefaomvkyfydkkifcGif.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</a:t>
            </a:r>
            <a:r>
              <a:rPr lang="en-US" b="1" baseline="-25000">
                <a:latin typeface="WinInnwa" charset="0"/>
              </a:rPr>
              <a:t>yk*¾dkvfwpfOD;pD\ vdktyfcsuf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3200" b="1" baseline="-25000">
                <a:latin typeface="WinInnwa" charset="0"/>
              </a:rPr>
              <a:t>tcef;BuD;</a:t>
            </a:r>
            <a:r>
              <a:rPr lang="en-US" sz="3200" b="1" baseline="-25000">
                <a:latin typeface="Helvetica" charset="0"/>
              </a:rPr>
              <a:t> </a:t>
            </a:r>
            <a:r>
              <a:rPr lang="en-US" sz="3200" b="1" baseline="-25000">
                <a:latin typeface="WinInnwa" charset="0"/>
              </a:rPr>
              <a:t>25-31</a:t>
            </a:r>
            <a:r>
              <a:rPr lang="en-US" sz="2400" b="1" baseline="-25000">
                <a:latin typeface="Helvetica" charset="0"/>
              </a:rPr>
              <a:t>: ___________</a:t>
            </a:r>
            <a:r>
              <a:rPr lang="en-US" sz="3200" b="1" baseline="-25000">
                <a:latin typeface="WinInnwa" charset="0"/>
              </a:rPr>
              <a:t>ESif.qdkifaomvkyfaqmif&amp;rnf.t&amp;mrsm;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                                                      </a:t>
            </a:r>
            <a:r>
              <a:rPr lang="en-US" b="1" baseline="-25000">
                <a:latin typeface="WinInnwa" charset="0"/>
              </a:rPr>
              <a:t>y#dnmOowÅmwif&amp;mpm;yGJ ESif.qDrD;cHk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                       </a:t>
            </a:r>
            <a:r>
              <a:rPr lang="en-US" b="1" baseline="-25000">
                <a:latin typeface="WinInnwa" charset="0"/>
              </a:rPr>
              <a:t>om;pOfrsdK;qufwnfaqmufjcif;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                              </a:t>
            </a:r>
            <a:r>
              <a:rPr lang="en-US" b="1" baseline="-25000">
                <a:latin typeface="WinInnwa" charset="0"/>
              </a:rPr>
              <a:t>aBu;0gyb</a:t>
            </a:r>
            <a:r>
              <a:rPr lang="ja-JP" altLang="en-US" b="1" baseline="-25000">
                <a:latin typeface="WinInnwa" charset="0"/>
              </a:rPr>
              <a:t>’</a:t>
            </a:r>
            <a:r>
              <a:rPr lang="en-US" b="1" baseline="-25000">
                <a:latin typeface="WinInnwa" charset="0"/>
              </a:rPr>
              <a:t>ifESif.wJawmf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                              </a:t>
            </a:r>
            <a:r>
              <a:rPr lang="en-US" b="1" baseline="-25000">
                <a:latin typeface="WinInnwa" charset="0"/>
              </a:rPr>
              <a:t>,Zfyka&amp;m[dwfjzpfjcif;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	                        </a:t>
            </a:r>
            <a:r>
              <a:rPr lang="en-US" b="1" baseline="-25000">
                <a:latin typeface="WinInnwa" charset="0"/>
              </a:rPr>
              <a:t>,Zfya&amp;m[dwfrsm;tm;pifBu,fjcif;trI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		                        </a:t>
            </a:r>
            <a:r>
              <a:rPr lang="en-US" b="1" baseline="-25000">
                <a:latin typeface="WinInnwa" charset="0"/>
              </a:rPr>
              <a:t>eHUomaygif;,Zfyb</a:t>
            </a:r>
            <a:r>
              <a:rPr lang="ja-JP" altLang="en-US" b="1" baseline="-25000">
                <a:latin typeface="WinInnwa" charset="0"/>
              </a:rPr>
              <a:t>’</a:t>
            </a:r>
            <a:r>
              <a:rPr lang="en-US" b="1" baseline="-25000">
                <a:latin typeface="WinInnwa" charset="0"/>
              </a:rPr>
              <a:t>ifESif.udk;uG,folrsm;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			                           </a:t>
            </a:r>
            <a:r>
              <a:rPr lang="en-US" b="1" baseline="-25000">
                <a:latin typeface="WinInnwa" charset="0"/>
              </a:rPr>
              <a:t>vkyfaqmifaomolrsm;ESif.Oyk'faeU</a:t>
            </a:r>
          </a:p>
          <a:p>
            <a:pPr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endParaRPr lang="en-US" sz="1400" b="1" baseline="-25000">
              <a:latin typeface="WinInnwa" charset="0"/>
            </a:endParaRPr>
          </a:p>
        </p:txBody>
      </p:sp>
      <p:sp>
        <p:nvSpPr>
          <p:cNvPr id="46091" name="Rectangle 31"/>
          <p:cNvSpPr>
            <a:spLocks noChangeArrowheads="1"/>
          </p:cNvSpPr>
          <p:nvPr/>
        </p:nvSpPr>
        <p:spPr bwMode="auto">
          <a:xfrm>
            <a:off x="2139950" y="1228725"/>
            <a:ext cx="2398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E32434"/>
                </a:solidFill>
                <a:latin typeface="WinInnwa" charset="0"/>
              </a:rPr>
              <a:t>arma&amp;S</a:t>
            </a:r>
          </a:p>
        </p:txBody>
      </p:sp>
      <p:sp>
        <p:nvSpPr>
          <p:cNvPr id="46092" name="Rectangle 32"/>
          <p:cNvSpPr>
            <a:spLocks noChangeArrowheads="1"/>
          </p:cNvSpPr>
          <p:nvPr/>
        </p:nvSpPr>
        <p:spPr bwMode="auto">
          <a:xfrm>
            <a:off x="2400300" y="2754313"/>
            <a:ext cx="239871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E32434"/>
                </a:solidFill>
                <a:latin typeface="WinInnwa" charset="0"/>
              </a:rPr>
              <a:t>vdkufem&amp;rnf.yHkpH</a:t>
            </a:r>
          </a:p>
        </p:txBody>
      </p:sp>
      <p:sp>
        <p:nvSpPr>
          <p:cNvPr id="46093" name="Rectangle 33"/>
          <p:cNvSpPr>
            <a:spLocks noChangeArrowheads="1"/>
          </p:cNvSpPr>
          <p:nvPr/>
        </p:nvSpPr>
        <p:spPr bwMode="auto">
          <a:xfrm>
            <a:off x="2011363" y="6196013"/>
            <a:ext cx="23987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WinInnwa" charset="0"/>
              </a:rPr>
              <a:t>jynfawmf</a:t>
            </a:r>
          </a:p>
        </p:txBody>
      </p:sp>
      <p:sp>
        <p:nvSpPr>
          <p:cNvPr id="46094" name="Rectangle 34"/>
          <p:cNvSpPr>
            <a:spLocks noChangeArrowheads="1"/>
          </p:cNvSpPr>
          <p:nvPr/>
        </p:nvSpPr>
        <p:spPr bwMode="auto">
          <a:xfrm>
            <a:off x="1643063" y="7180263"/>
            <a:ext cx="23987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WinInnwa" charset="0"/>
              </a:rPr>
              <a:t>wJawmf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952500" y="4867275"/>
            <a:ext cx="5715000" cy="254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27000" y="4902200"/>
            <a:ext cx="706278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2349500" y="1689100"/>
            <a:ext cx="1651000" cy="393700"/>
            <a:chOff x="320" y="992"/>
            <a:chExt cx="1040" cy="248"/>
          </a:xfrm>
        </p:grpSpPr>
        <p:sp>
          <p:nvSpPr>
            <p:cNvPr id="47166" name="Rectangle 5"/>
            <p:cNvSpPr>
              <a:spLocks noChangeArrowheads="1"/>
            </p:cNvSpPr>
            <p:nvPr/>
          </p:nvSpPr>
          <p:spPr bwMode="auto">
            <a:xfrm>
              <a:off x="440" y="992"/>
              <a:ext cx="768" cy="1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7167" name="Rectangle 6"/>
            <p:cNvSpPr>
              <a:spLocks noChangeArrowheads="1"/>
            </p:cNvSpPr>
            <p:nvPr/>
          </p:nvSpPr>
          <p:spPr bwMode="auto">
            <a:xfrm>
              <a:off x="320" y="1096"/>
              <a:ext cx="104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6607175" y="71438"/>
            <a:ext cx="50323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16</a:t>
            </a:r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2763838" y="2041525"/>
            <a:ext cx="2011362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{Ekwf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um£eef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r[mavv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,m&amp;uf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{Ekwf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rok&amp;Sv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vmruf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aem{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a&amp;Sr ([mrESif.,mzuf</a:t>
            </a:r>
            <a:r>
              <a:rPr lang="en-US" sz="900" b="1">
                <a:latin typeface="Arial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tmzmZ'f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&amp;Smv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a[Am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zmvuf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&amp;ma*g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apa&amp;muf</a:t>
            </a:r>
            <a:endParaRPr lang="en-US" sz="900" b="1">
              <a:latin typeface="Arial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Emac: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aw&amp;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tmjA[H (qm&amp;m)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£Zuf (a&amp;Aufcg)</a:t>
            </a:r>
            <a:endParaRPr lang="en-US" sz="900" b="1">
              <a:latin typeface="MS Shell Dlg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,mukyf</a:t>
            </a:r>
          </a:p>
        </p:txBody>
      </p:sp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2032000" y="5330825"/>
            <a:ext cx="1090613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 u="sng">
                <a:latin typeface="WinInnwa" charset="0"/>
              </a:rPr>
              <a:t>emoef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rwÅo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rJeef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arav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{vsmudrf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a,meef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a,moyf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,k'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&amp;Sdarmif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av0d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rówf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a,m&amp;rf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{avsZm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a,mao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{&amp;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{vmarm'H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aumoH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t'´d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arvcd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ae&amp;d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&amp;Smvaov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aZ&amp;kAaAv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 u="sng">
              <a:latin typeface="Arial" charset="0"/>
            </a:endParaRPr>
          </a:p>
        </p:txBody>
      </p:sp>
      <p:sp>
        <p:nvSpPr>
          <p:cNvPr id="47112" name="Text Box 10"/>
          <p:cNvSpPr txBox="1">
            <a:spLocks noChangeArrowheads="1"/>
          </p:cNvSpPr>
          <p:nvPr/>
        </p:nvSpPr>
        <p:spPr bwMode="auto">
          <a:xfrm>
            <a:off x="2962275" y="5403850"/>
            <a:ext cx="15843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zm&amp;uf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a[Z&amp;Hk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tm&amp;H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trde'yf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Em&amp;Skef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pmvrkef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abmZ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BoAuf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a,&amp;SJ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1000" b="1">
              <a:latin typeface="WinInnwa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</p:txBody>
      </p:sp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4411663" y="5467350"/>
            <a:ext cx="1462087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 u="sng">
                <a:latin typeface="WinInnwa" charset="0"/>
              </a:rPr>
              <a:t>a&amp;Smvrkef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a&amp;maAmif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tbd,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tmo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a,m&amp;Szwf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,a[m&amp;H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BoZd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a,moH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tmcwf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a[Zud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rema&amp;S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tmrkef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a,m&amp;Sd</a:t>
            </a:r>
            <a:r>
              <a:rPr lang="en-US" sz="800" b="1">
                <a:latin typeface="Arial" charset="0"/>
              </a:rPr>
              <a:t>           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a,m,udrf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  </a:t>
            </a:r>
            <a:r>
              <a:rPr lang="en-US" sz="800" b="1" u="sng">
                <a:latin typeface="WinInnwa" charset="0"/>
              </a:rPr>
              <a:t>ol\rsdK;qufonfBudrfjcif;cH&amp;onf/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   (</a:t>
            </a:r>
            <a:r>
              <a:rPr lang="en-US" sz="800" b="1" u="sng">
                <a:latin typeface="WinInnwa" charset="0"/>
              </a:rPr>
              <a:t>a,&amp;rd 22 ;24-30)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   </a:t>
            </a:r>
            <a:r>
              <a:rPr lang="en-US" sz="800" b="1" u="sng">
                <a:latin typeface="WinInnwa" charset="0"/>
              </a:rPr>
              <a:t>aoG;pOfrsdK;qufqHk;\/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 u="sng">
                <a:latin typeface="WinInnwa" charset="0"/>
              </a:rPr>
              <a:t>odlUaomfþwGifw&amp;m;0ifaomrsdK;quf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 u="sng">
                <a:latin typeface="WinInnwa" charset="0"/>
              </a:rPr>
              <a:t>qufvufwnf&amp;SdoGm;cJ.onf/</a:t>
            </a:r>
            <a:endParaRPr lang="en-US" sz="800" b="1">
              <a:latin typeface="WinInnwa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&amp;Smvaov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aZ&amp;kAaAv</a:t>
            </a:r>
          </a:p>
        </p:txBody>
      </p:sp>
      <p:sp>
        <p:nvSpPr>
          <p:cNvPr id="47114" name="Text Box 12"/>
          <p:cNvSpPr txBox="1">
            <a:spLocks noChangeArrowheads="1"/>
          </p:cNvSpPr>
          <p:nvPr/>
        </p:nvSpPr>
        <p:spPr bwMode="auto">
          <a:xfrm>
            <a:off x="1019175" y="1065213"/>
            <a:ext cx="58880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800" b="1" i="1">
                <a:latin typeface="WinInnwa" charset="0"/>
              </a:rPr>
              <a:t>a,&amp;Ic&amp;pfawmf\ ZmwdaqGpOfrsdK;qufpm&amp;if;</a:t>
            </a:r>
          </a:p>
        </p:txBody>
      </p:sp>
      <p:sp>
        <p:nvSpPr>
          <p:cNvPr id="47115" name="Text Box 13"/>
          <p:cNvSpPr txBox="1">
            <a:spLocks noChangeArrowheads="1"/>
          </p:cNvSpPr>
          <p:nvPr/>
        </p:nvSpPr>
        <p:spPr bwMode="auto">
          <a:xfrm>
            <a:off x="5554663" y="6305550"/>
            <a:ext cx="1389062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tmAsK'f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{vsmudrf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tmaZmf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Zm'kwf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tmcdrf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{vk'f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{vmZm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róef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,mukyf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 i="1" u="sng">
                <a:latin typeface="WinInnwa" charset="0"/>
              </a:rPr>
              <a:t> a,moyf</a:t>
            </a:r>
          </a:p>
        </p:txBody>
      </p:sp>
      <p:sp>
        <p:nvSpPr>
          <p:cNvPr id="47116" name="Line 14"/>
          <p:cNvSpPr>
            <a:spLocks noChangeShapeType="1"/>
          </p:cNvSpPr>
          <p:nvPr/>
        </p:nvSpPr>
        <p:spPr bwMode="auto">
          <a:xfrm flipV="1">
            <a:off x="976313" y="8288338"/>
            <a:ext cx="55943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5"/>
          <p:cNvSpPr>
            <a:spLocks noChangeShapeType="1"/>
          </p:cNvSpPr>
          <p:nvPr/>
        </p:nvSpPr>
        <p:spPr bwMode="auto">
          <a:xfrm>
            <a:off x="3784600" y="8278813"/>
            <a:ext cx="0" cy="96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Text Box 16"/>
          <p:cNvSpPr txBox="1">
            <a:spLocks noChangeArrowheads="1"/>
          </p:cNvSpPr>
          <p:nvPr/>
        </p:nvSpPr>
        <p:spPr bwMode="auto">
          <a:xfrm>
            <a:off x="2128838" y="1855788"/>
            <a:ext cx="2095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um£e</a:t>
            </a:r>
            <a:r>
              <a:rPr lang="en-US" sz="800" b="1">
                <a:latin typeface="Arial" charset="0"/>
              </a:rPr>
              <a:t>        </a:t>
            </a:r>
            <a:r>
              <a:rPr lang="en-US" b="1">
                <a:latin typeface="WinInnwa" charset="0"/>
              </a:rPr>
              <a:t>tmaAv</a:t>
            </a:r>
            <a:r>
              <a:rPr lang="en-US" sz="800" b="1">
                <a:latin typeface="Arial" charset="0"/>
              </a:rPr>
              <a:t> </a:t>
            </a:r>
            <a:r>
              <a:rPr lang="en-US" sz="2400" b="1">
                <a:latin typeface="WinInnwa" charset="0"/>
              </a:rPr>
              <a:t> </a:t>
            </a:r>
            <a:r>
              <a:rPr lang="en-US" b="1">
                <a:latin typeface="WinInnwa" charset="0"/>
              </a:rPr>
              <a:t>a&amp;So</a:t>
            </a:r>
          </a:p>
        </p:txBody>
      </p:sp>
      <p:sp>
        <p:nvSpPr>
          <p:cNvPr id="47119" name="Line 18"/>
          <p:cNvSpPr>
            <a:spLocks noChangeShapeType="1"/>
          </p:cNvSpPr>
          <p:nvPr/>
        </p:nvSpPr>
        <p:spPr bwMode="auto">
          <a:xfrm>
            <a:off x="2732088" y="156051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Line 19"/>
          <p:cNvSpPr>
            <a:spLocks noChangeShapeType="1"/>
          </p:cNvSpPr>
          <p:nvPr/>
        </p:nvSpPr>
        <p:spPr bwMode="auto">
          <a:xfrm>
            <a:off x="3170238" y="1560513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Line 20"/>
          <p:cNvSpPr>
            <a:spLocks noChangeShapeType="1"/>
          </p:cNvSpPr>
          <p:nvPr/>
        </p:nvSpPr>
        <p:spPr bwMode="auto">
          <a:xfrm flipH="1">
            <a:off x="3763963" y="4743450"/>
            <a:ext cx="0" cy="128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Text Box 22"/>
          <p:cNvSpPr txBox="1">
            <a:spLocks noChangeArrowheads="1"/>
          </p:cNvSpPr>
          <p:nvPr/>
        </p:nvSpPr>
        <p:spPr bwMode="auto">
          <a:xfrm>
            <a:off x="942975" y="8255000"/>
            <a:ext cx="230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u="sng">
                <a:latin typeface="WinInnwa" charset="0"/>
              </a:rPr>
              <a:t>aoG;pOfom;quf</a:t>
            </a:r>
          </a:p>
        </p:txBody>
      </p:sp>
      <p:sp>
        <p:nvSpPr>
          <p:cNvPr id="47123" name="Text Box 23"/>
          <p:cNvSpPr txBox="1">
            <a:spLocks noChangeArrowheads="1"/>
          </p:cNvSpPr>
          <p:nvPr/>
        </p:nvSpPr>
        <p:spPr bwMode="auto">
          <a:xfrm>
            <a:off x="4797425" y="8264525"/>
            <a:ext cx="2603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u="sng">
                <a:latin typeface="WinInnwa" charset="0"/>
              </a:rPr>
              <a:t>ppfrSefaomaqGpOfrsdK;quf</a:t>
            </a:r>
          </a:p>
        </p:txBody>
      </p:sp>
      <p:sp>
        <p:nvSpPr>
          <p:cNvPr id="47124" name="Line 24"/>
          <p:cNvSpPr>
            <a:spLocks noChangeShapeType="1"/>
          </p:cNvSpPr>
          <p:nvPr/>
        </p:nvSpPr>
        <p:spPr bwMode="auto">
          <a:xfrm>
            <a:off x="2698750" y="8437563"/>
            <a:ext cx="581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Line 25"/>
          <p:cNvSpPr>
            <a:spLocks noChangeShapeType="1"/>
          </p:cNvSpPr>
          <p:nvPr/>
        </p:nvSpPr>
        <p:spPr bwMode="auto">
          <a:xfrm flipH="1" flipV="1">
            <a:off x="4197350" y="8440738"/>
            <a:ext cx="59531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Rectangle 26"/>
          <p:cNvSpPr>
            <a:spLocks noChangeArrowheads="1"/>
          </p:cNvSpPr>
          <p:nvPr/>
        </p:nvSpPr>
        <p:spPr bwMode="auto">
          <a:xfrm>
            <a:off x="3014663" y="6824663"/>
            <a:ext cx="1431925" cy="669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7127" name="Text Box 27"/>
          <p:cNvSpPr txBox="1">
            <a:spLocks noChangeArrowheads="1"/>
          </p:cNvSpPr>
          <p:nvPr/>
        </p:nvSpPr>
        <p:spPr bwMode="auto">
          <a:xfrm>
            <a:off x="2844800" y="6907213"/>
            <a:ext cx="1785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'g0d'fESif.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bmoa&amp;SA</a:t>
            </a:r>
          </a:p>
        </p:txBody>
      </p:sp>
      <p:sp>
        <p:nvSpPr>
          <p:cNvPr id="47128" name="Text Box 28"/>
          <p:cNvSpPr txBox="1">
            <a:spLocks noChangeArrowheads="1"/>
          </p:cNvSpPr>
          <p:nvPr/>
        </p:nvSpPr>
        <p:spPr bwMode="auto">
          <a:xfrm>
            <a:off x="1449388" y="8339138"/>
            <a:ext cx="45799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a,&amp;I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c&amp;pfawmf (c&amp;pfpawm. </a:t>
            </a:r>
            <a:r>
              <a:rPr lang="ja-JP" altLang="en-US" sz="1400" b="1">
                <a:latin typeface="Times New Roman" charset="0"/>
              </a:rPr>
              <a:t>“</a:t>
            </a:r>
            <a:r>
              <a:rPr lang="en-US" sz="1400" b="1">
                <a:latin typeface="WinInnwa" charset="0"/>
              </a:rPr>
              <a:t>bdodufcH&amp;ol</a:t>
            </a:r>
            <a:r>
              <a:rPr lang="ja-JP" altLang="en-US" sz="1400" b="1">
                <a:latin typeface="Times New Roman" charset="0"/>
              </a:rPr>
              <a:t>”</a:t>
            </a:r>
            <a:r>
              <a:rPr lang="en-US" sz="1400" b="1">
                <a:latin typeface="WinInnwa" charset="0"/>
              </a:rPr>
              <a:t>) - bk&amp;m;ocif\om;awmf</a:t>
            </a:r>
          </a:p>
        </p:txBody>
      </p:sp>
      <p:sp>
        <p:nvSpPr>
          <p:cNvPr id="47129" name="Text Box 29"/>
          <p:cNvSpPr txBox="1">
            <a:spLocks noChangeArrowheads="1"/>
          </p:cNvSpPr>
          <p:nvPr/>
        </p:nvSpPr>
        <p:spPr bwMode="auto">
          <a:xfrm>
            <a:off x="4562475" y="2120900"/>
            <a:ext cx="2643188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1400" b="1" u="sng">
              <a:latin typeface="Arial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 b="1">
                <a:latin typeface="WinInnwa" charset="0"/>
              </a:rPr>
              <a:t>a,moyf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 b="1">
                <a:latin typeface="WinInnwa" charset="0"/>
              </a:rPr>
              <a:t>&amp;SifroJ</a:t>
            </a:r>
            <a:r>
              <a:rPr lang="en-US" sz="2400" b="1">
                <a:latin typeface="Arial" charset="0"/>
              </a:rPr>
              <a:t> </a:t>
            </a:r>
            <a:r>
              <a:rPr lang="en-US" sz="2800" b="1">
                <a:latin typeface="WinInnwa" charset="0"/>
              </a:rPr>
              <a:t>1</a:t>
            </a:r>
            <a:r>
              <a:rPr lang="en-US" sz="2400" b="1">
                <a:latin typeface="Arial" charset="0"/>
              </a:rPr>
              <a:t>: </a:t>
            </a:r>
            <a:r>
              <a:rPr lang="en-US" sz="2800" b="1">
                <a:latin typeface="WinInnwa" charset="0"/>
              </a:rPr>
              <a:t>1-17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• </a:t>
            </a:r>
            <a:r>
              <a:rPr lang="en-US" sz="1800" b="1" u="sng">
                <a:latin typeface="WinInnwa" charset="0"/>
              </a:rPr>
              <a:t>w&amp;m;0ifrsdK;pOf</a:t>
            </a:r>
            <a:r>
              <a:rPr lang="en-US" sz="1800" b="1">
                <a:latin typeface="WinInnwa" charset="0"/>
              </a:rPr>
              <a:t> rsdK;quf</a:t>
            </a:r>
            <a:endParaRPr lang="en-US" sz="1400" b="1" u="sng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i="1">
                <a:latin typeface="Arial" charset="0"/>
              </a:rPr>
              <a:t>• </a:t>
            </a:r>
            <a:r>
              <a:rPr lang="en-US" sz="1400" b="1" i="1" u="sng">
                <a:latin typeface="WinInnwa" charset="0"/>
              </a:rPr>
              <a:t>tmjA[HrSqif;oufjcif;</a:t>
            </a:r>
            <a:endParaRPr lang="en-US" sz="1400" b="1" u="sng">
              <a:latin typeface="WinInnwa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    </a:t>
            </a:r>
            <a:r>
              <a:rPr lang="en-US" sz="1400" b="1">
                <a:latin typeface="WinInnwa" charset="0"/>
              </a:rPr>
              <a:t>'g0d'f\om;awmf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    </a:t>
            </a:r>
            <a:r>
              <a:rPr lang="en-US" sz="1400" b="1">
                <a:latin typeface="WinInnwa" charset="0"/>
              </a:rPr>
              <a:t>a,moyftm;jzif.</a:t>
            </a:r>
            <a:endParaRPr lang="en-US" sz="1400" b="1" u="sng">
              <a:latin typeface="WinInnwa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• </a:t>
            </a:r>
            <a:r>
              <a:rPr lang="en-US" b="1">
                <a:latin typeface="WinInnwa" charset="0"/>
              </a:rPr>
              <a:t>,k'trsdK;om;wdkUtm;Asm'dwfxm;aomt&amp;m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• </a:t>
            </a:r>
            <a:r>
              <a:rPr lang="en-US" sz="1400" b="1" u="sng">
                <a:latin typeface="WinInnwa" charset="0"/>
              </a:rPr>
              <a:t>w&amp;m;0ifrsdK;pOfrsdK;quf</a:t>
            </a:r>
          </a:p>
        </p:txBody>
      </p:sp>
      <p:sp>
        <p:nvSpPr>
          <p:cNvPr id="47130" name="Rectangle 30"/>
          <p:cNvSpPr>
            <a:spLocks noChangeArrowheads="1"/>
          </p:cNvSpPr>
          <p:nvPr/>
        </p:nvSpPr>
        <p:spPr bwMode="auto">
          <a:xfrm>
            <a:off x="4522788" y="2209800"/>
            <a:ext cx="2620962" cy="22336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7131" name="Text Box 31"/>
          <p:cNvSpPr txBox="1">
            <a:spLocks noChangeArrowheads="1"/>
          </p:cNvSpPr>
          <p:nvPr/>
        </p:nvSpPr>
        <p:spPr bwMode="auto">
          <a:xfrm>
            <a:off x="376238" y="2316163"/>
            <a:ext cx="26146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 b="1">
                <a:latin typeface="WinInnwa" charset="0"/>
              </a:rPr>
              <a:t>rm&amp;d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vkum</a:t>
            </a:r>
            <a:r>
              <a:rPr lang="en-US" sz="2400" b="1">
                <a:latin typeface="Arial" charset="0"/>
              </a:rPr>
              <a:t> </a:t>
            </a:r>
            <a:r>
              <a:rPr lang="en-US" sz="2400" b="1">
                <a:latin typeface="WinInnwa" charset="0"/>
              </a:rPr>
              <a:t>3;23-38</a:t>
            </a:r>
            <a:endParaRPr lang="en-US" sz="1400" b="1">
              <a:latin typeface="WinInnwa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              </a:t>
            </a:r>
            <a:r>
              <a:rPr lang="en-US" sz="1800" b="1">
                <a:latin typeface="WinInnwa" charset="0"/>
              </a:rPr>
              <a:t>rsdK;quf</a:t>
            </a:r>
            <a:endParaRPr lang="en-US" sz="1800" b="1" u="sng">
              <a:latin typeface="WinInnwa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i="1">
                <a:latin typeface="Arial" charset="0"/>
              </a:rPr>
              <a:t>•</a:t>
            </a:r>
            <a:r>
              <a:rPr lang="en-US" sz="1000" b="1" i="1">
                <a:latin typeface="Arial" charset="0"/>
              </a:rPr>
              <a:t> </a:t>
            </a:r>
            <a:r>
              <a:rPr lang="en-US" b="1" i="1" u="sng">
                <a:latin typeface="WinInnwa" charset="0"/>
              </a:rPr>
              <a:t>tm'HbufodkU</a:t>
            </a:r>
            <a:endParaRPr lang="en-US" b="1" u="sng">
              <a:latin typeface="WinInnwa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      </a:t>
            </a:r>
            <a:r>
              <a:rPr lang="en-US" b="1">
                <a:latin typeface="WinInnwa" charset="0"/>
              </a:rPr>
              <a:t>ar&amp;Dtm;jzif.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      </a:t>
            </a:r>
            <a:r>
              <a:rPr lang="en-US" b="1">
                <a:latin typeface="WinInnwa" charset="0"/>
              </a:rPr>
              <a:t>tqif.qif. qif;oufvmjcif;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Arial" charset="0"/>
              </a:rPr>
              <a:t>• </a:t>
            </a:r>
            <a:r>
              <a:rPr lang="en-US" b="1">
                <a:latin typeface="WinInnwa" charset="0"/>
              </a:rPr>
              <a:t>ar&amp;Dtm;jzif.qif;oufaom aqGpOfrsdK;qufpm&amp;if;</a:t>
            </a:r>
            <a:endParaRPr lang="en-US" b="1" u="sng">
              <a:latin typeface="WinInnwa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• </a:t>
            </a:r>
            <a:r>
              <a:rPr lang="en-US" sz="1000" b="1" u="sng">
                <a:latin typeface="WinInnwa" charset="0"/>
              </a:rPr>
              <a:t>'g0d'ftdrfoltdrfom;rsm;\rsdK;ap.</a:t>
            </a:r>
            <a:endParaRPr lang="en-US" sz="1000" b="1">
              <a:latin typeface="WinInnwa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  (</a:t>
            </a:r>
            <a:r>
              <a:rPr lang="en-US" sz="1000" b="1">
                <a:latin typeface="WinInnwa" charset="0"/>
              </a:rPr>
              <a:t>2"r</a:t>
            </a:r>
            <a:r>
              <a:rPr lang="en-US" b="1" u="sng">
                <a:latin typeface="WinInnwa" charset="0"/>
              </a:rPr>
              <a:t>® </a:t>
            </a:r>
            <a:r>
              <a:rPr lang="en-US" sz="1000" b="1">
                <a:latin typeface="WinInnwa" charset="0"/>
              </a:rPr>
              <a:t>7; 12?13</a:t>
            </a:r>
            <a:r>
              <a:rPr lang="en-US" sz="1000" b="1">
                <a:latin typeface="Arial" charset="0"/>
              </a:rPr>
              <a:t>;  </a:t>
            </a:r>
            <a:r>
              <a:rPr lang="en-US" sz="1000" b="1">
                <a:latin typeface="WinInnwa" charset="0"/>
              </a:rPr>
              <a:t>a&amp;mr</a:t>
            </a:r>
            <a:r>
              <a:rPr lang="en-US" sz="1000" b="1">
                <a:latin typeface="Arial" charset="0"/>
              </a:rPr>
              <a:t> </a:t>
            </a:r>
            <a:r>
              <a:rPr lang="en-US" sz="1000" b="1">
                <a:latin typeface="WinInnwa" charset="0"/>
              </a:rPr>
              <a:t>1;3</a:t>
            </a:r>
            <a:r>
              <a:rPr lang="en-US" sz="1000" b="1">
                <a:latin typeface="Arial" charset="0"/>
              </a:rPr>
              <a:t>)</a:t>
            </a:r>
            <a:r>
              <a:rPr lang="en-US" sz="1000" b="1" u="sng">
                <a:latin typeface="Arial" charset="0"/>
              </a:rPr>
              <a:t> </a:t>
            </a:r>
          </a:p>
        </p:txBody>
      </p:sp>
      <p:sp>
        <p:nvSpPr>
          <p:cNvPr id="47132" name="Line 32"/>
          <p:cNvSpPr>
            <a:spLocks noChangeShapeType="1"/>
          </p:cNvSpPr>
          <p:nvPr/>
        </p:nvSpPr>
        <p:spPr bwMode="auto">
          <a:xfrm>
            <a:off x="3173413" y="1712913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Line 33"/>
          <p:cNvSpPr>
            <a:spLocks noChangeShapeType="1"/>
          </p:cNvSpPr>
          <p:nvPr/>
        </p:nvSpPr>
        <p:spPr bwMode="auto">
          <a:xfrm>
            <a:off x="4500563" y="5575300"/>
            <a:ext cx="26987" cy="25336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Line 34"/>
          <p:cNvSpPr>
            <a:spLocks noChangeShapeType="1"/>
          </p:cNvSpPr>
          <p:nvPr/>
        </p:nvSpPr>
        <p:spPr bwMode="auto">
          <a:xfrm flipH="1">
            <a:off x="1684338" y="5699125"/>
            <a:ext cx="1587" cy="21288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Line 35"/>
          <p:cNvSpPr>
            <a:spLocks noChangeShapeType="1"/>
          </p:cNvSpPr>
          <p:nvPr/>
        </p:nvSpPr>
        <p:spPr bwMode="auto">
          <a:xfrm flipH="1">
            <a:off x="2967038" y="5556250"/>
            <a:ext cx="3175" cy="260191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6" name="Text Box 36"/>
          <p:cNvSpPr txBox="1">
            <a:spLocks noChangeArrowheads="1"/>
          </p:cNvSpPr>
          <p:nvPr/>
        </p:nvSpPr>
        <p:spPr bwMode="auto">
          <a:xfrm>
            <a:off x="6167438" y="5064125"/>
            <a:ext cx="10969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('ef? Eóvd)</a:t>
            </a:r>
          </a:p>
        </p:txBody>
      </p:sp>
      <p:sp>
        <p:nvSpPr>
          <p:cNvPr id="47137" name="Text Box 37"/>
          <p:cNvSpPr txBox="1">
            <a:spLocks noChangeArrowheads="1"/>
          </p:cNvSpPr>
          <p:nvPr/>
        </p:nvSpPr>
        <p:spPr bwMode="auto">
          <a:xfrm>
            <a:off x="4884738" y="5040313"/>
            <a:ext cx="14843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(a,moyf? Aif,mrdef)</a:t>
            </a:r>
          </a:p>
        </p:txBody>
      </p:sp>
      <p:sp>
        <p:nvSpPr>
          <p:cNvPr id="47138" name="Text Box 38"/>
          <p:cNvSpPr txBox="1">
            <a:spLocks noChangeArrowheads="1"/>
          </p:cNvSpPr>
          <p:nvPr/>
        </p:nvSpPr>
        <p:spPr bwMode="auto">
          <a:xfrm>
            <a:off x="2162175" y="4932363"/>
            <a:ext cx="25765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(&amp;kbif?</a:t>
            </a:r>
            <a:r>
              <a:rPr lang="en-US" sz="800" b="1">
                <a:latin typeface="Arial" charset="0"/>
              </a:rPr>
              <a:t> </a:t>
            </a:r>
            <a:r>
              <a:rPr lang="en-US" sz="1000" b="1">
                <a:latin typeface="WinInnwa" charset="0"/>
              </a:rPr>
              <a:t>&amp;Sdarmif? av0d?</a:t>
            </a:r>
            <a:r>
              <a:rPr lang="en-US" sz="800" b="1">
                <a:latin typeface="Arial" charset="0"/>
              </a:rPr>
              <a:t> </a:t>
            </a:r>
            <a:r>
              <a:rPr lang="en-US" sz="1000" b="1">
                <a:latin typeface="WinInnwa" charset="0"/>
              </a:rPr>
              <a:t>£ocg? </a:t>
            </a:r>
            <a:r>
              <a:rPr lang="en-US" sz="1600" b="1">
                <a:latin typeface="WinInnwa" charset="0"/>
              </a:rPr>
              <a:t>,k'? </a:t>
            </a:r>
            <a:r>
              <a:rPr lang="en-US" sz="1000" b="1">
                <a:latin typeface="WinInnwa" charset="0"/>
              </a:rPr>
              <a:t>ZmAkvkef)</a:t>
            </a:r>
          </a:p>
        </p:txBody>
      </p:sp>
      <p:sp>
        <p:nvSpPr>
          <p:cNvPr id="47139" name="Text Box 39"/>
          <p:cNvSpPr txBox="1">
            <a:spLocks noChangeArrowheads="1"/>
          </p:cNvSpPr>
          <p:nvPr/>
        </p:nvSpPr>
        <p:spPr bwMode="auto">
          <a:xfrm>
            <a:off x="663575" y="4864100"/>
            <a:ext cx="727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(</a:t>
            </a:r>
            <a:r>
              <a:rPr lang="en-US" sz="1000" b="1">
                <a:latin typeface="WinInnwa" charset="0"/>
              </a:rPr>
              <a:t>Zdvy</a:t>
            </a:r>
            <a:r>
              <a:rPr lang="en-US" sz="800" b="1">
                <a:latin typeface="Arial" charset="0"/>
              </a:rPr>
              <a:t>)                                                                                         </a:t>
            </a:r>
          </a:p>
        </p:txBody>
      </p:sp>
      <p:sp>
        <p:nvSpPr>
          <p:cNvPr id="47140" name="Text Box 40"/>
          <p:cNvSpPr txBox="1">
            <a:spLocks noChangeArrowheads="1"/>
          </p:cNvSpPr>
          <p:nvPr/>
        </p:nvSpPr>
        <p:spPr bwMode="auto">
          <a:xfrm>
            <a:off x="3490913" y="4845050"/>
            <a:ext cx="574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(avtm)</a:t>
            </a:r>
          </a:p>
        </p:txBody>
      </p:sp>
      <p:sp>
        <p:nvSpPr>
          <p:cNvPr id="47141" name="Text Box 41"/>
          <p:cNvSpPr txBox="1">
            <a:spLocks noChangeArrowheads="1"/>
          </p:cNvSpPr>
          <p:nvPr/>
        </p:nvSpPr>
        <p:spPr bwMode="auto">
          <a:xfrm>
            <a:off x="5400675" y="4864100"/>
            <a:ext cx="727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(&amp;macv)</a:t>
            </a:r>
          </a:p>
        </p:txBody>
      </p:sp>
      <p:sp>
        <p:nvSpPr>
          <p:cNvPr id="47142" name="Text Box 42"/>
          <p:cNvSpPr txBox="1">
            <a:spLocks noChangeArrowheads="1"/>
          </p:cNvSpPr>
          <p:nvPr/>
        </p:nvSpPr>
        <p:spPr bwMode="auto">
          <a:xfrm>
            <a:off x="6426200" y="4851400"/>
            <a:ext cx="727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(Adv[m)</a:t>
            </a:r>
          </a:p>
        </p:txBody>
      </p:sp>
      <p:sp>
        <p:nvSpPr>
          <p:cNvPr id="47143" name="Line 43"/>
          <p:cNvSpPr>
            <a:spLocks noChangeShapeType="1"/>
          </p:cNvSpPr>
          <p:nvPr/>
        </p:nvSpPr>
        <p:spPr bwMode="auto">
          <a:xfrm>
            <a:off x="5656263" y="4806950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4" name="Text Box 44"/>
          <p:cNvSpPr txBox="1">
            <a:spLocks noChangeArrowheads="1"/>
          </p:cNvSpPr>
          <p:nvPr/>
        </p:nvSpPr>
        <p:spPr bwMode="auto">
          <a:xfrm>
            <a:off x="563563" y="5024438"/>
            <a:ext cx="96996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 (</a:t>
            </a:r>
            <a:r>
              <a:rPr lang="en-US" sz="1000" b="1">
                <a:latin typeface="WinInnwa" charset="0"/>
              </a:rPr>
              <a:t>*'f? tm&amp;Sm)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1000" b="1">
              <a:latin typeface="WinInnwa" charset="0"/>
            </a:endParaRPr>
          </a:p>
        </p:txBody>
      </p:sp>
      <p:sp>
        <p:nvSpPr>
          <p:cNvPr id="47145" name="Line 45"/>
          <p:cNvSpPr>
            <a:spLocks noChangeShapeType="1"/>
          </p:cNvSpPr>
          <p:nvPr/>
        </p:nvSpPr>
        <p:spPr bwMode="auto">
          <a:xfrm>
            <a:off x="1009650" y="50323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6" name="Line 46"/>
          <p:cNvSpPr>
            <a:spLocks noChangeShapeType="1"/>
          </p:cNvSpPr>
          <p:nvPr/>
        </p:nvSpPr>
        <p:spPr bwMode="auto">
          <a:xfrm>
            <a:off x="5657850" y="50450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7" name="Line 47"/>
          <p:cNvSpPr>
            <a:spLocks noChangeShapeType="1"/>
          </p:cNvSpPr>
          <p:nvPr/>
        </p:nvSpPr>
        <p:spPr bwMode="auto">
          <a:xfrm>
            <a:off x="6724650" y="50323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8" name="Line 48"/>
          <p:cNvSpPr>
            <a:spLocks noChangeShapeType="1"/>
          </p:cNvSpPr>
          <p:nvPr/>
        </p:nvSpPr>
        <p:spPr bwMode="auto">
          <a:xfrm>
            <a:off x="3752850" y="53117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9" name="Line 49"/>
          <p:cNvSpPr>
            <a:spLocks noChangeShapeType="1"/>
          </p:cNvSpPr>
          <p:nvPr/>
        </p:nvSpPr>
        <p:spPr bwMode="auto">
          <a:xfrm>
            <a:off x="5854700" y="6897688"/>
            <a:ext cx="0" cy="129698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0" name="Rectangle 50"/>
          <p:cNvSpPr>
            <a:spLocks noChangeArrowheads="1"/>
          </p:cNvSpPr>
          <p:nvPr/>
        </p:nvSpPr>
        <p:spPr bwMode="auto">
          <a:xfrm>
            <a:off x="395288" y="2197100"/>
            <a:ext cx="2620962" cy="22336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7151" name="Line 52"/>
          <p:cNvSpPr>
            <a:spLocks noChangeShapeType="1"/>
          </p:cNvSpPr>
          <p:nvPr/>
        </p:nvSpPr>
        <p:spPr bwMode="auto">
          <a:xfrm>
            <a:off x="3752850" y="50323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2" name="Text Box 54"/>
          <p:cNvSpPr txBox="1">
            <a:spLocks noChangeArrowheads="1"/>
          </p:cNvSpPr>
          <p:nvPr/>
        </p:nvSpPr>
        <p:spPr bwMode="auto">
          <a:xfrm>
            <a:off x="679450" y="5378450"/>
            <a:ext cx="108267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a&amp;o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a,m[Eé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,k'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a,moyf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a&amp;Srd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rwåod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rmtwf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e*¾J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{ovd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Em[kef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tmrkwf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rwåod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a,moyf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,Eé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arvcd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av0d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rówf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{vd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a,moyf (oruf)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 i="1" u="sng">
                <a:latin typeface="WinInnwa" charset="0"/>
              </a:rPr>
              <a:t>rm&amp;d</a:t>
            </a:r>
          </a:p>
        </p:txBody>
      </p:sp>
      <p:sp>
        <p:nvSpPr>
          <p:cNvPr id="47153" name="Rectangle 56"/>
          <p:cNvSpPr>
            <a:spLocks noChangeArrowheads="1"/>
          </p:cNvSpPr>
          <p:nvPr/>
        </p:nvSpPr>
        <p:spPr bwMode="auto">
          <a:xfrm>
            <a:off x="4511675" y="7269163"/>
            <a:ext cx="1265238" cy="6397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7154" name="Line 57"/>
          <p:cNvSpPr>
            <a:spLocks noChangeShapeType="1"/>
          </p:cNvSpPr>
          <p:nvPr/>
        </p:nvSpPr>
        <p:spPr bwMode="auto">
          <a:xfrm flipH="1" flipV="1">
            <a:off x="3000375" y="5557838"/>
            <a:ext cx="441325" cy="16081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5" name="Line 58"/>
          <p:cNvSpPr>
            <a:spLocks noChangeShapeType="1"/>
          </p:cNvSpPr>
          <p:nvPr/>
        </p:nvSpPr>
        <p:spPr bwMode="auto">
          <a:xfrm flipV="1">
            <a:off x="4044950" y="5592763"/>
            <a:ext cx="438150" cy="15684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6" name="Line 59"/>
          <p:cNvSpPr>
            <a:spLocks noChangeShapeType="1"/>
          </p:cNvSpPr>
          <p:nvPr/>
        </p:nvSpPr>
        <p:spPr bwMode="auto">
          <a:xfrm flipH="1" flipV="1">
            <a:off x="1697038" y="5694363"/>
            <a:ext cx="468312" cy="24606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7" name="Line 60"/>
          <p:cNvSpPr>
            <a:spLocks noChangeShapeType="1"/>
          </p:cNvSpPr>
          <p:nvPr/>
        </p:nvSpPr>
        <p:spPr bwMode="auto">
          <a:xfrm flipV="1">
            <a:off x="5459413" y="6707188"/>
            <a:ext cx="398462" cy="13303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8" name="Line 61"/>
          <p:cNvSpPr>
            <a:spLocks noChangeShapeType="1"/>
          </p:cNvSpPr>
          <p:nvPr/>
        </p:nvSpPr>
        <p:spPr bwMode="auto">
          <a:xfrm>
            <a:off x="642938" y="5332413"/>
            <a:ext cx="72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9" name="Line 62"/>
          <p:cNvSpPr>
            <a:spLocks noChangeShapeType="1"/>
          </p:cNvSpPr>
          <p:nvPr/>
        </p:nvSpPr>
        <p:spPr bwMode="auto">
          <a:xfrm>
            <a:off x="1524000" y="5286375"/>
            <a:ext cx="310991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60" name="Line 63"/>
          <p:cNvSpPr>
            <a:spLocks noChangeShapeType="1"/>
          </p:cNvSpPr>
          <p:nvPr/>
        </p:nvSpPr>
        <p:spPr bwMode="auto">
          <a:xfrm>
            <a:off x="5072063" y="5334000"/>
            <a:ext cx="1074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61" name="Line 64"/>
          <p:cNvSpPr>
            <a:spLocks noChangeShapeType="1"/>
          </p:cNvSpPr>
          <p:nvPr/>
        </p:nvSpPr>
        <p:spPr bwMode="auto">
          <a:xfrm>
            <a:off x="6297613" y="5319713"/>
            <a:ext cx="81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62" name="Rectangle 65"/>
          <p:cNvSpPr>
            <a:spLocks noChangeArrowheads="1"/>
          </p:cNvSpPr>
          <p:nvPr/>
        </p:nvSpPr>
        <p:spPr bwMode="auto">
          <a:xfrm>
            <a:off x="0" y="2924175"/>
            <a:ext cx="23987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latin typeface="WinInnwa" charset="0"/>
              </a:rPr>
              <a:t>aoG;pOf</a:t>
            </a:r>
          </a:p>
        </p:txBody>
      </p:sp>
      <p:sp>
        <p:nvSpPr>
          <p:cNvPr id="47163" name="Rectangle 66"/>
          <p:cNvSpPr>
            <a:spLocks noChangeArrowheads="1"/>
          </p:cNvSpPr>
          <p:nvPr/>
        </p:nvSpPr>
        <p:spPr bwMode="auto">
          <a:xfrm>
            <a:off x="5145088" y="1689100"/>
            <a:ext cx="23987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endParaRPr lang="my-MM" sz="1600" b="1">
              <a:latin typeface="Capitals" charset="0"/>
            </a:endParaRPr>
          </a:p>
        </p:txBody>
      </p:sp>
      <p:sp>
        <p:nvSpPr>
          <p:cNvPr id="47164" name="Text Box 69"/>
          <p:cNvSpPr txBox="1">
            <a:spLocks noChangeArrowheads="1"/>
          </p:cNvSpPr>
          <p:nvPr/>
        </p:nvSpPr>
        <p:spPr bwMode="auto">
          <a:xfrm>
            <a:off x="2765425" y="614363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2400">
                <a:latin typeface="WinInnwa" charset="0"/>
              </a:rPr>
              <a:t>tm'HrSa,&amp;Itxd</a:t>
            </a:r>
            <a:endParaRPr lang="my-MM" sz="2400">
              <a:latin typeface="WinInnwa" charset="0"/>
            </a:endParaRPr>
          </a:p>
        </p:txBody>
      </p:sp>
      <p:sp>
        <p:nvSpPr>
          <p:cNvPr id="47165" name="Text Box 70"/>
          <p:cNvSpPr txBox="1">
            <a:spLocks noChangeArrowheads="1"/>
          </p:cNvSpPr>
          <p:nvPr/>
        </p:nvSpPr>
        <p:spPr bwMode="auto">
          <a:xfrm>
            <a:off x="2841625" y="1322388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tm'H-{0</a:t>
            </a:r>
            <a:endParaRPr lang="my-MM" b="1">
              <a:latin typeface="WinInnw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8"/>
          <p:cNvSpPr txBox="1">
            <a:spLocks noChangeArrowheads="1"/>
          </p:cNvSpPr>
          <p:nvPr/>
        </p:nvSpPr>
        <p:spPr bwMode="auto">
          <a:xfrm>
            <a:off x="6607175" y="71438"/>
            <a:ext cx="93503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17</a:t>
            </a:r>
          </a:p>
        </p:txBody>
      </p:sp>
      <p:sp>
        <p:nvSpPr>
          <p:cNvPr id="48131" name="Text Box 13"/>
          <p:cNvSpPr txBox="1">
            <a:spLocks noChangeArrowheads="1"/>
          </p:cNvSpPr>
          <p:nvPr/>
        </p:nvSpPr>
        <p:spPr bwMode="auto">
          <a:xfrm>
            <a:off x="534988" y="1135063"/>
            <a:ext cx="64182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i="1">
                <a:latin typeface="WinInnwa" charset="0"/>
              </a:rPr>
              <a:t>a,&amp;Ic&amp;pfawmf\ xl;jcm;qef;jym;pGmarG;zGm;vmrIudk pOf;pm;Bunf.yg/</a:t>
            </a:r>
            <a:r>
              <a:rPr lang="en-US" sz="2800" b="1" i="1">
                <a:latin typeface="Arial" charset="0"/>
              </a:rPr>
              <a:t>*</a:t>
            </a:r>
          </a:p>
        </p:txBody>
      </p:sp>
      <p:sp>
        <p:nvSpPr>
          <p:cNvPr id="48132" name="Text Box 27"/>
          <p:cNvSpPr txBox="1">
            <a:spLocks noChangeArrowheads="1"/>
          </p:cNvSpPr>
          <p:nvPr/>
        </p:nvSpPr>
        <p:spPr bwMode="auto">
          <a:xfrm>
            <a:off x="73025" y="7019925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 u="sng">
                <a:latin typeface="WinInnwa" charset="0"/>
              </a:rPr>
              <a:t>aoG;pOfom;quf (rm&amp;d)</a:t>
            </a:r>
          </a:p>
        </p:txBody>
      </p:sp>
      <p:sp>
        <p:nvSpPr>
          <p:cNvPr id="48133" name="Text Box 28"/>
          <p:cNvSpPr txBox="1">
            <a:spLocks noChangeArrowheads="1"/>
          </p:cNvSpPr>
          <p:nvPr/>
        </p:nvSpPr>
        <p:spPr bwMode="auto">
          <a:xfrm>
            <a:off x="5064125" y="7019925"/>
            <a:ext cx="2136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 u="sng">
                <a:latin typeface="WinInnwa" charset="0"/>
              </a:rPr>
              <a:t>ppfrSefaomaqGpOfrsdK;quf (a,moyf)</a:t>
            </a:r>
          </a:p>
        </p:txBody>
      </p:sp>
      <p:sp>
        <p:nvSpPr>
          <p:cNvPr id="48134" name="Text Box 33"/>
          <p:cNvSpPr txBox="1">
            <a:spLocks noChangeArrowheads="1"/>
          </p:cNvSpPr>
          <p:nvPr/>
        </p:nvSpPr>
        <p:spPr bwMode="auto">
          <a:xfrm>
            <a:off x="2036763" y="6834188"/>
            <a:ext cx="3449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latin typeface="WinInnwa" charset="0"/>
              </a:rPr>
              <a:t>a,&amp;I                </a:t>
            </a:r>
            <a:r>
              <a:rPr lang="en-US" sz="1600" b="1">
                <a:latin typeface="WinInnwa" charset="0"/>
              </a:rPr>
              <a:t>c&amp;pfawmf</a:t>
            </a:r>
            <a:r>
              <a:rPr lang="en-US" sz="1600" b="1"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c&amp;pfpawm.pf= bdodufcH&amp;ol</a:t>
            </a:r>
            <a:r>
              <a:rPr lang="en-US" sz="1600" b="1">
                <a:latin typeface="Arial" charset="0"/>
              </a:rPr>
              <a:t>                </a:t>
            </a:r>
            <a:r>
              <a:rPr lang="en-US" sz="1600" b="1">
                <a:latin typeface="WinInnwa" charset="0"/>
              </a:rPr>
              <a:t>bk&amp;m;ocif\om;awmf</a:t>
            </a:r>
          </a:p>
        </p:txBody>
      </p:sp>
      <p:sp>
        <p:nvSpPr>
          <p:cNvPr id="48135" name="Text Box 56"/>
          <p:cNvSpPr txBox="1">
            <a:spLocks noChangeArrowheads="1"/>
          </p:cNvSpPr>
          <p:nvPr/>
        </p:nvSpPr>
        <p:spPr bwMode="auto">
          <a:xfrm>
            <a:off x="973138" y="838200"/>
            <a:ext cx="61039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 i="1">
                <a:latin typeface="WinInnwa" charset="0"/>
              </a:rPr>
              <a:t>rawmfwqarG;zGm;rIvm;/</a:t>
            </a:r>
          </a:p>
        </p:txBody>
      </p:sp>
      <p:sp>
        <p:nvSpPr>
          <p:cNvPr id="48136" name="Text Box 62"/>
          <p:cNvSpPr txBox="1">
            <a:spLocks noChangeArrowheads="1"/>
          </p:cNvSpPr>
          <p:nvPr/>
        </p:nvSpPr>
        <p:spPr bwMode="auto">
          <a:xfrm>
            <a:off x="561975" y="1951038"/>
            <a:ext cx="6530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"r®a[mif;usrf;xJrSar&amp;Sd,BuGvmrnf[laom usrf;nGef;300ausmfcefUonf a,&amp;Ic&amp;pfawmf\ toufwmESif.taocHjcif;wGifjynfUpHkcJ.onf/</a:t>
            </a:r>
          </a:p>
        </p:txBody>
      </p:sp>
      <p:sp>
        <p:nvSpPr>
          <p:cNvPr id="48137" name="Text Box 63"/>
          <p:cNvSpPr txBox="1">
            <a:spLocks noChangeArrowheads="1"/>
          </p:cNvSpPr>
          <p:nvPr/>
        </p:nvSpPr>
        <p:spPr bwMode="auto">
          <a:xfrm>
            <a:off x="449263" y="2532063"/>
            <a:ext cx="6892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usrf;nGef;8ckom wpfOD;wpfa,mufpD\ toufwmwGifjynfpHkrnf [kqdkedkifaom tcGif.taY&amp;; tBudrfaygif; rnfrQ&amp;Sdedkifoenf;/</a:t>
            </a:r>
          </a:p>
        </p:txBody>
      </p:sp>
      <p:sp>
        <p:nvSpPr>
          <p:cNvPr id="48138" name="Text Box 64"/>
          <p:cNvSpPr txBox="1">
            <a:spLocks noChangeArrowheads="1"/>
          </p:cNvSpPr>
          <p:nvPr/>
        </p:nvSpPr>
        <p:spPr bwMode="auto">
          <a:xfrm>
            <a:off x="901700" y="3227388"/>
            <a:ext cx="5915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i="1" baseline="-25000">
                <a:latin typeface="WinInnwa" charset="0"/>
              </a:rPr>
              <a:t>tajz= oefaygif;wpfodef;oef;vQifwpfBudrf</a:t>
            </a:r>
          </a:p>
        </p:txBody>
      </p:sp>
      <p:sp>
        <p:nvSpPr>
          <p:cNvPr id="48139" name="Text Box 65"/>
          <p:cNvSpPr txBox="1">
            <a:spLocks noChangeArrowheads="1"/>
          </p:cNvSpPr>
          <p:nvPr/>
        </p:nvSpPr>
        <p:spPr bwMode="auto">
          <a:xfrm>
            <a:off x="852488" y="3421063"/>
            <a:ext cx="59150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3600" b="1" baseline="-25000">
                <a:latin typeface="Times New Roman" charset="0"/>
              </a:rPr>
              <a:t>1</a:t>
            </a:r>
            <a:r>
              <a:rPr lang="en-US" sz="3200" b="1" baseline="-25000">
                <a:latin typeface="Comic Sans MS" charset="0"/>
              </a:rPr>
              <a:t>:100,000,000,000,000,000</a:t>
            </a:r>
            <a:endParaRPr lang="en-US" sz="3200" baseline="-25000">
              <a:latin typeface="Comic Sans MS" charset="0"/>
            </a:endParaRPr>
          </a:p>
        </p:txBody>
      </p:sp>
      <p:sp>
        <p:nvSpPr>
          <p:cNvPr id="48140" name="Text Box 66"/>
          <p:cNvSpPr txBox="1">
            <a:spLocks noChangeArrowheads="1"/>
          </p:cNvSpPr>
          <p:nvPr/>
        </p:nvSpPr>
        <p:spPr bwMode="auto">
          <a:xfrm>
            <a:off x="741363" y="4041775"/>
            <a:ext cx="6270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xdkUaemuf? usrf;nef;48ckom wpfOD;wpfa,mufpD\ toufwmwGifjynf.pHkrnf [kqdkedkifaom tcGif.ta&amp;;rnfrW&amp;Sdedkifrnfenf;/</a:t>
            </a:r>
            <a:endParaRPr lang="en-US" sz="1600" b="1" baseline="-25000">
              <a:latin typeface="Comic Sans MS" charset="0"/>
            </a:endParaRPr>
          </a:p>
        </p:txBody>
      </p:sp>
      <p:sp>
        <p:nvSpPr>
          <p:cNvPr id="48141" name="Text Box 68"/>
          <p:cNvSpPr txBox="1">
            <a:spLocks noChangeArrowheads="1"/>
          </p:cNvSpPr>
          <p:nvPr/>
        </p:nvSpPr>
        <p:spPr bwMode="auto">
          <a:xfrm>
            <a:off x="889000" y="4875213"/>
            <a:ext cx="591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tajz= </a:t>
            </a:r>
            <a:r>
              <a:rPr lang="en-US" sz="3200" b="1" baseline="-25000">
                <a:latin typeface="WinInnwa" charset="0"/>
              </a:rPr>
              <a:t>10</a:t>
            </a:r>
            <a:r>
              <a:rPr lang="en-US" sz="3200" b="1" baseline="30000">
                <a:latin typeface="WinInnwa" charset="0"/>
              </a:rPr>
              <a:t>157 </a:t>
            </a:r>
            <a:r>
              <a:rPr lang="en-US" sz="2000" b="1">
                <a:latin typeface="WinInnwa" charset="0"/>
              </a:rPr>
              <a:t>BudrfvQifwpfBudrf</a:t>
            </a:r>
          </a:p>
        </p:txBody>
      </p:sp>
      <p:sp>
        <p:nvSpPr>
          <p:cNvPr id="48142" name="AutoShape 70"/>
          <p:cNvSpPr>
            <a:spLocks noChangeArrowheads="1"/>
          </p:cNvSpPr>
          <p:nvPr/>
        </p:nvSpPr>
        <p:spPr bwMode="auto">
          <a:xfrm>
            <a:off x="2413000" y="7077075"/>
            <a:ext cx="622300" cy="420688"/>
          </a:xfrm>
          <a:prstGeom prst="rightArrow">
            <a:avLst>
              <a:gd name="adj1" fmla="val 50000"/>
              <a:gd name="adj2" fmla="val 3698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8143" name="AutoShape 71"/>
          <p:cNvSpPr>
            <a:spLocks noChangeArrowheads="1"/>
          </p:cNvSpPr>
          <p:nvPr/>
        </p:nvSpPr>
        <p:spPr bwMode="auto">
          <a:xfrm rot="10800000">
            <a:off x="4483100" y="7089775"/>
            <a:ext cx="622300" cy="420688"/>
          </a:xfrm>
          <a:prstGeom prst="rightArrow">
            <a:avLst>
              <a:gd name="adj1" fmla="val 50000"/>
              <a:gd name="adj2" fmla="val 3698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8144" name="Line 74"/>
          <p:cNvSpPr>
            <a:spLocks noChangeShapeType="1"/>
          </p:cNvSpPr>
          <p:nvPr/>
        </p:nvSpPr>
        <p:spPr bwMode="auto">
          <a:xfrm>
            <a:off x="708025" y="4148138"/>
            <a:ext cx="6188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45" name="Group 79"/>
          <p:cNvGrpSpPr>
            <a:grpSpLocks/>
          </p:cNvGrpSpPr>
          <p:nvPr/>
        </p:nvGrpSpPr>
        <p:grpSpPr bwMode="auto">
          <a:xfrm>
            <a:off x="350838" y="5332413"/>
            <a:ext cx="6888162" cy="1322387"/>
            <a:chOff x="413" y="3319"/>
            <a:chExt cx="4078" cy="833"/>
          </a:xfrm>
        </p:grpSpPr>
        <p:sp>
          <p:nvSpPr>
            <p:cNvPr id="48149" name="Text Box 67"/>
            <p:cNvSpPr txBox="1">
              <a:spLocks noChangeArrowheads="1"/>
            </p:cNvSpPr>
            <p:nvPr/>
          </p:nvSpPr>
          <p:spPr bwMode="auto">
            <a:xfrm>
              <a:off x="413" y="3319"/>
              <a:ext cx="4078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baseline="-25000">
                  <a:latin typeface="Comic Sans MS" charset="0"/>
                </a:rPr>
                <a:t>1:10,000,000,000,000,000,000,000,000,000,000,000,000,000, 000,000,000,000,000,000,000,000,000,000,000,000,000,000, 000,000,000,000,000,000,000,000,000,000,000,000,000,000, 000, 000,000,000,000,000,000,000,000,000,000,000</a:t>
              </a:r>
              <a:endParaRPr lang="en-US" sz="2400" baseline="-25000">
                <a:latin typeface="Comic Sans MS" charset="0"/>
              </a:endParaRPr>
            </a:p>
          </p:txBody>
        </p:sp>
        <p:sp>
          <p:nvSpPr>
            <p:cNvPr id="48150" name="Rectangle 78"/>
            <p:cNvSpPr>
              <a:spLocks noChangeArrowheads="1"/>
            </p:cNvSpPr>
            <p:nvPr/>
          </p:nvSpPr>
          <p:spPr bwMode="auto">
            <a:xfrm>
              <a:off x="456" y="3360"/>
              <a:ext cx="3968" cy="7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48146" name="Line 86"/>
          <p:cNvSpPr>
            <a:spLocks noChangeShapeType="1"/>
          </p:cNvSpPr>
          <p:nvPr/>
        </p:nvSpPr>
        <p:spPr bwMode="auto">
          <a:xfrm>
            <a:off x="671513" y="2593975"/>
            <a:ext cx="6188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Line 87"/>
          <p:cNvSpPr>
            <a:spLocks noChangeShapeType="1"/>
          </p:cNvSpPr>
          <p:nvPr/>
        </p:nvSpPr>
        <p:spPr bwMode="auto">
          <a:xfrm>
            <a:off x="658813" y="6873875"/>
            <a:ext cx="6188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Text Box 88"/>
          <p:cNvSpPr txBox="1">
            <a:spLocks noChangeArrowheads="1"/>
          </p:cNvSpPr>
          <p:nvPr/>
        </p:nvSpPr>
        <p:spPr bwMode="auto">
          <a:xfrm>
            <a:off x="250825" y="8231188"/>
            <a:ext cx="6773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2000" baseline="-25000">
                <a:latin typeface="Comic Sans MS" charset="0"/>
              </a:rPr>
              <a:t>*</a:t>
            </a:r>
            <a:r>
              <a:rPr lang="en-US" sz="1600">
                <a:latin typeface="WinInnwa" charset="0"/>
              </a:rPr>
              <a:t>t&amp;if;tjrpf/ / *sdK;&amp;Sfruf'dk0,f? vkyfaqmifrIudkjzpfapaomrsufjriftaxmuftxm;? 1972? pmrsufESm 175/</a:t>
            </a:r>
          </a:p>
          <a:p>
            <a:r>
              <a:rPr lang="en-US" sz="1600">
                <a:latin typeface="WinInnwa" charset="0"/>
              </a:rPr>
              <a:t>	yDwmpwkefem? odyÜHpum;ajymrI? rl'DpmayxkwfvkyfrI? 1963/</a:t>
            </a:r>
            <a:endParaRPr lang="my-MM" sz="1600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580188" y="87313"/>
            <a:ext cx="7540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18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03250" y="944563"/>
            <a:ext cx="6369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i="1">
                <a:latin typeface="WinInnwa" charset="0"/>
              </a:rPr>
              <a:t>usrf;pmtzGif.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15900" y="6507163"/>
            <a:ext cx="70262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>
                <a:latin typeface="WinInnwa" charset="0"/>
              </a:rPr>
              <a:t>"r®a[mif;ESif."r®opfusrf;wdkU\vkyfaqmifcsufrsm;tm;cdkif;ESdKif;azmfjycsuf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800" b="1" u="sng">
                <a:solidFill>
                  <a:srgbClr val="E32434"/>
                </a:solidFill>
                <a:latin typeface="WinInnwa" charset="0"/>
              </a:rPr>
              <a:t>ynwf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800" b="1">
                <a:latin typeface="WinInnwa" charset="0"/>
              </a:rPr>
              <a:t>(1) </a:t>
            </a:r>
            <a:r>
              <a:rPr lang="en-US" sz="1800" b="1" u="sng">
                <a:solidFill>
                  <a:srgbClr val="E32434"/>
                </a:solidFill>
                <a:latin typeface="WinInnwa" charset="0"/>
              </a:rPr>
              <a:t>c&amp;pf0ifusrf;</a:t>
            </a:r>
            <a:r>
              <a:rPr lang="en-US" sz="1800" b="1">
                <a:latin typeface="WinInnwa" charset="0"/>
              </a:rPr>
              <a:t> (5)</a:t>
            </a:r>
            <a:r>
              <a:rPr lang="en-US" sz="1400" b="1">
                <a:latin typeface="Helvetica" charset="0"/>
              </a:rPr>
              <a:t>                                                                                  </a:t>
            </a:r>
            <a:r>
              <a:rPr lang="en-US" sz="1800" b="1">
                <a:latin typeface="WinInnwa" charset="0"/>
              </a:rPr>
              <a:t>ordkif;aBumif;\usqif;jcif;rSvTwfajrmufjcif;taBumi;a&amp;;om;xm;onf/</a:t>
            </a:r>
            <a:r>
              <a:rPr lang="en-US" sz="1400" b="1">
                <a:latin typeface="Helvetica" charset="0"/>
              </a:rPr>
              <a:t>                                                                                    </a:t>
            </a:r>
            <a:r>
              <a:rPr lang="en-US" sz="1400" b="1" u="sng">
                <a:solidFill>
                  <a:srgbClr val="E32434"/>
                </a:solidFill>
                <a:latin typeface="WinInnwa" charset="0"/>
              </a:rPr>
              <a:t>ordkif;jzpfpOf</a:t>
            </a:r>
            <a:r>
              <a:rPr lang="en-US" sz="1400" b="1">
                <a:latin typeface="Helvetica" charset="0"/>
              </a:rPr>
              <a:t> (</a:t>
            </a:r>
            <a:r>
              <a:rPr lang="en-US" sz="1400" b="1">
                <a:latin typeface="WinInnwa" charset="0"/>
              </a:rPr>
              <a:t>2</a:t>
            </a:r>
            <a:r>
              <a:rPr lang="en-US" sz="1400" b="1">
                <a:latin typeface="Helvetica" charset="0"/>
              </a:rPr>
              <a:t>) </a:t>
            </a:r>
            <a:r>
              <a:rPr lang="en-US" sz="1400" b="1">
                <a:latin typeface="WinInnwa" charset="0"/>
              </a:rPr>
              <a:t>ESif.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 u="sng">
                <a:solidFill>
                  <a:srgbClr val="E32434"/>
                </a:solidFill>
                <a:latin typeface="WinInnwa" charset="0"/>
              </a:rPr>
              <a:t>vkyfaqmifrI</a:t>
            </a:r>
            <a:r>
              <a:rPr lang="en-US" sz="1400" b="1">
                <a:latin typeface="Helvetica" charset="0"/>
              </a:rPr>
              <a:t>(</a:t>
            </a:r>
            <a:r>
              <a:rPr lang="en-US" sz="1400" b="1">
                <a:latin typeface="WinInnwa" charset="0"/>
              </a:rPr>
              <a:t>6)xHk;wef;tpOftvmwdk;wufajymif;vJrIudk azmfjyjyD;?</a:t>
            </a:r>
            <a:r>
              <a:rPr lang="en-US" sz="1400" b="1">
                <a:latin typeface="Helvetica" charset="0"/>
              </a:rPr>
              <a:t>                                                          </a:t>
            </a:r>
            <a:r>
              <a:rPr lang="en-US" sz="1400" b="1">
                <a:latin typeface="WinInnwa" charset="0"/>
              </a:rPr>
              <a:t>pmpOfa&amp;;om;rIjyD;ajrSmufap&amp;ef vIHUaqmfay;onf/</a:t>
            </a:r>
            <a:r>
              <a:rPr lang="en-US" sz="1400" b="1">
                <a:latin typeface="Helvetica" charset="0"/>
              </a:rPr>
              <a:t>                                                                          </a:t>
            </a:r>
            <a:r>
              <a:rPr lang="en-US" sz="1400" b="1">
                <a:latin typeface="WinInnwa" charset="0"/>
              </a:rPr>
              <a:t>           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>
                <a:latin typeface="WinInnwa" charset="0"/>
              </a:rPr>
              <a:t>pmayqefaomusrf;rsm; </a:t>
            </a:r>
            <a:r>
              <a:rPr lang="en-US" sz="1400" b="1">
                <a:latin typeface="Helvetica" charset="0"/>
              </a:rPr>
              <a:t>(</a:t>
            </a:r>
            <a:r>
              <a:rPr lang="en-US" sz="1400" b="1">
                <a:latin typeface="WinInnwa" charset="0"/>
              </a:rPr>
              <a:t>3</a:t>
            </a:r>
            <a:r>
              <a:rPr lang="en-US" sz="1400" b="1">
                <a:latin typeface="Helvetica" charset="0"/>
              </a:rPr>
              <a:t>) </a:t>
            </a:r>
            <a:r>
              <a:rPr lang="en-US" sz="1400" b="1">
                <a:latin typeface="WinInnwa" charset="0"/>
              </a:rPr>
              <a:t>ESif.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 u="sng">
                <a:solidFill>
                  <a:srgbClr val="E32434"/>
                </a:solidFill>
                <a:latin typeface="WinInnwa" charset="0"/>
              </a:rPr>
              <a:t>a&amp;;ay;pmrsm;</a:t>
            </a:r>
            <a:r>
              <a:rPr lang="en-US" sz="1400" b="1">
                <a:latin typeface="Helvetica" charset="0"/>
              </a:rPr>
              <a:t> (</a:t>
            </a:r>
            <a:r>
              <a:rPr lang="en-US" sz="1400" b="1">
                <a:latin typeface="WinInnwa" charset="0"/>
              </a:rPr>
              <a:t>7</a:t>
            </a:r>
            <a:r>
              <a:rPr lang="en-US" sz="1400" b="1">
                <a:latin typeface="Helvetica" charset="0"/>
              </a:rPr>
              <a:t>),                                                                             </a:t>
            </a:r>
            <a:r>
              <a:rPr lang="en-US" sz="1400" b="1">
                <a:latin typeface="WinInnwa" charset="0"/>
              </a:rPr>
              <a:t>xdka&amp;;om;rIESpfckwdkUonf usrf;pmwtkyfvHk;\a&amp;;om;rIrsm;ESif. uGJjym;jcm;em;onf/</a:t>
            </a:r>
            <a:r>
              <a:rPr lang="en-US" sz="1400" b="1">
                <a:latin typeface="Helvetica" charset="0"/>
              </a:rPr>
              <a:t>                                                            </a:t>
            </a:r>
            <a:r>
              <a:rPr lang="en-US" sz="1400" b="1">
                <a:solidFill>
                  <a:srgbClr val="E32434"/>
                </a:solidFill>
                <a:latin typeface="WinInnwa" charset="0"/>
              </a:rPr>
              <a:t>ya&amp;mzufta&amp;;tom;rsm; </a:t>
            </a:r>
            <a:r>
              <a:rPr lang="en-US" sz="1400" b="1">
                <a:latin typeface="Helvetica" charset="0"/>
              </a:rPr>
              <a:t>(</a:t>
            </a:r>
            <a:r>
              <a:rPr lang="en-US" sz="1400" b="1">
                <a:latin typeface="WinInnwa" charset="0"/>
              </a:rPr>
              <a:t>4</a:t>
            </a:r>
            <a:r>
              <a:rPr lang="en-US" sz="1400" b="1">
                <a:latin typeface="Helvetica" charset="0"/>
              </a:rPr>
              <a:t>) </a:t>
            </a:r>
            <a:r>
              <a:rPr lang="en-US" sz="1400" b="1">
                <a:latin typeface="WinInnwa" charset="0"/>
              </a:rPr>
              <a:t>ESif.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 u="sng">
                <a:solidFill>
                  <a:srgbClr val="E32434"/>
                </a:solidFill>
                <a:latin typeface="WinInnwa" charset="0"/>
              </a:rPr>
              <a:t>Asm'dwfazmfjyrIusrf;rsm;</a:t>
            </a:r>
            <a:r>
              <a:rPr lang="en-US" sz="1400" b="1">
                <a:latin typeface="Helvetica" charset="0"/>
              </a:rPr>
              <a:t> (</a:t>
            </a:r>
            <a:r>
              <a:rPr lang="en-US" sz="1400" b="1">
                <a:latin typeface="WinInnwa" charset="0"/>
              </a:rPr>
              <a:t>8</a:t>
            </a:r>
            <a:r>
              <a:rPr lang="en-US" sz="1400" b="1">
                <a:latin typeface="Helvetica" charset="0"/>
              </a:rPr>
              <a:t>).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478088" y="6192838"/>
            <a:ext cx="2608262" cy="382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pic>
        <p:nvPicPr>
          <p:cNvPr id="49158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455863"/>
            <a:ext cx="499427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665538" y="5640388"/>
            <a:ext cx="1830387" cy="612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4016375" y="2268538"/>
            <a:ext cx="290513" cy="43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114800" y="2457450"/>
            <a:ext cx="303213" cy="454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4824413" y="2649538"/>
            <a:ext cx="90487" cy="4857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4713288" y="2720975"/>
            <a:ext cx="320675" cy="10636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989013" y="2570163"/>
            <a:ext cx="15605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2895600" y="23383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2870200" y="2932113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30513" y="2355850"/>
            <a:ext cx="16176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t"du&amp;nf&amp;G,fcsuf</a:t>
            </a:r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5545138" y="2598738"/>
            <a:ext cx="1390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890588" y="3227388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5651500" y="3190875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628650" y="3629025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5748338" y="3594100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>
            <a:off x="525463" y="421322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>
            <a:off x="5864225" y="4170363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968375" y="5803900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5786438" y="5884863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2049463" y="6259513"/>
            <a:ext cx="1231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336550" y="2378075"/>
            <a:ext cx="7810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D(OT)</a:t>
            </a: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4865688" y="2382838"/>
            <a:ext cx="762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D(NT)</a:t>
            </a: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663825" y="1793875"/>
            <a:ext cx="2190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A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2663825" y="2132013"/>
            <a:ext cx="2413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B</a:t>
            </a: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2660650" y="2409825"/>
            <a:ext cx="231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C</a:t>
            </a: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274638" y="2965450"/>
            <a:ext cx="860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E(OT)</a:t>
            </a: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5043488" y="2949575"/>
            <a:ext cx="844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E(NT)</a:t>
            </a: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5135563" y="3348038"/>
            <a:ext cx="881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F(NT)</a:t>
            </a: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5254625" y="3973513"/>
            <a:ext cx="8810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G(NT)</a:t>
            </a: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284163" y="3376613"/>
            <a:ext cx="827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F(OT)</a:t>
            </a: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263525" y="3944938"/>
            <a:ext cx="795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G(OT)</a:t>
            </a: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315913" y="5599113"/>
            <a:ext cx="844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H(OT)</a:t>
            </a: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5513388" y="5632450"/>
            <a:ext cx="9128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H(NT)</a:t>
            </a: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1724025" y="5997575"/>
            <a:ext cx="946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I(OT)</a:t>
            </a:r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3681413" y="5800725"/>
            <a:ext cx="2587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J</a:t>
            </a:r>
          </a:p>
        </p:txBody>
      </p:sp>
      <p:sp>
        <p:nvSpPr>
          <p:cNvPr id="49193" name="Line 41"/>
          <p:cNvSpPr>
            <a:spLocks noChangeShapeType="1"/>
          </p:cNvSpPr>
          <p:nvPr/>
        </p:nvSpPr>
        <p:spPr bwMode="auto">
          <a:xfrm>
            <a:off x="1866900" y="5260975"/>
            <a:ext cx="1117600" cy="49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4" name="Line 42"/>
          <p:cNvSpPr>
            <a:spLocks noChangeShapeType="1"/>
          </p:cNvSpPr>
          <p:nvPr/>
        </p:nvSpPr>
        <p:spPr bwMode="auto">
          <a:xfrm>
            <a:off x="2068513" y="4681538"/>
            <a:ext cx="103505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5" name="Line 43"/>
          <p:cNvSpPr>
            <a:spLocks noChangeShapeType="1"/>
          </p:cNvSpPr>
          <p:nvPr/>
        </p:nvSpPr>
        <p:spPr bwMode="auto">
          <a:xfrm>
            <a:off x="2530475" y="4124325"/>
            <a:ext cx="774700" cy="839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6" name="Line 44"/>
          <p:cNvSpPr>
            <a:spLocks noChangeShapeType="1"/>
          </p:cNvSpPr>
          <p:nvPr/>
        </p:nvSpPr>
        <p:spPr bwMode="auto">
          <a:xfrm>
            <a:off x="3300413" y="3856038"/>
            <a:ext cx="300037" cy="1163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7" name="Line 45"/>
          <p:cNvSpPr>
            <a:spLocks noChangeShapeType="1"/>
          </p:cNvSpPr>
          <p:nvPr/>
        </p:nvSpPr>
        <p:spPr bwMode="auto">
          <a:xfrm flipH="1">
            <a:off x="3976688" y="4100513"/>
            <a:ext cx="639762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8" name="Line 46"/>
          <p:cNvSpPr>
            <a:spLocks noChangeShapeType="1"/>
          </p:cNvSpPr>
          <p:nvPr/>
        </p:nvSpPr>
        <p:spPr bwMode="auto">
          <a:xfrm flipH="1">
            <a:off x="4165600" y="4391025"/>
            <a:ext cx="865188" cy="573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9" name="Line 47"/>
          <p:cNvSpPr>
            <a:spLocks noChangeShapeType="1"/>
          </p:cNvSpPr>
          <p:nvPr/>
        </p:nvSpPr>
        <p:spPr bwMode="auto">
          <a:xfrm flipV="1">
            <a:off x="4235450" y="4927600"/>
            <a:ext cx="1223963" cy="257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0" name="Line 48"/>
          <p:cNvSpPr>
            <a:spLocks noChangeShapeType="1"/>
          </p:cNvSpPr>
          <p:nvPr/>
        </p:nvSpPr>
        <p:spPr bwMode="auto">
          <a:xfrm flipV="1">
            <a:off x="4365625" y="5356225"/>
            <a:ext cx="1090613" cy="15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1" name="Freeform 49"/>
          <p:cNvSpPr>
            <a:spLocks/>
          </p:cNvSpPr>
          <p:nvPr/>
        </p:nvSpPr>
        <p:spPr bwMode="auto">
          <a:xfrm>
            <a:off x="1211263" y="5376863"/>
            <a:ext cx="117475" cy="101600"/>
          </a:xfrm>
          <a:custGeom>
            <a:avLst/>
            <a:gdLst>
              <a:gd name="T0" fmla="*/ 11734178 w 97"/>
              <a:gd name="T1" fmla="*/ 31276818 h 89"/>
              <a:gd name="T2" fmla="*/ 23467145 w 97"/>
              <a:gd name="T3" fmla="*/ 31276818 h 89"/>
              <a:gd name="T4" fmla="*/ 35201323 w 97"/>
              <a:gd name="T5" fmla="*/ 31276818 h 89"/>
              <a:gd name="T6" fmla="*/ 52801985 w 97"/>
              <a:gd name="T7" fmla="*/ 36489240 h 89"/>
              <a:gd name="T8" fmla="*/ 64536163 w 97"/>
              <a:gd name="T9" fmla="*/ 36489240 h 89"/>
              <a:gd name="T10" fmla="*/ 76269130 w 97"/>
              <a:gd name="T11" fmla="*/ 36489240 h 89"/>
              <a:gd name="T12" fmla="*/ 76269130 w 97"/>
              <a:gd name="T13" fmla="*/ 46915227 h 89"/>
              <a:gd name="T14" fmla="*/ 88003308 w 97"/>
              <a:gd name="T15" fmla="*/ 57340072 h 89"/>
              <a:gd name="T16" fmla="*/ 99737486 w 97"/>
              <a:gd name="T17" fmla="*/ 62553636 h 89"/>
              <a:gd name="T18" fmla="*/ 105603970 w 97"/>
              <a:gd name="T19" fmla="*/ 52127649 h 89"/>
              <a:gd name="T20" fmla="*/ 105603970 w 97"/>
              <a:gd name="T21" fmla="*/ 41701663 h 89"/>
              <a:gd name="T22" fmla="*/ 117338148 w 97"/>
              <a:gd name="T23" fmla="*/ 31276818 h 89"/>
              <a:gd name="T24" fmla="*/ 129071115 w 97"/>
              <a:gd name="T25" fmla="*/ 31276818 h 89"/>
              <a:gd name="T26" fmla="*/ 129071115 w 97"/>
              <a:gd name="T27" fmla="*/ 41701663 h 89"/>
              <a:gd name="T28" fmla="*/ 140805293 w 97"/>
              <a:gd name="T29" fmla="*/ 46915227 h 89"/>
              <a:gd name="T30" fmla="*/ 134938809 w 97"/>
              <a:gd name="T31" fmla="*/ 57340072 h 89"/>
              <a:gd name="T32" fmla="*/ 123204631 w 97"/>
              <a:gd name="T33" fmla="*/ 62553636 h 89"/>
              <a:gd name="T34" fmla="*/ 111470453 w 97"/>
              <a:gd name="T35" fmla="*/ 52127649 h 89"/>
              <a:gd name="T36" fmla="*/ 105603970 w 97"/>
              <a:gd name="T37" fmla="*/ 41701663 h 89"/>
              <a:gd name="T38" fmla="*/ 105603970 w 97"/>
              <a:gd name="T39" fmla="*/ 31276818 h 89"/>
              <a:gd name="T40" fmla="*/ 105603970 w 97"/>
              <a:gd name="T41" fmla="*/ 20850831 h 89"/>
              <a:gd name="T42" fmla="*/ 105603970 w 97"/>
              <a:gd name="T43" fmla="*/ 10425987 h 89"/>
              <a:gd name="T44" fmla="*/ 105603970 w 97"/>
              <a:gd name="T45" fmla="*/ 0 h 89"/>
              <a:gd name="T46" fmla="*/ 88003308 w 97"/>
              <a:gd name="T47" fmla="*/ 15638409 h 89"/>
              <a:gd name="T48" fmla="*/ 64536163 w 97"/>
              <a:gd name="T49" fmla="*/ 41701663 h 89"/>
              <a:gd name="T50" fmla="*/ 52801985 w 97"/>
              <a:gd name="T51" fmla="*/ 52127649 h 89"/>
              <a:gd name="T52" fmla="*/ 41067807 w 97"/>
              <a:gd name="T53" fmla="*/ 62553636 h 89"/>
              <a:gd name="T54" fmla="*/ 29334840 w 97"/>
              <a:gd name="T55" fmla="*/ 62553636 h 89"/>
              <a:gd name="T56" fmla="*/ 23467145 w 97"/>
              <a:gd name="T57" fmla="*/ 52127649 h 89"/>
              <a:gd name="T58" fmla="*/ 23467145 w 97"/>
              <a:gd name="T59" fmla="*/ 41701663 h 89"/>
              <a:gd name="T60" fmla="*/ 29334840 w 97"/>
              <a:gd name="T61" fmla="*/ 31276818 h 89"/>
              <a:gd name="T62" fmla="*/ 35201323 w 97"/>
              <a:gd name="T63" fmla="*/ 20850831 h 89"/>
              <a:gd name="T64" fmla="*/ 29334840 w 97"/>
              <a:gd name="T65" fmla="*/ 31276818 h 89"/>
              <a:gd name="T66" fmla="*/ 17600662 w 97"/>
              <a:gd name="T67" fmla="*/ 41701663 h 89"/>
              <a:gd name="T68" fmla="*/ 17600662 w 97"/>
              <a:gd name="T69" fmla="*/ 31276818 h 89"/>
              <a:gd name="T70" fmla="*/ 29334840 w 97"/>
              <a:gd name="T71" fmla="*/ 31276818 h 89"/>
              <a:gd name="T72" fmla="*/ 11734178 w 97"/>
              <a:gd name="T73" fmla="*/ 41701663 h 89"/>
              <a:gd name="T74" fmla="*/ 0 w 97"/>
              <a:gd name="T75" fmla="*/ 46915227 h 89"/>
              <a:gd name="T76" fmla="*/ 0 w 97"/>
              <a:gd name="T77" fmla="*/ 36489240 h 89"/>
              <a:gd name="T78" fmla="*/ 5866484 w 97"/>
              <a:gd name="T79" fmla="*/ 26063254 h 89"/>
              <a:gd name="T80" fmla="*/ 17600662 w 97"/>
              <a:gd name="T81" fmla="*/ 20850831 h 89"/>
              <a:gd name="T82" fmla="*/ 5866484 w 97"/>
              <a:gd name="T83" fmla="*/ 26063254 h 89"/>
              <a:gd name="T84" fmla="*/ 29334840 w 97"/>
              <a:gd name="T85" fmla="*/ 114680144 h 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7"/>
              <a:gd name="T130" fmla="*/ 0 h 89"/>
              <a:gd name="T131" fmla="*/ 97 w 97"/>
              <a:gd name="T132" fmla="*/ 89 h 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7" h="89">
                <a:moveTo>
                  <a:pt x="8" y="24"/>
                </a:moveTo>
                <a:lnTo>
                  <a:pt x="16" y="24"/>
                </a:lnTo>
                <a:lnTo>
                  <a:pt x="24" y="24"/>
                </a:lnTo>
                <a:lnTo>
                  <a:pt x="36" y="28"/>
                </a:lnTo>
                <a:lnTo>
                  <a:pt x="44" y="28"/>
                </a:lnTo>
                <a:lnTo>
                  <a:pt x="52" y="28"/>
                </a:lnTo>
                <a:lnTo>
                  <a:pt x="52" y="36"/>
                </a:lnTo>
                <a:lnTo>
                  <a:pt x="60" y="44"/>
                </a:lnTo>
                <a:lnTo>
                  <a:pt x="68" y="48"/>
                </a:lnTo>
                <a:lnTo>
                  <a:pt x="72" y="40"/>
                </a:lnTo>
                <a:lnTo>
                  <a:pt x="72" y="32"/>
                </a:lnTo>
                <a:lnTo>
                  <a:pt x="80" y="24"/>
                </a:lnTo>
                <a:lnTo>
                  <a:pt x="88" y="24"/>
                </a:lnTo>
                <a:lnTo>
                  <a:pt x="88" y="32"/>
                </a:lnTo>
                <a:lnTo>
                  <a:pt x="96" y="36"/>
                </a:lnTo>
                <a:lnTo>
                  <a:pt x="92" y="44"/>
                </a:lnTo>
                <a:lnTo>
                  <a:pt x="84" y="48"/>
                </a:lnTo>
                <a:lnTo>
                  <a:pt x="76" y="40"/>
                </a:lnTo>
                <a:lnTo>
                  <a:pt x="72" y="32"/>
                </a:lnTo>
                <a:lnTo>
                  <a:pt x="72" y="24"/>
                </a:lnTo>
                <a:lnTo>
                  <a:pt x="72" y="16"/>
                </a:lnTo>
                <a:lnTo>
                  <a:pt x="72" y="8"/>
                </a:lnTo>
                <a:lnTo>
                  <a:pt x="72" y="0"/>
                </a:lnTo>
                <a:lnTo>
                  <a:pt x="60" y="12"/>
                </a:lnTo>
                <a:lnTo>
                  <a:pt x="44" y="32"/>
                </a:lnTo>
                <a:lnTo>
                  <a:pt x="36" y="40"/>
                </a:lnTo>
                <a:lnTo>
                  <a:pt x="28" y="48"/>
                </a:lnTo>
                <a:lnTo>
                  <a:pt x="20" y="48"/>
                </a:lnTo>
                <a:lnTo>
                  <a:pt x="16" y="40"/>
                </a:lnTo>
                <a:lnTo>
                  <a:pt x="16" y="32"/>
                </a:lnTo>
                <a:lnTo>
                  <a:pt x="20" y="24"/>
                </a:lnTo>
                <a:lnTo>
                  <a:pt x="24" y="16"/>
                </a:lnTo>
                <a:lnTo>
                  <a:pt x="20" y="24"/>
                </a:lnTo>
                <a:lnTo>
                  <a:pt x="12" y="32"/>
                </a:lnTo>
                <a:lnTo>
                  <a:pt x="12" y="24"/>
                </a:lnTo>
                <a:lnTo>
                  <a:pt x="20" y="24"/>
                </a:lnTo>
                <a:lnTo>
                  <a:pt x="8" y="32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12" y="16"/>
                </a:lnTo>
                <a:lnTo>
                  <a:pt x="4" y="20"/>
                </a:lnTo>
                <a:lnTo>
                  <a:pt x="20" y="88"/>
                </a:lnTo>
              </a:path>
            </a:pathLst>
          </a:cu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02" name="Rectangle 50"/>
          <p:cNvSpPr>
            <a:spLocks noChangeArrowheads="1"/>
          </p:cNvSpPr>
          <p:nvPr/>
        </p:nvSpPr>
        <p:spPr bwMode="auto">
          <a:xfrm>
            <a:off x="1157288" y="3957638"/>
            <a:ext cx="2047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03" name="Rectangle 51"/>
          <p:cNvSpPr>
            <a:spLocks noChangeArrowheads="1"/>
          </p:cNvSpPr>
          <p:nvPr/>
        </p:nvSpPr>
        <p:spPr bwMode="auto">
          <a:xfrm>
            <a:off x="6997700" y="3757613"/>
            <a:ext cx="2936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latin typeface="Times" charset="0"/>
              </a:rPr>
              <a:t>/</a:t>
            </a:r>
          </a:p>
        </p:txBody>
      </p:sp>
      <p:sp>
        <p:nvSpPr>
          <p:cNvPr id="49204" name="Oval 53"/>
          <p:cNvSpPr>
            <a:spLocks noChangeArrowheads="1"/>
          </p:cNvSpPr>
          <p:nvPr/>
        </p:nvSpPr>
        <p:spPr bwMode="auto">
          <a:xfrm>
            <a:off x="338138" y="5237163"/>
            <a:ext cx="65087" cy="2032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05" name="Oval 54"/>
          <p:cNvSpPr>
            <a:spLocks noChangeArrowheads="1"/>
          </p:cNvSpPr>
          <p:nvPr/>
        </p:nvSpPr>
        <p:spPr bwMode="auto">
          <a:xfrm>
            <a:off x="712788" y="5237163"/>
            <a:ext cx="66675" cy="2032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06" name="Oval 55"/>
          <p:cNvSpPr>
            <a:spLocks noChangeArrowheads="1"/>
          </p:cNvSpPr>
          <p:nvPr/>
        </p:nvSpPr>
        <p:spPr bwMode="auto">
          <a:xfrm>
            <a:off x="1030288" y="5262563"/>
            <a:ext cx="39687" cy="1524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07" name="Oval 56"/>
          <p:cNvSpPr>
            <a:spLocks noChangeArrowheads="1"/>
          </p:cNvSpPr>
          <p:nvPr/>
        </p:nvSpPr>
        <p:spPr bwMode="auto">
          <a:xfrm>
            <a:off x="1341438" y="5316538"/>
            <a:ext cx="14287" cy="444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08" name="Line 57"/>
          <p:cNvSpPr>
            <a:spLocks noChangeShapeType="1"/>
          </p:cNvSpPr>
          <p:nvPr/>
        </p:nvSpPr>
        <p:spPr bwMode="auto">
          <a:xfrm>
            <a:off x="379413" y="5232400"/>
            <a:ext cx="365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9" name="Line 58"/>
          <p:cNvSpPr>
            <a:spLocks noChangeShapeType="1"/>
          </p:cNvSpPr>
          <p:nvPr/>
        </p:nvSpPr>
        <p:spPr bwMode="auto">
          <a:xfrm>
            <a:off x="373063" y="5445125"/>
            <a:ext cx="369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0" name="Line 59"/>
          <p:cNvSpPr>
            <a:spLocks noChangeShapeType="1"/>
          </p:cNvSpPr>
          <p:nvPr/>
        </p:nvSpPr>
        <p:spPr bwMode="auto">
          <a:xfrm flipH="1">
            <a:off x="768350" y="5257800"/>
            <a:ext cx="27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1" name="Line 60"/>
          <p:cNvSpPr>
            <a:spLocks noChangeShapeType="1"/>
          </p:cNvSpPr>
          <p:nvPr/>
        </p:nvSpPr>
        <p:spPr bwMode="auto">
          <a:xfrm flipH="1">
            <a:off x="768350" y="5419725"/>
            <a:ext cx="27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2" name="Line 61"/>
          <p:cNvSpPr>
            <a:spLocks noChangeShapeType="1"/>
          </p:cNvSpPr>
          <p:nvPr/>
        </p:nvSpPr>
        <p:spPr bwMode="auto">
          <a:xfrm flipH="1">
            <a:off x="1074738" y="5311775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3" name="Line 62"/>
          <p:cNvSpPr>
            <a:spLocks noChangeShapeType="1"/>
          </p:cNvSpPr>
          <p:nvPr/>
        </p:nvSpPr>
        <p:spPr bwMode="auto">
          <a:xfrm flipH="1">
            <a:off x="1074738" y="5365750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4" name="Rectangle 63"/>
          <p:cNvSpPr>
            <a:spLocks noChangeArrowheads="1"/>
          </p:cNvSpPr>
          <p:nvPr/>
        </p:nvSpPr>
        <p:spPr bwMode="auto">
          <a:xfrm>
            <a:off x="379413" y="5233988"/>
            <a:ext cx="363537" cy="20955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15" name="Rectangle 64"/>
          <p:cNvSpPr>
            <a:spLocks noChangeArrowheads="1"/>
          </p:cNvSpPr>
          <p:nvPr/>
        </p:nvSpPr>
        <p:spPr bwMode="auto">
          <a:xfrm>
            <a:off x="774700" y="5260975"/>
            <a:ext cx="277813" cy="1539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16" name="Rectangle 65"/>
          <p:cNvSpPr>
            <a:spLocks noChangeArrowheads="1"/>
          </p:cNvSpPr>
          <p:nvPr/>
        </p:nvSpPr>
        <p:spPr bwMode="auto">
          <a:xfrm>
            <a:off x="1074738" y="5310188"/>
            <a:ext cx="269875" cy="5556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17" name="Oval 66"/>
          <p:cNvSpPr>
            <a:spLocks noChangeArrowheads="1"/>
          </p:cNvSpPr>
          <p:nvPr/>
        </p:nvSpPr>
        <p:spPr bwMode="auto">
          <a:xfrm>
            <a:off x="346075" y="5253038"/>
            <a:ext cx="42863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18" name="Arc 67"/>
          <p:cNvSpPr>
            <a:spLocks/>
          </p:cNvSpPr>
          <p:nvPr/>
        </p:nvSpPr>
        <p:spPr bwMode="auto">
          <a:xfrm rot="-10500000">
            <a:off x="1423988" y="5253038"/>
            <a:ext cx="142875" cy="82550"/>
          </a:xfrm>
          <a:custGeom>
            <a:avLst/>
            <a:gdLst>
              <a:gd name="T0" fmla="*/ 0 w 21785"/>
              <a:gd name="T1" fmla="*/ 57 h 21600"/>
              <a:gd name="T2" fmla="*/ 6145448 w 21785"/>
              <a:gd name="T3" fmla="*/ 1205712 h 21600"/>
              <a:gd name="T4" fmla="*/ 52172 w 21785"/>
              <a:gd name="T5" fmla="*/ 1205712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0"/>
                </a:cubicBezTo>
                <a:cubicBezTo>
                  <a:pt x="12114" y="0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0"/>
                </a:cubicBezTo>
                <a:cubicBezTo>
                  <a:pt x="12114" y="0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19" name="Arc 68"/>
          <p:cNvSpPr>
            <a:spLocks/>
          </p:cNvSpPr>
          <p:nvPr/>
        </p:nvSpPr>
        <p:spPr bwMode="auto">
          <a:xfrm rot="-420000">
            <a:off x="1411288" y="5360988"/>
            <a:ext cx="146050" cy="71437"/>
          </a:xfrm>
          <a:custGeom>
            <a:avLst/>
            <a:gdLst>
              <a:gd name="T0" fmla="*/ 0 w 21597"/>
              <a:gd name="T1" fmla="*/ 768972 h 21599"/>
              <a:gd name="T2" fmla="*/ 6624037 w 21597"/>
              <a:gd name="T3" fmla="*/ 0 h 21599"/>
              <a:gd name="T4" fmla="*/ 6679098 w 21597"/>
              <a:gd name="T5" fmla="*/ 781451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20" name="Arc 69"/>
          <p:cNvSpPr>
            <a:spLocks/>
          </p:cNvSpPr>
          <p:nvPr/>
        </p:nvSpPr>
        <p:spPr bwMode="auto">
          <a:xfrm rot="10800000">
            <a:off x="1381125" y="5341938"/>
            <a:ext cx="28575" cy="71437"/>
          </a:xfrm>
          <a:custGeom>
            <a:avLst/>
            <a:gdLst>
              <a:gd name="T0" fmla="*/ 0 w 22518"/>
              <a:gd name="T1" fmla="*/ 721 h 21600"/>
              <a:gd name="T2" fmla="*/ 46015 w 22518"/>
              <a:gd name="T3" fmla="*/ 781379 h 21600"/>
              <a:gd name="T4" fmla="*/ 1876 w 22518"/>
              <a:gd name="T5" fmla="*/ 781379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0"/>
                </a:cubicBezTo>
                <a:cubicBezTo>
                  <a:pt x="12847" y="0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0"/>
                </a:cubicBezTo>
                <a:cubicBezTo>
                  <a:pt x="12847" y="0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21" name="Oval 70"/>
          <p:cNvSpPr>
            <a:spLocks noChangeArrowheads="1"/>
          </p:cNvSpPr>
          <p:nvPr/>
        </p:nvSpPr>
        <p:spPr bwMode="auto">
          <a:xfrm>
            <a:off x="1393825" y="5297488"/>
            <a:ext cx="26988" cy="873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22" name="Arc 71"/>
          <p:cNvSpPr>
            <a:spLocks/>
          </p:cNvSpPr>
          <p:nvPr/>
        </p:nvSpPr>
        <p:spPr bwMode="auto">
          <a:xfrm>
            <a:off x="1385888" y="5272088"/>
            <a:ext cx="34925" cy="68262"/>
          </a:xfrm>
          <a:custGeom>
            <a:avLst/>
            <a:gdLst>
              <a:gd name="T0" fmla="*/ 0 w 21600"/>
              <a:gd name="T1" fmla="*/ 682642 h 21586"/>
              <a:gd name="T2" fmla="*/ 88106 w 21600"/>
              <a:gd name="T3" fmla="*/ 0 h 21586"/>
              <a:gd name="T4" fmla="*/ 91306 w 21600"/>
              <a:gd name="T5" fmla="*/ 682642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0" y="21586"/>
                </a:moveTo>
                <a:cubicBezTo>
                  <a:pt x="0" y="9951"/>
                  <a:pt x="9215" y="407"/>
                  <a:pt x="20842" y="-1"/>
                </a:cubicBezTo>
              </a:path>
              <a:path w="21600" h="21586" stroke="0" extrusionOk="0">
                <a:moveTo>
                  <a:pt x="0" y="21586"/>
                </a:moveTo>
                <a:cubicBezTo>
                  <a:pt x="0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23" name="Oval 72"/>
          <p:cNvSpPr>
            <a:spLocks noChangeArrowheads="1"/>
          </p:cNvSpPr>
          <p:nvPr/>
        </p:nvSpPr>
        <p:spPr bwMode="auto">
          <a:xfrm>
            <a:off x="1406525" y="5327650"/>
            <a:ext cx="1588" cy="269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grpSp>
        <p:nvGrpSpPr>
          <p:cNvPr id="49224" name="Group 73"/>
          <p:cNvGrpSpPr>
            <a:grpSpLocks/>
          </p:cNvGrpSpPr>
          <p:nvPr/>
        </p:nvGrpSpPr>
        <p:grpSpPr bwMode="auto">
          <a:xfrm>
            <a:off x="6013450" y="5238750"/>
            <a:ext cx="1157288" cy="204788"/>
            <a:chOff x="4652" y="3084"/>
            <a:chExt cx="954" cy="180"/>
          </a:xfrm>
        </p:grpSpPr>
        <p:sp>
          <p:nvSpPr>
            <p:cNvPr id="49305" name="Oval 74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306" name="Oval 75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307" name="Oval 76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308" name="Oval 77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309" name="Line 78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10" name="Line 79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11" name="Line 80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12" name="Line 81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13" name="Line 82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14" name="Line 83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15" name="Rectangle 84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316" name="Rectangle 85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317" name="Rectangle 86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318" name="Oval 87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319" name="Arc 88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320" name="Arc 89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321" name="Arc 90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T0" fmla="*/ 0 w 22547"/>
                <a:gd name="T1" fmla="*/ 0 h 21600"/>
                <a:gd name="T2" fmla="*/ 0 w 22547"/>
                <a:gd name="T3" fmla="*/ 0 h 21600"/>
                <a:gd name="T4" fmla="*/ 0 w 225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47"/>
                <a:gd name="T10" fmla="*/ 0 h 21600"/>
                <a:gd name="T11" fmla="*/ 22547 w 225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322" name="Oval 91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323" name="Arc 92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T0" fmla="*/ 0 w 21596"/>
                <a:gd name="T1" fmla="*/ 0 h 21585"/>
                <a:gd name="T2" fmla="*/ 0 w 21596"/>
                <a:gd name="T3" fmla="*/ 0 h 21585"/>
                <a:gd name="T4" fmla="*/ 0 w 21596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96"/>
                <a:gd name="T10" fmla="*/ 0 h 21585"/>
                <a:gd name="T11" fmla="*/ 21596 w 21596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324" name="Oval 93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49225" name="Freeform 94"/>
          <p:cNvSpPr>
            <a:spLocks/>
          </p:cNvSpPr>
          <p:nvPr/>
        </p:nvSpPr>
        <p:spPr bwMode="auto">
          <a:xfrm>
            <a:off x="4249738" y="2698750"/>
            <a:ext cx="452437" cy="982663"/>
          </a:xfrm>
          <a:custGeom>
            <a:avLst/>
            <a:gdLst>
              <a:gd name="T0" fmla="*/ 273660098 w 373"/>
              <a:gd name="T1" fmla="*/ 34024849 h 859"/>
              <a:gd name="T2" fmla="*/ 256004138 w 373"/>
              <a:gd name="T3" fmla="*/ 73284467 h 859"/>
              <a:gd name="T4" fmla="*/ 235406731 w 373"/>
              <a:gd name="T5" fmla="*/ 112544085 h 859"/>
              <a:gd name="T6" fmla="*/ 214808112 w 373"/>
              <a:gd name="T7" fmla="*/ 154419942 h 859"/>
              <a:gd name="T8" fmla="*/ 197153365 w 373"/>
              <a:gd name="T9" fmla="*/ 196296944 h 859"/>
              <a:gd name="T10" fmla="*/ 179497405 w 373"/>
              <a:gd name="T11" fmla="*/ 238173946 h 859"/>
              <a:gd name="T12" fmla="*/ 158899998 w 373"/>
              <a:gd name="T13" fmla="*/ 280050947 h 859"/>
              <a:gd name="T14" fmla="*/ 138301379 w 373"/>
              <a:gd name="T15" fmla="*/ 321927949 h 859"/>
              <a:gd name="T16" fmla="*/ 114760099 w 373"/>
              <a:gd name="T17" fmla="*/ 363803807 h 859"/>
              <a:gd name="T18" fmla="*/ 97105352 w 373"/>
              <a:gd name="T19" fmla="*/ 405680808 h 859"/>
              <a:gd name="T20" fmla="*/ 79449393 w 373"/>
              <a:gd name="T21" fmla="*/ 447557810 h 859"/>
              <a:gd name="T22" fmla="*/ 58851986 w 373"/>
              <a:gd name="T23" fmla="*/ 489434812 h 859"/>
              <a:gd name="T24" fmla="*/ 38253366 w 373"/>
              <a:gd name="T25" fmla="*/ 531310669 h 859"/>
              <a:gd name="T26" fmla="*/ 20598620 w 373"/>
              <a:gd name="T27" fmla="*/ 573187671 h 859"/>
              <a:gd name="T28" fmla="*/ 0 w 373"/>
              <a:gd name="T29" fmla="*/ 615064673 h 859"/>
              <a:gd name="T30" fmla="*/ 14713300 w 373"/>
              <a:gd name="T31" fmla="*/ 656941674 h 859"/>
              <a:gd name="T32" fmla="*/ 29425387 w 373"/>
              <a:gd name="T33" fmla="*/ 698817532 h 859"/>
              <a:gd name="T34" fmla="*/ 38253366 w 373"/>
              <a:gd name="T35" fmla="*/ 740694534 h 859"/>
              <a:gd name="T36" fmla="*/ 52966666 w 373"/>
              <a:gd name="T37" fmla="*/ 782571536 h 859"/>
              <a:gd name="T38" fmla="*/ 67679966 w 373"/>
              <a:gd name="T39" fmla="*/ 824448537 h 859"/>
              <a:gd name="T40" fmla="*/ 79449393 w 373"/>
              <a:gd name="T41" fmla="*/ 868941779 h 859"/>
              <a:gd name="T42" fmla="*/ 91220033 w 373"/>
              <a:gd name="T43" fmla="*/ 910818781 h 859"/>
              <a:gd name="T44" fmla="*/ 100048012 w 373"/>
              <a:gd name="T45" fmla="*/ 952695782 h 859"/>
              <a:gd name="T46" fmla="*/ 114760099 w 373"/>
              <a:gd name="T47" fmla="*/ 994572784 h 859"/>
              <a:gd name="T48" fmla="*/ 129473399 w 373"/>
              <a:gd name="T49" fmla="*/ 1036449786 h 859"/>
              <a:gd name="T50" fmla="*/ 147129359 w 373"/>
              <a:gd name="T51" fmla="*/ 1078325643 h 859"/>
              <a:gd name="T52" fmla="*/ 173612085 w 373"/>
              <a:gd name="T53" fmla="*/ 1120202645 h 859"/>
              <a:gd name="T54" fmla="*/ 197153365 w 373"/>
              <a:gd name="T55" fmla="*/ 1088795180 h 859"/>
              <a:gd name="T56" fmla="*/ 217750772 w 373"/>
              <a:gd name="T57" fmla="*/ 1046918178 h 859"/>
              <a:gd name="T58" fmla="*/ 241292051 w 373"/>
              <a:gd name="T59" fmla="*/ 1005041176 h 859"/>
              <a:gd name="T60" fmla="*/ 261889458 w 373"/>
              <a:gd name="T61" fmla="*/ 963165319 h 859"/>
              <a:gd name="T62" fmla="*/ 282488078 w 373"/>
              <a:gd name="T63" fmla="*/ 921288317 h 859"/>
              <a:gd name="T64" fmla="*/ 303085484 w 373"/>
              <a:gd name="T65" fmla="*/ 879411315 h 859"/>
              <a:gd name="T66" fmla="*/ 323684104 w 373"/>
              <a:gd name="T67" fmla="*/ 837534314 h 859"/>
              <a:gd name="T68" fmla="*/ 344281511 w 373"/>
              <a:gd name="T69" fmla="*/ 795658456 h 859"/>
              <a:gd name="T70" fmla="*/ 364880130 w 373"/>
              <a:gd name="T71" fmla="*/ 753781454 h 859"/>
              <a:gd name="T72" fmla="*/ 385478750 w 373"/>
              <a:gd name="T73" fmla="*/ 711904453 h 859"/>
              <a:gd name="T74" fmla="*/ 409018817 w 373"/>
              <a:gd name="T75" fmla="*/ 670027451 h 859"/>
              <a:gd name="T76" fmla="*/ 426674776 w 373"/>
              <a:gd name="T77" fmla="*/ 628151593 h 859"/>
              <a:gd name="T78" fmla="*/ 447272183 w 373"/>
              <a:gd name="T79" fmla="*/ 586274592 h 859"/>
              <a:gd name="T80" fmla="*/ 470813463 w 373"/>
              <a:gd name="T81" fmla="*/ 547014974 h 859"/>
              <a:gd name="T82" fmla="*/ 494353529 w 373"/>
              <a:gd name="T83" fmla="*/ 507755356 h 859"/>
              <a:gd name="T84" fmla="*/ 517894809 w 373"/>
              <a:gd name="T85" fmla="*/ 465878355 h 859"/>
              <a:gd name="T86" fmla="*/ 535549556 w 373"/>
              <a:gd name="T87" fmla="*/ 424002497 h 859"/>
              <a:gd name="T88" fmla="*/ 547320195 w 373"/>
              <a:gd name="T89" fmla="*/ 382125495 h 859"/>
              <a:gd name="T90" fmla="*/ 509066829 w 373"/>
              <a:gd name="T91" fmla="*/ 350718030 h 859"/>
              <a:gd name="T92" fmla="*/ 523780129 w 373"/>
              <a:gd name="T93" fmla="*/ 361186423 h 859"/>
              <a:gd name="T94" fmla="*/ 535549556 w 373"/>
              <a:gd name="T95" fmla="*/ 369038575 h 859"/>
              <a:gd name="T96" fmla="*/ 514952149 w 373"/>
              <a:gd name="T97" fmla="*/ 329778957 h 859"/>
              <a:gd name="T98" fmla="*/ 491410869 w 373"/>
              <a:gd name="T99" fmla="*/ 295754108 h 859"/>
              <a:gd name="T100" fmla="*/ 461985483 w 373"/>
              <a:gd name="T101" fmla="*/ 259111874 h 859"/>
              <a:gd name="T102" fmla="*/ 444329523 w 373"/>
              <a:gd name="T103" fmla="*/ 217236017 h 859"/>
              <a:gd name="T104" fmla="*/ 411961477 w 373"/>
              <a:gd name="T105" fmla="*/ 177976399 h 859"/>
              <a:gd name="T106" fmla="*/ 388421410 w 373"/>
              <a:gd name="T107" fmla="*/ 136099397 h 859"/>
              <a:gd name="T108" fmla="*/ 364880130 w 373"/>
              <a:gd name="T109" fmla="*/ 94222396 h 859"/>
              <a:gd name="T110" fmla="*/ 338397404 w 373"/>
              <a:gd name="T111" fmla="*/ 57580162 h 859"/>
              <a:gd name="T112" fmla="*/ 308970804 w 373"/>
              <a:gd name="T113" fmla="*/ 20937929 h 85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3"/>
              <a:gd name="T172" fmla="*/ 0 h 859"/>
              <a:gd name="T173" fmla="*/ 373 w 373"/>
              <a:gd name="T174" fmla="*/ 859 h 85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3" h="859">
                <a:moveTo>
                  <a:pt x="202" y="0"/>
                </a:moveTo>
                <a:lnTo>
                  <a:pt x="200" y="4"/>
                </a:lnTo>
                <a:lnTo>
                  <a:pt x="196" y="8"/>
                </a:lnTo>
                <a:lnTo>
                  <a:pt x="194" y="12"/>
                </a:lnTo>
                <a:lnTo>
                  <a:pt x="192" y="16"/>
                </a:lnTo>
                <a:lnTo>
                  <a:pt x="190" y="20"/>
                </a:lnTo>
                <a:lnTo>
                  <a:pt x="186" y="22"/>
                </a:lnTo>
                <a:lnTo>
                  <a:pt x="186" y="26"/>
                </a:lnTo>
                <a:lnTo>
                  <a:pt x="184" y="30"/>
                </a:lnTo>
                <a:lnTo>
                  <a:pt x="182" y="34"/>
                </a:lnTo>
                <a:lnTo>
                  <a:pt x="180" y="38"/>
                </a:lnTo>
                <a:lnTo>
                  <a:pt x="180" y="42"/>
                </a:lnTo>
                <a:lnTo>
                  <a:pt x="178" y="46"/>
                </a:lnTo>
                <a:lnTo>
                  <a:pt x="178" y="50"/>
                </a:lnTo>
                <a:lnTo>
                  <a:pt x="174" y="52"/>
                </a:lnTo>
                <a:lnTo>
                  <a:pt x="174" y="56"/>
                </a:lnTo>
                <a:lnTo>
                  <a:pt x="172" y="60"/>
                </a:lnTo>
                <a:lnTo>
                  <a:pt x="172" y="64"/>
                </a:lnTo>
                <a:lnTo>
                  <a:pt x="170" y="68"/>
                </a:lnTo>
                <a:lnTo>
                  <a:pt x="168" y="72"/>
                </a:lnTo>
                <a:lnTo>
                  <a:pt x="166" y="76"/>
                </a:lnTo>
                <a:lnTo>
                  <a:pt x="162" y="78"/>
                </a:lnTo>
                <a:lnTo>
                  <a:pt x="160" y="82"/>
                </a:lnTo>
                <a:lnTo>
                  <a:pt x="160" y="86"/>
                </a:lnTo>
                <a:lnTo>
                  <a:pt x="158" y="90"/>
                </a:lnTo>
                <a:lnTo>
                  <a:pt x="156" y="94"/>
                </a:lnTo>
                <a:lnTo>
                  <a:pt x="156" y="98"/>
                </a:lnTo>
                <a:lnTo>
                  <a:pt x="152" y="102"/>
                </a:lnTo>
                <a:lnTo>
                  <a:pt x="150" y="106"/>
                </a:lnTo>
                <a:lnTo>
                  <a:pt x="148" y="110"/>
                </a:lnTo>
                <a:lnTo>
                  <a:pt x="148" y="114"/>
                </a:lnTo>
                <a:lnTo>
                  <a:pt x="146" y="118"/>
                </a:lnTo>
                <a:lnTo>
                  <a:pt x="144" y="122"/>
                </a:lnTo>
                <a:lnTo>
                  <a:pt x="142" y="126"/>
                </a:lnTo>
                <a:lnTo>
                  <a:pt x="140" y="130"/>
                </a:lnTo>
                <a:lnTo>
                  <a:pt x="138" y="134"/>
                </a:lnTo>
                <a:lnTo>
                  <a:pt x="138" y="138"/>
                </a:lnTo>
                <a:lnTo>
                  <a:pt x="136" y="142"/>
                </a:lnTo>
                <a:lnTo>
                  <a:pt x="134" y="146"/>
                </a:lnTo>
                <a:lnTo>
                  <a:pt x="134" y="150"/>
                </a:lnTo>
                <a:lnTo>
                  <a:pt x="132" y="154"/>
                </a:lnTo>
                <a:lnTo>
                  <a:pt x="130" y="158"/>
                </a:lnTo>
                <a:lnTo>
                  <a:pt x="128" y="162"/>
                </a:lnTo>
                <a:lnTo>
                  <a:pt x="128" y="166"/>
                </a:lnTo>
                <a:lnTo>
                  <a:pt x="126" y="170"/>
                </a:lnTo>
                <a:lnTo>
                  <a:pt x="124" y="174"/>
                </a:lnTo>
                <a:lnTo>
                  <a:pt x="122" y="178"/>
                </a:lnTo>
                <a:lnTo>
                  <a:pt x="122" y="182"/>
                </a:lnTo>
                <a:lnTo>
                  <a:pt x="120" y="186"/>
                </a:lnTo>
                <a:lnTo>
                  <a:pt x="118" y="190"/>
                </a:lnTo>
                <a:lnTo>
                  <a:pt x="116" y="194"/>
                </a:lnTo>
                <a:lnTo>
                  <a:pt x="114" y="198"/>
                </a:lnTo>
                <a:lnTo>
                  <a:pt x="112" y="202"/>
                </a:lnTo>
                <a:lnTo>
                  <a:pt x="112" y="206"/>
                </a:lnTo>
                <a:lnTo>
                  <a:pt x="110" y="210"/>
                </a:lnTo>
                <a:lnTo>
                  <a:pt x="108" y="214"/>
                </a:lnTo>
                <a:lnTo>
                  <a:pt x="108" y="218"/>
                </a:lnTo>
                <a:lnTo>
                  <a:pt x="106" y="222"/>
                </a:lnTo>
                <a:lnTo>
                  <a:pt x="104" y="226"/>
                </a:lnTo>
                <a:lnTo>
                  <a:pt x="102" y="230"/>
                </a:lnTo>
                <a:lnTo>
                  <a:pt x="100" y="234"/>
                </a:lnTo>
                <a:lnTo>
                  <a:pt x="98" y="238"/>
                </a:lnTo>
                <a:lnTo>
                  <a:pt x="96" y="242"/>
                </a:lnTo>
                <a:lnTo>
                  <a:pt x="94" y="246"/>
                </a:lnTo>
                <a:lnTo>
                  <a:pt x="92" y="250"/>
                </a:lnTo>
                <a:lnTo>
                  <a:pt x="90" y="254"/>
                </a:lnTo>
                <a:lnTo>
                  <a:pt x="88" y="258"/>
                </a:lnTo>
                <a:lnTo>
                  <a:pt x="86" y="262"/>
                </a:lnTo>
                <a:lnTo>
                  <a:pt x="84" y="266"/>
                </a:lnTo>
                <a:lnTo>
                  <a:pt x="82" y="270"/>
                </a:lnTo>
                <a:lnTo>
                  <a:pt x="80" y="274"/>
                </a:lnTo>
                <a:lnTo>
                  <a:pt x="78" y="278"/>
                </a:lnTo>
                <a:lnTo>
                  <a:pt x="76" y="282"/>
                </a:lnTo>
                <a:lnTo>
                  <a:pt x="76" y="286"/>
                </a:lnTo>
                <a:lnTo>
                  <a:pt x="74" y="290"/>
                </a:lnTo>
                <a:lnTo>
                  <a:pt x="72" y="294"/>
                </a:lnTo>
                <a:lnTo>
                  <a:pt x="70" y="298"/>
                </a:lnTo>
                <a:lnTo>
                  <a:pt x="70" y="302"/>
                </a:lnTo>
                <a:lnTo>
                  <a:pt x="68" y="306"/>
                </a:lnTo>
                <a:lnTo>
                  <a:pt x="66" y="310"/>
                </a:lnTo>
                <a:lnTo>
                  <a:pt x="64" y="314"/>
                </a:lnTo>
                <a:lnTo>
                  <a:pt x="62" y="318"/>
                </a:lnTo>
                <a:lnTo>
                  <a:pt x="62" y="322"/>
                </a:lnTo>
                <a:lnTo>
                  <a:pt x="60" y="326"/>
                </a:lnTo>
                <a:lnTo>
                  <a:pt x="58" y="330"/>
                </a:lnTo>
                <a:lnTo>
                  <a:pt x="56" y="334"/>
                </a:lnTo>
                <a:lnTo>
                  <a:pt x="54" y="338"/>
                </a:lnTo>
                <a:lnTo>
                  <a:pt x="54" y="342"/>
                </a:lnTo>
                <a:lnTo>
                  <a:pt x="52" y="346"/>
                </a:lnTo>
                <a:lnTo>
                  <a:pt x="50" y="350"/>
                </a:lnTo>
                <a:lnTo>
                  <a:pt x="50" y="354"/>
                </a:lnTo>
                <a:lnTo>
                  <a:pt x="48" y="358"/>
                </a:lnTo>
                <a:lnTo>
                  <a:pt x="46" y="362"/>
                </a:lnTo>
                <a:lnTo>
                  <a:pt x="44" y="366"/>
                </a:lnTo>
                <a:lnTo>
                  <a:pt x="42" y="370"/>
                </a:lnTo>
                <a:lnTo>
                  <a:pt x="40" y="374"/>
                </a:lnTo>
                <a:lnTo>
                  <a:pt x="38" y="378"/>
                </a:lnTo>
                <a:lnTo>
                  <a:pt x="36" y="382"/>
                </a:lnTo>
                <a:lnTo>
                  <a:pt x="34" y="386"/>
                </a:lnTo>
                <a:lnTo>
                  <a:pt x="32" y="390"/>
                </a:lnTo>
                <a:lnTo>
                  <a:pt x="30" y="394"/>
                </a:lnTo>
                <a:lnTo>
                  <a:pt x="30" y="398"/>
                </a:lnTo>
                <a:lnTo>
                  <a:pt x="28" y="402"/>
                </a:lnTo>
                <a:lnTo>
                  <a:pt x="26" y="406"/>
                </a:lnTo>
                <a:lnTo>
                  <a:pt x="24" y="410"/>
                </a:lnTo>
                <a:lnTo>
                  <a:pt x="22" y="414"/>
                </a:lnTo>
                <a:lnTo>
                  <a:pt x="22" y="418"/>
                </a:lnTo>
                <a:lnTo>
                  <a:pt x="20" y="422"/>
                </a:lnTo>
                <a:lnTo>
                  <a:pt x="20" y="426"/>
                </a:lnTo>
                <a:lnTo>
                  <a:pt x="16" y="430"/>
                </a:lnTo>
                <a:lnTo>
                  <a:pt x="14" y="434"/>
                </a:lnTo>
                <a:lnTo>
                  <a:pt x="14" y="438"/>
                </a:lnTo>
                <a:lnTo>
                  <a:pt x="12" y="442"/>
                </a:lnTo>
                <a:lnTo>
                  <a:pt x="10" y="446"/>
                </a:lnTo>
                <a:lnTo>
                  <a:pt x="10" y="450"/>
                </a:lnTo>
                <a:lnTo>
                  <a:pt x="8" y="454"/>
                </a:lnTo>
                <a:lnTo>
                  <a:pt x="6" y="458"/>
                </a:lnTo>
                <a:lnTo>
                  <a:pt x="4" y="462"/>
                </a:lnTo>
                <a:lnTo>
                  <a:pt x="2" y="466"/>
                </a:lnTo>
                <a:lnTo>
                  <a:pt x="0" y="470"/>
                </a:lnTo>
                <a:lnTo>
                  <a:pt x="2" y="474"/>
                </a:lnTo>
                <a:lnTo>
                  <a:pt x="2" y="478"/>
                </a:lnTo>
                <a:lnTo>
                  <a:pt x="2" y="482"/>
                </a:lnTo>
                <a:lnTo>
                  <a:pt x="4" y="486"/>
                </a:lnTo>
                <a:lnTo>
                  <a:pt x="6" y="492"/>
                </a:lnTo>
                <a:lnTo>
                  <a:pt x="6" y="496"/>
                </a:lnTo>
                <a:lnTo>
                  <a:pt x="10" y="498"/>
                </a:lnTo>
                <a:lnTo>
                  <a:pt x="10" y="502"/>
                </a:lnTo>
                <a:lnTo>
                  <a:pt x="12" y="506"/>
                </a:lnTo>
                <a:lnTo>
                  <a:pt x="12" y="510"/>
                </a:lnTo>
                <a:lnTo>
                  <a:pt x="14" y="514"/>
                </a:lnTo>
                <a:lnTo>
                  <a:pt x="16" y="518"/>
                </a:lnTo>
                <a:lnTo>
                  <a:pt x="16" y="522"/>
                </a:lnTo>
                <a:lnTo>
                  <a:pt x="18" y="526"/>
                </a:lnTo>
                <a:lnTo>
                  <a:pt x="20" y="530"/>
                </a:lnTo>
                <a:lnTo>
                  <a:pt x="20" y="534"/>
                </a:lnTo>
                <a:lnTo>
                  <a:pt x="20" y="538"/>
                </a:lnTo>
                <a:lnTo>
                  <a:pt x="22" y="542"/>
                </a:lnTo>
                <a:lnTo>
                  <a:pt x="22" y="546"/>
                </a:lnTo>
                <a:lnTo>
                  <a:pt x="24" y="550"/>
                </a:lnTo>
                <a:lnTo>
                  <a:pt x="24" y="554"/>
                </a:lnTo>
                <a:lnTo>
                  <a:pt x="26" y="558"/>
                </a:lnTo>
                <a:lnTo>
                  <a:pt x="26" y="562"/>
                </a:lnTo>
                <a:lnTo>
                  <a:pt x="26" y="566"/>
                </a:lnTo>
                <a:lnTo>
                  <a:pt x="28" y="570"/>
                </a:lnTo>
                <a:lnTo>
                  <a:pt x="28" y="574"/>
                </a:lnTo>
                <a:lnTo>
                  <a:pt x="30" y="578"/>
                </a:lnTo>
                <a:lnTo>
                  <a:pt x="30" y="582"/>
                </a:lnTo>
                <a:lnTo>
                  <a:pt x="32" y="586"/>
                </a:lnTo>
                <a:lnTo>
                  <a:pt x="32" y="590"/>
                </a:lnTo>
                <a:lnTo>
                  <a:pt x="34" y="594"/>
                </a:lnTo>
                <a:lnTo>
                  <a:pt x="36" y="598"/>
                </a:lnTo>
                <a:lnTo>
                  <a:pt x="36" y="602"/>
                </a:lnTo>
                <a:lnTo>
                  <a:pt x="38" y="606"/>
                </a:lnTo>
                <a:lnTo>
                  <a:pt x="38" y="610"/>
                </a:lnTo>
                <a:lnTo>
                  <a:pt x="40" y="614"/>
                </a:lnTo>
                <a:lnTo>
                  <a:pt x="42" y="618"/>
                </a:lnTo>
                <a:lnTo>
                  <a:pt x="44" y="622"/>
                </a:lnTo>
                <a:lnTo>
                  <a:pt x="46" y="626"/>
                </a:lnTo>
                <a:lnTo>
                  <a:pt x="46" y="630"/>
                </a:lnTo>
                <a:lnTo>
                  <a:pt x="48" y="634"/>
                </a:lnTo>
                <a:lnTo>
                  <a:pt x="48" y="638"/>
                </a:lnTo>
                <a:lnTo>
                  <a:pt x="50" y="642"/>
                </a:lnTo>
                <a:lnTo>
                  <a:pt x="52" y="646"/>
                </a:lnTo>
                <a:lnTo>
                  <a:pt x="52" y="650"/>
                </a:lnTo>
                <a:lnTo>
                  <a:pt x="54" y="656"/>
                </a:lnTo>
                <a:lnTo>
                  <a:pt x="54" y="660"/>
                </a:lnTo>
                <a:lnTo>
                  <a:pt x="54" y="664"/>
                </a:lnTo>
                <a:lnTo>
                  <a:pt x="56" y="668"/>
                </a:lnTo>
                <a:lnTo>
                  <a:pt x="56" y="672"/>
                </a:lnTo>
                <a:lnTo>
                  <a:pt x="58" y="676"/>
                </a:lnTo>
                <a:lnTo>
                  <a:pt x="58" y="680"/>
                </a:lnTo>
                <a:lnTo>
                  <a:pt x="58" y="684"/>
                </a:lnTo>
                <a:lnTo>
                  <a:pt x="60" y="688"/>
                </a:lnTo>
                <a:lnTo>
                  <a:pt x="60" y="692"/>
                </a:lnTo>
                <a:lnTo>
                  <a:pt x="62" y="696"/>
                </a:lnTo>
                <a:lnTo>
                  <a:pt x="62" y="700"/>
                </a:lnTo>
                <a:lnTo>
                  <a:pt x="64" y="704"/>
                </a:lnTo>
                <a:lnTo>
                  <a:pt x="64" y="708"/>
                </a:lnTo>
                <a:lnTo>
                  <a:pt x="64" y="712"/>
                </a:lnTo>
                <a:lnTo>
                  <a:pt x="66" y="716"/>
                </a:lnTo>
                <a:lnTo>
                  <a:pt x="66" y="720"/>
                </a:lnTo>
                <a:lnTo>
                  <a:pt x="68" y="724"/>
                </a:lnTo>
                <a:lnTo>
                  <a:pt x="68" y="728"/>
                </a:lnTo>
                <a:lnTo>
                  <a:pt x="70" y="732"/>
                </a:lnTo>
                <a:lnTo>
                  <a:pt x="70" y="736"/>
                </a:lnTo>
                <a:lnTo>
                  <a:pt x="72" y="740"/>
                </a:lnTo>
                <a:lnTo>
                  <a:pt x="72" y="744"/>
                </a:lnTo>
                <a:lnTo>
                  <a:pt x="74" y="748"/>
                </a:lnTo>
                <a:lnTo>
                  <a:pt x="74" y="752"/>
                </a:lnTo>
                <a:lnTo>
                  <a:pt x="76" y="756"/>
                </a:lnTo>
                <a:lnTo>
                  <a:pt x="78" y="760"/>
                </a:lnTo>
                <a:lnTo>
                  <a:pt x="78" y="764"/>
                </a:lnTo>
                <a:lnTo>
                  <a:pt x="80" y="768"/>
                </a:lnTo>
                <a:lnTo>
                  <a:pt x="82" y="772"/>
                </a:lnTo>
                <a:lnTo>
                  <a:pt x="82" y="776"/>
                </a:lnTo>
                <a:lnTo>
                  <a:pt x="84" y="780"/>
                </a:lnTo>
                <a:lnTo>
                  <a:pt x="84" y="784"/>
                </a:lnTo>
                <a:lnTo>
                  <a:pt x="86" y="788"/>
                </a:lnTo>
                <a:lnTo>
                  <a:pt x="88" y="792"/>
                </a:lnTo>
                <a:lnTo>
                  <a:pt x="90" y="796"/>
                </a:lnTo>
                <a:lnTo>
                  <a:pt x="92" y="800"/>
                </a:lnTo>
                <a:lnTo>
                  <a:pt x="92" y="804"/>
                </a:lnTo>
                <a:lnTo>
                  <a:pt x="94" y="808"/>
                </a:lnTo>
                <a:lnTo>
                  <a:pt x="96" y="812"/>
                </a:lnTo>
                <a:lnTo>
                  <a:pt x="98" y="816"/>
                </a:lnTo>
                <a:lnTo>
                  <a:pt x="98" y="820"/>
                </a:lnTo>
                <a:lnTo>
                  <a:pt x="100" y="824"/>
                </a:lnTo>
                <a:lnTo>
                  <a:pt x="102" y="830"/>
                </a:lnTo>
                <a:lnTo>
                  <a:pt x="104" y="834"/>
                </a:lnTo>
                <a:lnTo>
                  <a:pt x="106" y="838"/>
                </a:lnTo>
                <a:lnTo>
                  <a:pt x="108" y="842"/>
                </a:lnTo>
                <a:lnTo>
                  <a:pt x="110" y="846"/>
                </a:lnTo>
                <a:lnTo>
                  <a:pt x="112" y="850"/>
                </a:lnTo>
                <a:lnTo>
                  <a:pt x="114" y="854"/>
                </a:lnTo>
                <a:lnTo>
                  <a:pt x="118" y="856"/>
                </a:lnTo>
                <a:lnTo>
                  <a:pt x="122" y="858"/>
                </a:lnTo>
                <a:lnTo>
                  <a:pt x="122" y="854"/>
                </a:lnTo>
                <a:lnTo>
                  <a:pt x="122" y="850"/>
                </a:lnTo>
                <a:lnTo>
                  <a:pt x="126" y="846"/>
                </a:lnTo>
                <a:lnTo>
                  <a:pt x="128" y="842"/>
                </a:lnTo>
                <a:lnTo>
                  <a:pt x="132" y="840"/>
                </a:lnTo>
                <a:lnTo>
                  <a:pt x="134" y="836"/>
                </a:lnTo>
                <a:lnTo>
                  <a:pt x="134" y="832"/>
                </a:lnTo>
                <a:lnTo>
                  <a:pt x="136" y="828"/>
                </a:lnTo>
                <a:lnTo>
                  <a:pt x="138" y="824"/>
                </a:lnTo>
                <a:lnTo>
                  <a:pt x="140" y="820"/>
                </a:lnTo>
                <a:lnTo>
                  <a:pt x="140" y="816"/>
                </a:lnTo>
                <a:lnTo>
                  <a:pt x="142" y="812"/>
                </a:lnTo>
                <a:lnTo>
                  <a:pt x="144" y="808"/>
                </a:lnTo>
                <a:lnTo>
                  <a:pt x="146" y="804"/>
                </a:lnTo>
                <a:lnTo>
                  <a:pt x="148" y="800"/>
                </a:lnTo>
                <a:lnTo>
                  <a:pt x="150" y="796"/>
                </a:lnTo>
                <a:lnTo>
                  <a:pt x="152" y="792"/>
                </a:lnTo>
                <a:lnTo>
                  <a:pt x="154" y="788"/>
                </a:lnTo>
                <a:lnTo>
                  <a:pt x="156" y="784"/>
                </a:lnTo>
                <a:lnTo>
                  <a:pt x="158" y="780"/>
                </a:lnTo>
                <a:lnTo>
                  <a:pt x="158" y="776"/>
                </a:lnTo>
                <a:lnTo>
                  <a:pt x="160" y="772"/>
                </a:lnTo>
                <a:lnTo>
                  <a:pt x="164" y="768"/>
                </a:lnTo>
                <a:lnTo>
                  <a:pt x="164" y="764"/>
                </a:lnTo>
                <a:lnTo>
                  <a:pt x="166" y="760"/>
                </a:lnTo>
                <a:lnTo>
                  <a:pt x="168" y="756"/>
                </a:lnTo>
                <a:lnTo>
                  <a:pt x="170" y="752"/>
                </a:lnTo>
                <a:lnTo>
                  <a:pt x="172" y="748"/>
                </a:lnTo>
                <a:lnTo>
                  <a:pt x="174" y="744"/>
                </a:lnTo>
                <a:lnTo>
                  <a:pt x="176" y="740"/>
                </a:lnTo>
                <a:lnTo>
                  <a:pt x="178" y="736"/>
                </a:lnTo>
                <a:lnTo>
                  <a:pt x="180" y="732"/>
                </a:lnTo>
                <a:lnTo>
                  <a:pt x="182" y="728"/>
                </a:lnTo>
                <a:lnTo>
                  <a:pt x="182" y="724"/>
                </a:lnTo>
                <a:lnTo>
                  <a:pt x="186" y="720"/>
                </a:lnTo>
                <a:lnTo>
                  <a:pt x="188" y="716"/>
                </a:lnTo>
                <a:lnTo>
                  <a:pt x="190" y="712"/>
                </a:lnTo>
                <a:lnTo>
                  <a:pt x="192" y="708"/>
                </a:lnTo>
                <a:lnTo>
                  <a:pt x="192" y="704"/>
                </a:lnTo>
                <a:lnTo>
                  <a:pt x="194" y="700"/>
                </a:lnTo>
                <a:lnTo>
                  <a:pt x="196" y="696"/>
                </a:lnTo>
                <a:lnTo>
                  <a:pt x="198" y="692"/>
                </a:lnTo>
                <a:lnTo>
                  <a:pt x="200" y="688"/>
                </a:lnTo>
                <a:lnTo>
                  <a:pt x="202" y="684"/>
                </a:lnTo>
                <a:lnTo>
                  <a:pt x="204" y="680"/>
                </a:lnTo>
                <a:lnTo>
                  <a:pt x="206" y="676"/>
                </a:lnTo>
                <a:lnTo>
                  <a:pt x="206" y="672"/>
                </a:lnTo>
                <a:lnTo>
                  <a:pt x="208" y="668"/>
                </a:lnTo>
                <a:lnTo>
                  <a:pt x="210" y="664"/>
                </a:lnTo>
                <a:lnTo>
                  <a:pt x="212" y="660"/>
                </a:lnTo>
                <a:lnTo>
                  <a:pt x="214" y="656"/>
                </a:lnTo>
                <a:lnTo>
                  <a:pt x="214" y="652"/>
                </a:lnTo>
                <a:lnTo>
                  <a:pt x="216" y="648"/>
                </a:lnTo>
                <a:lnTo>
                  <a:pt x="218" y="644"/>
                </a:lnTo>
                <a:lnTo>
                  <a:pt x="220" y="640"/>
                </a:lnTo>
                <a:lnTo>
                  <a:pt x="220" y="636"/>
                </a:lnTo>
                <a:lnTo>
                  <a:pt x="224" y="632"/>
                </a:lnTo>
                <a:lnTo>
                  <a:pt x="224" y="628"/>
                </a:lnTo>
                <a:lnTo>
                  <a:pt x="226" y="624"/>
                </a:lnTo>
                <a:lnTo>
                  <a:pt x="228" y="620"/>
                </a:lnTo>
                <a:lnTo>
                  <a:pt x="230" y="616"/>
                </a:lnTo>
                <a:lnTo>
                  <a:pt x="232" y="612"/>
                </a:lnTo>
                <a:lnTo>
                  <a:pt x="234" y="608"/>
                </a:lnTo>
                <a:lnTo>
                  <a:pt x="236" y="604"/>
                </a:lnTo>
                <a:lnTo>
                  <a:pt x="236" y="600"/>
                </a:lnTo>
                <a:lnTo>
                  <a:pt x="238" y="596"/>
                </a:lnTo>
                <a:lnTo>
                  <a:pt x="240" y="592"/>
                </a:lnTo>
                <a:lnTo>
                  <a:pt x="242" y="588"/>
                </a:lnTo>
                <a:lnTo>
                  <a:pt x="244" y="584"/>
                </a:lnTo>
                <a:lnTo>
                  <a:pt x="244" y="580"/>
                </a:lnTo>
                <a:lnTo>
                  <a:pt x="248" y="576"/>
                </a:lnTo>
                <a:lnTo>
                  <a:pt x="250" y="572"/>
                </a:lnTo>
                <a:lnTo>
                  <a:pt x="250" y="568"/>
                </a:lnTo>
                <a:lnTo>
                  <a:pt x="254" y="564"/>
                </a:lnTo>
                <a:lnTo>
                  <a:pt x="254" y="560"/>
                </a:lnTo>
                <a:lnTo>
                  <a:pt x="256" y="556"/>
                </a:lnTo>
                <a:lnTo>
                  <a:pt x="258" y="552"/>
                </a:lnTo>
                <a:lnTo>
                  <a:pt x="260" y="548"/>
                </a:lnTo>
                <a:lnTo>
                  <a:pt x="262" y="544"/>
                </a:lnTo>
                <a:lnTo>
                  <a:pt x="264" y="540"/>
                </a:lnTo>
                <a:lnTo>
                  <a:pt x="266" y="536"/>
                </a:lnTo>
                <a:lnTo>
                  <a:pt x="268" y="532"/>
                </a:lnTo>
                <a:lnTo>
                  <a:pt x="270" y="528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8" y="512"/>
                </a:lnTo>
                <a:lnTo>
                  <a:pt x="280" y="508"/>
                </a:lnTo>
                <a:lnTo>
                  <a:pt x="280" y="504"/>
                </a:lnTo>
                <a:lnTo>
                  <a:pt x="284" y="500"/>
                </a:lnTo>
                <a:lnTo>
                  <a:pt x="284" y="496"/>
                </a:lnTo>
                <a:lnTo>
                  <a:pt x="286" y="492"/>
                </a:lnTo>
                <a:lnTo>
                  <a:pt x="288" y="488"/>
                </a:lnTo>
                <a:lnTo>
                  <a:pt x="290" y="484"/>
                </a:lnTo>
                <a:lnTo>
                  <a:pt x="290" y="480"/>
                </a:lnTo>
                <a:lnTo>
                  <a:pt x="292" y="476"/>
                </a:lnTo>
                <a:lnTo>
                  <a:pt x="294" y="472"/>
                </a:lnTo>
                <a:lnTo>
                  <a:pt x="296" y="468"/>
                </a:lnTo>
                <a:lnTo>
                  <a:pt x="298" y="464"/>
                </a:lnTo>
                <a:lnTo>
                  <a:pt x="298" y="460"/>
                </a:lnTo>
                <a:lnTo>
                  <a:pt x="300" y="456"/>
                </a:lnTo>
                <a:lnTo>
                  <a:pt x="302" y="452"/>
                </a:lnTo>
                <a:lnTo>
                  <a:pt x="304" y="448"/>
                </a:lnTo>
                <a:lnTo>
                  <a:pt x="306" y="444"/>
                </a:lnTo>
                <a:lnTo>
                  <a:pt x="308" y="440"/>
                </a:lnTo>
                <a:lnTo>
                  <a:pt x="312" y="436"/>
                </a:lnTo>
                <a:lnTo>
                  <a:pt x="312" y="432"/>
                </a:lnTo>
                <a:lnTo>
                  <a:pt x="316" y="430"/>
                </a:lnTo>
                <a:lnTo>
                  <a:pt x="318" y="426"/>
                </a:lnTo>
                <a:lnTo>
                  <a:pt x="318" y="422"/>
                </a:lnTo>
                <a:lnTo>
                  <a:pt x="320" y="418"/>
                </a:lnTo>
                <a:lnTo>
                  <a:pt x="322" y="414"/>
                </a:lnTo>
                <a:lnTo>
                  <a:pt x="326" y="412"/>
                </a:lnTo>
                <a:lnTo>
                  <a:pt x="326" y="408"/>
                </a:lnTo>
                <a:lnTo>
                  <a:pt x="328" y="404"/>
                </a:lnTo>
                <a:lnTo>
                  <a:pt x="330" y="400"/>
                </a:lnTo>
                <a:lnTo>
                  <a:pt x="332" y="396"/>
                </a:lnTo>
                <a:lnTo>
                  <a:pt x="334" y="392"/>
                </a:lnTo>
                <a:lnTo>
                  <a:pt x="336" y="388"/>
                </a:lnTo>
                <a:lnTo>
                  <a:pt x="338" y="384"/>
                </a:lnTo>
                <a:lnTo>
                  <a:pt x="340" y="380"/>
                </a:lnTo>
                <a:lnTo>
                  <a:pt x="342" y="376"/>
                </a:lnTo>
                <a:lnTo>
                  <a:pt x="344" y="372"/>
                </a:lnTo>
                <a:lnTo>
                  <a:pt x="346" y="368"/>
                </a:lnTo>
                <a:lnTo>
                  <a:pt x="348" y="364"/>
                </a:lnTo>
                <a:lnTo>
                  <a:pt x="350" y="360"/>
                </a:lnTo>
                <a:lnTo>
                  <a:pt x="352" y="356"/>
                </a:lnTo>
                <a:lnTo>
                  <a:pt x="354" y="352"/>
                </a:lnTo>
                <a:lnTo>
                  <a:pt x="356" y="348"/>
                </a:lnTo>
                <a:lnTo>
                  <a:pt x="358" y="344"/>
                </a:lnTo>
                <a:lnTo>
                  <a:pt x="358" y="340"/>
                </a:lnTo>
                <a:lnTo>
                  <a:pt x="360" y="336"/>
                </a:lnTo>
                <a:lnTo>
                  <a:pt x="360" y="332"/>
                </a:lnTo>
                <a:lnTo>
                  <a:pt x="362" y="328"/>
                </a:lnTo>
                <a:lnTo>
                  <a:pt x="364" y="324"/>
                </a:lnTo>
                <a:lnTo>
                  <a:pt x="366" y="320"/>
                </a:lnTo>
                <a:lnTo>
                  <a:pt x="366" y="316"/>
                </a:lnTo>
                <a:lnTo>
                  <a:pt x="368" y="312"/>
                </a:lnTo>
                <a:lnTo>
                  <a:pt x="368" y="308"/>
                </a:lnTo>
                <a:lnTo>
                  <a:pt x="370" y="304"/>
                </a:lnTo>
                <a:lnTo>
                  <a:pt x="370" y="300"/>
                </a:lnTo>
                <a:lnTo>
                  <a:pt x="372" y="296"/>
                </a:lnTo>
                <a:lnTo>
                  <a:pt x="372" y="292"/>
                </a:lnTo>
                <a:lnTo>
                  <a:pt x="368" y="290"/>
                </a:lnTo>
                <a:lnTo>
                  <a:pt x="366" y="286"/>
                </a:lnTo>
                <a:lnTo>
                  <a:pt x="364" y="282"/>
                </a:lnTo>
                <a:lnTo>
                  <a:pt x="360" y="282"/>
                </a:lnTo>
                <a:lnTo>
                  <a:pt x="358" y="278"/>
                </a:lnTo>
                <a:lnTo>
                  <a:pt x="354" y="276"/>
                </a:lnTo>
                <a:lnTo>
                  <a:pt x="350" y="272"/>
                </a:lnTo>
                <a:lnTo>
                  <a:pt x="346" y="268"/>
                </a:lnTo>
                <a:lnTo>
                  <a:pt x="344" y="264"/>
                </a:lnTo>
                <a:lnTo>
                  <a:pt x="344" y="260"/>
                </a:lnTo>
                <a:lnTo>
                  <a:pt x="344" y="256"/>
                </a:lnTo>
                <a:lnTo>
                  <a:pt x="344" y="260"/>
                </a:lnTo>
                <a:lnTo>
                  <a:pt x="346" y="264"/>
                </a:lnTo>
                <a:lnTo>
                  <a:pt x="348" y="268"/>
                </a:lnTo>
                <a:lnTo>
                  <a:pt x="352" y="272"/>
                </a:lnTo>
                <a:lnTo>
                  <a:pt x="356" y="276"/>
                </a:lnTo>
                <a:lnTo>
                  <a:pt x="360" y="280"/>
                </a:lnTo>
                <a:lnTo>
                  <a:pt x="362" y="284"/>
                </a:lnTo>
                <a:lnTo>
                  <a:pt x="366" y="286"/>
                </a:lnTo>
                <a:lnTo>
                  <a:pt x="366" y="290"/>
                </a:lnTo>
                <a:lnTo>
                  <a:pt x="368" y="294"/>
                </a:lnTo>
                <a:lnTo>
                  <a:pt x="370" y="290"/>
                </a:lnTo>
                <a:lnTo>
                  <a:pt x="368" y="286"/>
                </a:lnTo>
                <a:lnTo>
                  <a:pt x="364" y="282"/>
                </a:lnTo>
                <a:lnTo>
                  <a:pt x="362" y="278"/>
                </a:lnTo>
                <a:lnTo>
                  <a:pt x="360" y="274"/>
                </a:lnTo>
                <a:lnTo>
                  <a:pt x="360" y="270"/>
                </a:lnTo>
                <a:lnTo>
                  <a:pt x="358" y="266"/>
                </a:lnTo>
                <a:lnTo>
                  <a:pt x="356" y="262"/>
                </a:lnTo>
                <a:lnTo>
                  <a:pt x="356" y="258"/>
                </a:lnTo>
                <a:lnTo>
                  <a:pt x="354" y="254"/>
                </a:lnTo>
                <a:lnTo>
                  <a:pt x="350" y="252"/>
                </a:lnTo>
                <a:lnTo>
                  <a:pt x="350" y="248"/>
                </a:lnTo>
                <a:lnTo>
                  <a:pt x="346" y="246"/>
                </a:lnTo>
                <a:lnTo>
                  <a:pt x="346" y="242"/>
                </a:lnTo>
                <a:lnTo>
                  <a:pt x="344" y="238"/>
                </a:lnTo>
                <a:lnTo>
                  <a:pt x="340" y="236"/>
                </a:lnTo>
                <a:lnTo>
                  <a:pt x="340" y="232"/>
                </a:lnTo>
                <a:lnTo>
                  <a:pt x="336" y="230"/>
                </a:lnTo>
                <a:lnTo>
                  <a:pt x="334" y="226"/>
                </a:lnTo>
                <a:lnTo>
                  <a:pt x="332" y="222"/>
                </a:lnTo>
                <a:lnTo>
                  <a:pt x="330" y="218"/>
                </a:lnTo>
                <a:lnTo>
                  <a:pt x="326" y="216"/>
                </a:lnTo>
                <a:lnTo>
                  <a:pt x="324" y="212"/>
                </a:lnTo>
                <a:lnTo>
                  <a:pt x="322" y="208"/>
                </a:lnTo>
                <a:lnTo>
                  <a:pt x="318" y="206"/>
                </a:lnTo>
                <a:lnTo>
                  <a:pt x="316" y="202"/>
                </a:lnTo>
                <a:lnTo>
                  <a:pt x="314" y="198"/>
                </a:lnTo>
                <a:lnTo>
                  <a:pt x="312" y="194"/>
                </a:lnTo>
                <a:lnTo>
                  <a:pt x="312" y="190"/>
                </a:lnTo>
                <a:lnTo>
                  <a:pt x="310" y="186"/>
                </a:lnTo>
                <a:lnTo>
                  <a:pt x="308" y="182"/>
                </a:lnTo>
                <a:lnTo>
                  <a:pt x="306" y="178"/>
                </a:lnTo>
                <a:lnTo>
                  <a:pt x="306" y="174"/>
                </a:lnTo>
                <a:lnTo>
                  <a:pt x="304" y="170"/>
                </a:lnTo>
                <a:lnTo>
                  <a:pt x="302" y="166"/>
                </a:lnTo>
                <a:lnTo>
                  <a:pt x="300" y="162"/>
                </a:lnTo>
                <a:lnTo>
                  <a:pt x="298" y="158"/>
                </a:lnTo>
                <a:lnTo>
                  <a:pt x="296" y="154"/>
                </a:lnTo>
                <a:lnTo>
                  <a:pt x="292" y="150"/>
                </a:lnTo>
                <a:lnTo>
                  <a:pt x="288" y="146"/>
                </a:lnTo>
                <a:lnTo>
                  <a:pt x="286" y="142"/>
                </a:lnTo>
                <a:lnTo>
                  <a:pt x="282" y="140"/>
                </a:lnTo>
                <a:lnTo>
                  <a:pt x="280" y="136"/>
                </a:lnTo>
                <a:lnTo>
                  <a:pt x="278" y="132"/>
                </a:lnTo>
                <a:lnTo>
                  <a:pt x="276" y="128"/>
                </a:lnTo>
                <a:lnTo>
                  <a:pt x="274" y="124"/>
                </a:lnTo>
                <a:lnTo>
                  <a:pt x="272" y="120"/>
                </a:lnTo>
                <a:lnTo>
                  <a:pt x="270" y="116"/>
                </a:lnTo>
                <a:lnTo>
                  <a:pt x="268" y="112"/>
                </a:lnTo>
                <a:lnTo>
                  <a:pt x="264" y="108"/>
                </a:lnTo>
                <a:lnTo>
                  <a:pt x="264" y="104"/>
                </a:lnTo>
                <a:lnTo>
                  <a:pt x="262" y="100"/>
                </a:lnTo>
                <a:lnTo>
                  <a:pt x="260" y="96"/>
                </a:lnTo>
                <a:lnTo>
                  <a:pt x="258" y="92"/>
                </a:lnTo>
                <a:lnTo>
                  <a:pt x="256" y="88"/>
                </a:lnTo>
                <a:lnTo>
                  <a:pt x="254" y="84"/>
                </a:lnTo>
                <a:lnTo>
                  <a:pt x="252" y="80"/>
                </a:lnTo>
                <a:lnTo>
                  <a:pt x="250" y="76"/>
                </a:lnTo>
                <a:lnTo>
                  <a:pt x="248" y="72"/>
                </a:lnTo>
                <a:lnTo>
                  <a:pt x="246" y="68"/>
                </a:lnTo>
                <a:lnTo>
                  <a:pt x="244" y="64"/>
                </a:lnTo>
                <a:lnTo>
                  <a:pt x="240" y="62"/>
                </a:lnTo>
                <a:lnTo>
                  <a:pt x="238" y="58"/>
                </a:lnTo>
                <a:lnTo>
                  <a:pt x="236" y="54"/>
                </a:lnTo>
                <a:lnTo>
                  <a:pt x="234" y="50"/>
                </a:lnTo>
                <a:lnTo>
                  <a:pt x="230" y="48"/>
                </a:lnTo>
                <a:lnTo>
                  <a:pt x="230" y="44"/>
                </a:lnTo>
                <a:lnTo>
                  <a:pt x="228" y="40"/>
                </a:lnTo>
                <a:lnTo>
                  <a:pt x="224" y="38"/>
                </a:lnTo>
                <a:lnTo>
                  <a:pt x="222" y="34"/>
                </a:lnTo>
                <a:lnTo>
                  <a:pt x="220" y="30"/>
                </a:lnTo>
                <a:lnTo>
                  <a:pt x="218" y="26"/>
                </a:lnTo>
                <a:lnTo>
                  <a:pt x="216" y="22"/>
                </a:lnTo>
                <a:lnTo>
                  <a:pt x="214" y="18"/>
                </a:lnTo>
                <a:lnTo>
                  <a:pt x="210" y="16"/>
                </a:lnTo>
                <a:lnTo>
                  <a:pt x="208" y="12"/>
                </a:lnTo>
                <a:lnTo>
                  <a:pt x="204" y="10"/>
                </a:lnTo>
                <a:lnTo>
                  <a:pt x="202" y="6"/>
                </a:lnTo>
                <a:lnTo>
                  <a:pt x="200" y="2"/>
                </a:lnTo>
                <a:lnTo>
                  <a:pt x="202" y="0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26" name="Rectangle 95"/>
          <p:cNvSpPr>
            <a:spLocks noChangeArrowheads="1"/>
          </p:cNvSpPr>
          <p:nvPr/>
        </p:nvSpPr>
        <p:spPr bwMode="auto">
          <a:xfrm>
            <a:off x="5721350" y="3690938"/>
            <a:ext cx="90328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27" name="Freeform 96"/>
          <p:cNvSpPr>
            <a:spLocks/>
          </p:cNvSpPr>
          <p:nvPr/>
        </p:nvSpPr>
        <p:spPr bwMode="auto">
          <a:xfrm>
            <a:off x="5529263" y="5172075"/>
            <a:ext cx="79375" cy="12700"/>
          </a:xfrm>
          <a:custGeom>
            <a:avLst/>
            <a:gdLst>
              <a:gd name="T0" fmla="*/ 0 w 65"/>
              <a:gd name="T1" fmla="*/ 13329227 h 11"/>
              <a:gd name="T2" fmla="*/ 5965337 w 65"/>
              <a:gd name="T3" fmla="*/ 13329227 h 11"/>
              <a:gd name="T4" fmla="*/ 11929452 w 65"/>
              <a:gd name="T5" fmla="*/ 13329227 h 11"/>
              <a:gd name="T6" fmla="*/ 17894788 w 65"/>
              <a:gd name="T7" fmla="*/ 10663382 h 11"/>
              <a:gd name="T8" fmla="*/ 23858904 w 65"/>
              <a:gd name="T9" fmla="*/ 7997536 h 11"/>
              <a:gd name="T10" fmla="*/ 29824240 w 65"/>
              <a:gd name="T11" fmla="*/ 7997536 h 11"/>
              <a:gd name="T12" fmla="*/ 35789577 w 65"/>
              <a:gd name="T13" fmla="*/ 7997536 h 11"/>
              <a:gd name="T14" fmla="*/ 41753692 w 65"/>
              <a:gd name="T15" fmla="*/ 5331691 h 11"/>
              <a:gd name="T16" fmla="*/ 47719029 w 65"/>
              <a:gd name="T17" fmla="*/ 5331691 h 11"/>
              <a:gd name="T18" fmla="*/ 53684365 w 65"/>
              <a:gd name="T19" fmla="*/ 5331691 h 11"/>
              <a:gd name="T20" fmla="*/ 59648481 w 65"/>
              <a:gd name="T21" fmla="*/ 5331691 h 11"/>
              <a:gd name="T22" fmla="*/ 65613817 w 65"/>
              <a:gd name="T23" fmla="*/ 5331691 h 11"/>
              <a:gd name="T24" fmla="*/ 71577933 w 65"/>
              <a:gd name="T25" fmla="*/ 2665845 h 11"/>
              <a:gd name="T26" fmla="*/ 77543269 w 65"/>
              <a:gd name="T27" fmla="*/ 2665845 h 11"/>
              <a:gd name="T28" fmla="*/ 83508606 w 65"/>
              <a:gd name="T29" fmla="*/ 2665845 h 11"/>
              <a:gd name="T30" fmla="*/ 89472721 w 65"/>
              <a:gd name="T31" fmla="*/ 2665845 h 11"/>
              <a:gd name="T32" fmla="*/ 95438058 w 65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1"/>
              <a:gd name="T53" fmla="*/ 65 w 65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1">
                <a:moveTo>
                  <a:pt x="0" y="10"/>
                </a:move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8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2"/>
                </a:lnTo>
                <a:lnTo>
                  <a:pt x="52" y="2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28" name="Freeform 97"/>
          <p:cNvSpPr>
            <a:spLocks/>
          </p:cNvSpPr>
          <p:nvPr/>
        </p:nvSpPr>
        <p:spPr bwMode="auto">
          <a:xfrm>
            <a:off x="5583238" y="5086350"/>
            <a:ext cx="57150" cy="168275"/>
          </a:xfrm>
          <a:custGeom>
            <a:avLst/>
            <a:gdLst>
              <a:gd name="T0" fmla="*/ 35485286 w 47"/>
              <a:gd name="T1" fmla="*/ 36690818 h 147"/>
              <a:gd name="T2" fmla="*/ 59141738 w 47"/>
              <a:gd name="T3" fmla="*/ 52415945 h 147"/>
              <a:gd name="T4" fmla="*/ 47314120 w 47"/>
              <a:gd name="T5" fmla="*/ 83866199 h 147"/>
              <a:gd name="T6" fmla="*/ 41399703 w 47"/>
              <a:gd name="T7" fmla="*/ 55037372 h 147"/>
              <a:gd name="T8" fmla="*/ 50271329 w 47"/>
              <a:gd name="T9" fmla="*/ 81244773 h 147"/>
              <a:gd name="T10" fmla="*/ 26613661 w 47"/>
              <a:gd name="T11" fmla="*/ 41932527 h 147"/>
              <a:gd name="T12" fmla="*/ 47314120 w 47"/>
              <a:gd name="T13" fmla="*/ 78624490 h 147"/>
              <a:gd name="T14" fmla="*/ 29570869 w 47"/>
              <a:gd name="T15" fmla="*/ 28828827 h 147"/>
              <a:gd name="T16" fmla="*/ 23656452 w 47"/>
              <a:gd name="T17" fmla="*/ 13103700 h 147"/>
              <a:gd name="T18" fmla="*/ 35485286 w 47"/>
              <a:gd name="T19" fmla="*/ 49795663 h 147"/>
              <a:gd name="T20" fmla="*/ 23656452 w 47"/>
              <a:gd name="T21" fmla="*/ 0 h 147"/>
              <a:gd name="T22" fmla="*/ 35485286 w 47"/>
              <a:gd name="T23" fmla="*/ 31449109 h 147"/>
              <a:gd name="T24" fmla="*/ 26613661 w 47"/>
              <a:gd name="T25" fmla="*/ 13103700 h 147"/>
              <a:gd name="T26" fmla="*/ 17742035 w 47"/>
              <a:gd name="T27" fmla="*/ 10483418 h 147"/>
              <a:gd name="T28" fmla="*/ 23656452 w 47"/>
              <a:gd name="T29" fmla="*/ 44553954 h 147"/>
              <a:gd name="T30" fmla="*/ 14786043 w 47"/>
              <a:gd name="T31" fmla="*/ 23587118 h 147"/>
              <a:gd name="T32" fmla="*/ 20699244 w 47"/>
              <a:gd name="T33" fmla="*/ 23587118 h 147"/>
              <a:gd name="T34" fmla="*/ 8871626 w 47"/>
              <a:gd name="T35" fmla="*/ 10483418 h 147"/>
              <a:gd name="T36" fmla="*/ 26613661 w 47"/>
              <a:gd name="T37" fmla="*/ 34070536 h 147"/>
              <a:gd name="T38" fmla="*/ 20699244 w 47"/>
              <a:gd name="T39" fmla="*/ 20966836 h 147"/>
              <a:gd name="T40" fmla="*/ 26613661 w 47"/>
              <a:gd name="T41" fmla="*/ 55037372 h 147"/>
              <a:gd name="T42" fmla="*/ 44356912 w 47"/>
              <a:gd name="T43" fmla="*/ 83866199 h 147"/>
              <a:gd name="T44" fmla="*/ 38442495 w 47"/>
              <a:gd name="T45" fmla="*/ 102211609 h 147"/>
              <a:gd name="T46" fmla="*/ 26613661 w 47"/>
              <a:gd name="T47" fmla="*/ 70761355 h 147"/>
              <a:gd name="T48" fmla="*/ 26613661 w 47"/>
              <a:gd name="T49" fmla="*/ 36690818 h 147"/>
              <a:gd name="T50" fmla="*/ 11828834 w 47"/>
              <a:gd name="T51" fmla="*/ 13103700 h 147"/>
              <a:gd name="T52" fmla="*/ 11828834 w 47"/>
              <a:gd name="T53" fmla="*/ 13103700 h 147"/>
              <a:gd name="T54" fmla="*/ 29570869 w 47"/>
              <a:gd name="T55" fmla="*/ 44553954 h 147"/>
              <a:gd name="T56" fmla="*/ 35485286 w 47"/>
              <a:gd name="T57" fmla="*/ 78624490 h 147"/>
              <a:gd name="T58" fmla="*/ 47314120 w 47"/>
              <a:gd name="T59" fmla="*/ 112695027 h 147"/>
              <a:gd name="T60" fmla="*/ 53227321 w 47"/>
              <a:gd name="T61" fmla="*/ 144144136 h 147"/>
              <a:gd name="T62" fmla="*/ 47314120 w 47"/>
              <a:gd name="T63" fmla="*/ 172972963 h 147"/>
              <a:gd name="T64" fmla="*/ 59141738 w 47"/>
              <a:gd name="T65" fmla="*/ 172972963 h 147"/>
              <a:gd name="T66" fmla="*/ 53227321 w 47"/>
              <a:gd name="T67" fmla="*/ 141523854 h 147"/>
              <a:gd name="T68" fmla="*/ 38442495 w 47"/>
              <a:gd name="T69" fmla="*/ 112695027 h 147"/>
              <a:gd name="T70" fmla="*/ 26613661 w 47"/>
              <a:gd name="T71" fmla="*/ 89106764 h 147"/>
              <a:gd name="T72" fmla="*/ 38442495 w 47"/>
              <a:gd name="T73" fmla="*/ 110073600 h 147"/>
              <a:gd name="T74" fmla="*/ 50271329 w 47"/>
              <a:gd name="T75" fmla="*/ 144144136 h 147"/>
              <a:gd name="T76" fmla="*/ 62098947 w 47"/>
              <a:gd name="T77" fmla="*/ 175594390 h 147"/>
              <a:gd name="T78" fmla="*/ 50271329 w 47"/>
              <a:gd name="T79" fmla="*/ 138902427 h 147"/>
              <a:gd name="T80" fmla="*/ 44356912 w 47"/>
              <a:gd name="T81" fmla="*/ 123177300 h 147"/>
              <a:gd name="T82" fmla="*/ 50271329 w 47"/>
              <a:gd name="T83" fmla="*/ 154627554 h 147"/>
              <a:gd name="T84" fmla="*/ 56184530 w 47"/>
              <a:gd name="T85" fmla="*/ 117936736 h 147"/>
              <a:gd name="T86" fmla="*/ 50271329 w 47"/>
              <a:gd name="T87" fmla="*/ 89106764 h 147"/>
              <a:gd name="T88" fmla="*/ 38442495 w 47"/>
              <a:gd name="T89" fmla="*/ 60277937 h 147"/>
              <a:gd name="T90" fmla="*/ 26613661 w 47"/>
              <a:gd name="T91" fmla="*/ 20966836 h 147"/>
              <a:gd name="T92" fmla="*/ 44356912 w 47"/>
              <a:gd name="T93" fmla="*/ 44553954 h 147"/>
              <a:gd name="T94" fmla="*/ 62098947 w 47"/>
              <a:gd name="T95" fmla="*/ 89106764 h 147"/>
              <a:gd name="T96" fmla="*/ 53227321 w 47"/>
              <a:gd name="T97" fmla="*/ 60277937 h 147"/>
              <a:gd name="T98" fmla="*/ 41399703 w 47"/>
              <a:gd name="T99" fmla="*/ 31449109 h 147"/>
              <a:gd name="T100" fmla="*/ 38442495 w 47"/>
              <a:gd name="T101" fmla="*/ 44553954 h 147"/>
              <a:gd name="T102" fmla="*/ 56184530 w 47"/>
              <a:gd name="T103" fmla="*/ 83866199 h 147"/>
              <a:gd name="T104" fmla="*/ 62098947 w 47"/>
              <a:gd name="T105" fmla="*/ 120557018 h 147"/>
              <a:gd name="T106" fmla="*/ 62098947 w 47"/>
              <a:gd name="T107" fmla="*/ 81244773 h 147"/>
              <a:gd name="T108" fmla="*/ 62098947 w 47"/>
              <a:gd name="T109" fmla="*/ 107453318 h 147"/>
              <a:gd name="T110" fmla="*/ 62098947 w 47"/>
              <a:gd name="T111" fmla="*/ 144144136 h 147"/>
              <a:gd name="T112" fmla="*/ 68013364 w 47"/>
              <a:gd name="T113" fmla="*/ 172972963 h 147"/>
              <a:gd name="T114" fmla="*/ 62098947 w 47"/>
              <a:gd name="T115" fmla="*/ 178214672 h 147"/>
              <a:gd name="T116" fmla="*/ 50271329 w 47"/>
              <a:gd name="T117" fmla="*/ 152006127 h 147"/>
              <a:gd name="T118" fmla="*/ 44356912 w 47"/>
              <a:gd name="T119" fmla="*/ 117936736 h 147"/>
              <a:gd name="T120" fmla="*/ 38442495 w 47"/>
              <a:gd name="T121" fmla="*/ 83866199 h 147"/>
              <a:gd name="T122" fmla="*/ 38442495 w 47"/>
              <a:gd name="T123" fmla="*/ 57657654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7"/>
              <a:gd name="T187" fmla="*/ 0 h 147"/>
              <a:gd name="T188" fmla="*/ 47 w 47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7" h="147">
                <a:moveTo>
                  <a:pt x="12" y="10"/>
                </a:moveTo>
                <a:lnTo>
                  <a:pt x="16" y="14"/>
                </a:lnTo>
                <a:lnTo>
                  <a:pt x="20" y="16"/>
                </a:lnTo>
                <a:lnTo>
                  <a:pt x="20" y="20"/>
                </a:lnTo>
                <a:lnTo>
                  <a:pt x="24" y="24"/>
                </a:lnTo>
                <a:lnTo>
                  <a:pt x="24" y="28"/>
                </a:lnTo>
                <a:lnTo>
                  <a:pt x="28" y="28"/>
                </a:lnTo>
                <a:lnTo>
                  <a:pt x="28" y="32"/>
                </a:lnTo>
                <a:lnTo>
                  <a:pt x="32" y="32"/>
                </a:lnTo>
                <a:lnTo>
                  <a:pt x="36" y="36"/>
                </a:lnTo>
                <a:lnTo>
                  <a:pt x="36" y="40"/>
                </a:lnTo>
                <a:lnTo>
                  <a:pt x="40" y="40"/>
                </a:lnTo>
                <a:lnTo>
                  <a:pt x="40" y="48"/>
                </a:lnTo>
                <a:lnTo>
                  <a:pt x="44" y="52"/>
                </a:lnTo>
                <a:lnTo>
                  <a:pt x="40" y="56"/>
                </a:lnTo>
                <a:lnTo>
                  <a:pt x="36" y="60"/>
                </a:lnTo>
                <a:lnTo>
                  <a:pt x="36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50"/>
                </a:lnTo>
                <a:lnTo>
                  <a:pt x="28" y="46"/>
                </a:lnTo>
                <a:lnTo>
                  <a:pt x="28" y="42"/>
                </a:lnTo>
                <a:lnTo>
                  <a:pt x="28" y="46"/>
                </a:lnTo>
                <a:lnTo>
                  <a:pt x="32" y="54"/>
                </a:lnTo>
                <a:lnTo>
                  <a:pt x="32" y="58"/>
                </a:lnTo>
                <a:lnTo>
                  <a:pt x="32" y="62"/>
                </a:lnTo>
                <a:lnTo>
                  <a:pt x="36" y="66"/>
                </a:lnTo>
                <a:lnTo>
                  <a:pt x="34" y="62"/>
                </a:lnTo>
                <a:lnTo>
                  <a:pt x="30" y="54"/>
                </a:lnTo>
                <a:lnTo>
                  <a:pt x="30" y="46"/>
                </a:lnTo>
                <a:lnTo>
                  <a:pt x="26" y="46"/>
                </a:lnTo>
                <a:lnTo>
                  <a:pt x="20" y="32"/>
                </a:lnTo>
                <a:lnTo>
                  <a:pt x="20" y="28"/>
                </a:lnTo>
                <a:lnTo>
                  <a:pt x="18" y="32"/>
                </a:lnTo>
                <a:lnTo>
                  <a:pt x="22" y="36"/>
                </a:lnTo>
                <a:lnTo>
                  <a:pt x="22" y="44"/>
                </a:lnTo>
                <a:lnTo>
                  <a:pt x="26" y="50"/>
                </a:lnTo>
                <a:lnTo>
                  <a:pt x="28" y="56"/>
                </a:lnTo>
                <a:lnTo>
                  <a:pt x="28" y="60"/>
                </a:lnTo>
                <a:lnTo>
                  <a:pt x="32" y="60"/>
                </a:lnTo>
                <a:lnTo>
                  <a:pt x="32" y="56"/>
                </a:lnTo>
                <a:lnTo>
                  <a:pt x="28" y="48"/>
                </a:lnTo>
                <a:lnTo>
                  <a:pt x="28" y="38"/>
                </a:lnTo>
                <a:lnTo>
                  <a:pt x="24" y="34"/>
                </a:lnTo>
                <a:lnTo>
                  <a:pt x="24" y="26"/>
                </a:lnTo>
                <a:lnTo>
                  <a:pt x="20" y="22"/>
                </a:lnTo>
                <a:lnTo>
                  <a:pt x="20" y="18"/>
                </a:lnTo>
                <a:lnTo>
                  <a:pt x="20" y="14"/>
                </a:lnTo>
                <a:lnTo>
                  <a:pt x="20" y="10"/>
                </a:lnTo>
                <a:lnTo>
                  <a:pt x="16" y="10"/>
                </a:lnTo>
                <a:lnTo>
                  <a:pt x="16" y="6"/>
                </a:lnTo>
                <a:lnTo>
                  <a:pt x="16" y="10"/>
                </a:lnTo>
                <a:lnTo>
                  <a:pt x="20" y="14"/>
                </a:lnTo>
                <a:lnTo>
                  <a:pt x="20" y="18"/>
                </a:lnTo>
                <a:lnTo>
                  <a:pt x="24" y="22"/>
                </a:lnTo>
                <a:lnTo>
                  <a:pt x="24" y="26"/>
                </a:lnTo>
                <a:lnTo>
                  <a:pt x="24" y="34"/>
                </a:lnTo>
                <a:lnTo>
                  <a:pt x="24" y="38"/>
                </a:lnTo>
                <a:lnTo>
                  <a:pt x="24" y="34"/>
                </a:lnTo>
                <a:lnTo>
                  <a:pt x="24" y="20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20" y="20"/>
                </a:lnTo>
                <a:lnTo>
                  <a:pt x="20" y="24"/>
                </a:lnTo>
                <a:lnTo>
                  <a:pt x="24" y="24"/>
                </a:lnTo>
                <a:lnTo>
                  <a:pt x="24" y="28"/>
                </a:lnTo>
                <a:lnTo>
                  <a:pt x="24" y="24"/>
                </a:lnTo>
                <a:lnTo>
                  <a:pt x="20" y="24"/>
                </a:lnTo>
                <a:lnTo>
                  <a:pt x="20" y="20"/>
                </a:lnTo>
                <a:lnTo>
                  <a:pt x="20" y="16"/>
                </a:lnTo>
                <a:lnTo>
                  <a:pt x="18" y="10"/>
                </a:lnTo>
                <a:lnTo>
                  <a:pt x="16" y="6"/>
                </a:lnTo>
                <a:lnTo>
                  <a:pt x="16" y="12"/>
                </a:lnTo>
                <a:lnTo>
                  <a:pt x="16" y="16"/>
                </a:lnTo>
                <a:lnTo>
                  <a:pt x="22" y="26"/>
                </a:lnTo>
                <a:lnTo>
                  <a:pt x="16" y="20"/>
                </a:lnTo>
                <a:lnTo>
                  <a:pt x="12" y="8"/>
                </a:lnTo>
                <a:lnTo>
                  <a:pt x="12" y="4"/>
                </a:lnTo>
                <a:lnTo>
                  <a:pt x="12" y="8"/>
                </a:lnTo>
                <a:lnTo>
                  <a:pt x="12" y="12"/>
                </a:lnTo>
                <a:lnTo>
                  <a:pt x="12" y="26"/>
                </a:lnTo>
                <a:lnTo>
                  <a:pt x="16" y="30"/>
                </a:lnTo>
                <a:lnTo>
                  <a:pt x="16" y="34"/>
                </a:lnTo>
                <a:lnTo>
                  <a:pt x="12" y="30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14"/>
                </a:lnTo>
                <a:lnTo>
                  <a:pt x="10" y="18"/>
                </a:lnTo>
                <a:lnTo>
                  <a:pt x="10" y="22"/>
                </a:lnTo>
                <a:lnTo>
                  <a:pt x="14" y="26"/>
                </a:lnTo>
                <a:lnTo>
                  <a:pt x="18" y="28"/>
                </a:lnTo>
                <a:lnTo>
                  <a:pt x="14" y="26"/>
                </a:lnTo>
                <a:lnTo>
                  <a:pt x="14" y="22"/>
                </a:lnTo>
                <a:lnTo>
                  <a:pt x="14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6" y="8"/>
                </a:lnTo>
                <a:lnTo>
                  <a:pt x="6" y="4"/>
                </a:lnTo>
                <a:lnTo>
                  <a:pt x="6" y="8"/>
                </a:lnTo>
                <a:lnTo>
                  <a:pt x="10" y="12"/>
                </a:lnTo>
                <a:lnTo>
                  <a:pt x="10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26"/>
                </a:lnTo>
                <a:lnTo>
                  <a:pt x="14" y="20"/>
                </a:lnTo>
                <a:lnTo>
                  <a:pt x="14" y="10"/>
                </a:lnTo>
                <a:lnTo>
                  <a:pt x="14" y="6"/>
                </a:lnTo>
                <a:lnTo>
                  <a:pt x="10" y="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18" y="38"/>
                </a:lnTo>
                <a:lnTo>
                  <a:pt x="18" y="42"/>
                </a:lnTo>
                <a:lnTo>
                  <a:pt x="22" y="42"/>
                </a:lnTo>
                <a:lnTo>
                  <a:pt x="26" y="48"/>
                </a:lnTo>
                <a:lnTo>
                  <a:pt x="26" y="52"/>
                </a:lnTo>
                <a:lnTo>
                  <a:pt x="30" y="56"/>
                </a:ln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4" y="68"/>
                </a:lnTo>
                <a:lnTo>
                  <a:pt x="34" y="74"/>
                </a:lnTo>
                <a:lnTo>
                  <a:pt x="30" y="78"/>
                </a:lnTo>
                <a:lnTo>
                  <a:pt x="26" y="82"/>
                </a:lnTo>
                <a:lnTo>
                  <a:pt x="26" y="78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2" y="60"/>
                </a:lnTo>
                <a:lnTo>
                  <a:pt x="18" y="60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14" y="28"/>
                </a:lnTo>
                <a:lnTo>
                  <a:pt x="14" y="24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8" y="6"/>
                </a:lnTo>
                <a:lnTo>
                  <a:pt x="4" y="2"/>
                </a:lnTo>
                <a:lnTo>
                  <a:pt x="0" y="2"/>
                </a:lnTo>
                <a:lnTo>
                  <a:pt x="4" y="2"/>
                </a:lnTo>
                <a:lnTo>
                  <a:pt x="4" y="6"/>
                </a:lnTo>
                <a:lnTo>
                  <a:pt x="8" y="10"/>
                </a:lnTo>
                <a:lnTo>
                  <a:pt x="8" y="14"/>
                </a:lnTo>
                <a:lnTo>
                  <a:pt x="12" y="18"/>
                </a:lnTo>
                <a:lnTo>
                  <a:pt x="16" y="22"/>
                </a:lnTo>
                <a:lnTo>
                  <a:pt x="16" y="26"/>
                </a:lnTo>
                <a:lnTo>
                  <a:pt x="16" y="30"/>
                </a:lnTo>
                <a:lnTo>
                  <a:pt x="20" y="34"/>
                </a:lnTo>
                <a:lnTo>
                  <a:pt x="20" y="38"/>
                </a:lnTo>
                <a:lnTo>
                  <a:pt x="20" y="44"/>
                </a:lnTo>
                <a:lnTo>
                  <a:pt x="20" y="48"/>
                </a:lnTo>
                <a:lnTo>
                  <a:pt x="24" y="52"/>
                </a:lnTo>
                <a:lnTo>
                  <a:pt x="24" y="56"/>
                </a:lnTo>
                <a:lnTo>
                  <a:pt x="24" y="60"/>
                </a:lnTo>
                <a:lnTo>
                  <a:pt x="24" y="66"/>
                </a:lnTo>
                <a:lnTo>
                  <a:pt x="28" y="70"/>
                </a:lnTo>
                <a:lnTo>
                  <a:pt x="28" y="74"/>
                </a:lnTo>
                <a:lnTo>
                  <a:pt x="28" y="78"/>
                </a:lnTo>
                <a:lnTo>
                  <a:pt x="32" y="82"/>
                </a:lnTo>
                <a:lnTo>
                  <a:pt x="32" y="86"/>
                </a:lnTo>
                <a:lnTo>
                  <a:pt x="32" y="92"/>
                </a:lnTo>
                <a:lnTo>
                  <a:pt x="32" y="96"/>
                </a:lnTo>
                <a:lnTo>
                  <a:pt x="36" y="96"/>
                </a:lnTo>
                <a:lnTo>
                  <a:pt x="36" y="100"/>
                </a:lnTo>
                <a:lnTo>
                  <a:pt x="36" y="104"/>
                </a:lnTo>
                <a:lnTo>
                  <a:pt x="36" y="110"/>
                </a:lnTo>
                <a:lnTo>
                  <a:pt x="36" y="114"/>
                </a:lnTo>
                <a:lnTo>
                  <a:pt x="36" y="118"/>
                </a:lnTo>
                <a:lnTo>
                  <a:pt x="36" y="122"/>
                </a:lnTo>
                <a:lnTo>
                  <a:pt x="32" y="122"/>
                </a:lnTo>
                <a:lnTo>
                  <a:pt x="32" y="128"/>
                </a:lnTo>
                <a:lnTo>
                  <a:pt x="32" y="132"/>
                </a:lnTo>
                <a:lnTo>
                  <a:pt x="32" y="136"/>
                </a:lnTo>
                <a:lnTo>
                  <a:pt x="36" y="140"/>
                </a:lnTo>
                <a:lnTo>
                  <a:pt x="40" y="144"/>
                </a:lnTo>
                <a:lnTo>
                  <a:pt x="40" y="140"/>
                </a:lnTo>
                <a:lnTo>
                  <a:pt x="40" y="136"/>
                </a:lnTo>
                <a:lnTo>
                  <a:pt x="40" y="132"/>
                </a:lnTo>
                <a:lnTo>
                  <a:pt x="40" y="126"/>
                </a:lnTo>
                <a:lnTo>
                  <a:pt x="40" y="122"/>
                </a:lnTo>
                <a:lnTo>
                  <a:pt x="40" y="118"/>
                </a:lnTo>
                <a:lnTo>
                  <a:pt x="40" y="114"/>
                </a:lnTo>
                <a:lnTo>
                  <a:pt x="40" y="108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2" y="96"/>
                </a:lnTo>
                <a:lnTo>
                  <a:pt x="30" y="92"/>
                </a:lnTo>
                <a:lnTo>
                  <a:pt x="26" y="90"/>
                </a:lnTo>
                <a:lnTo>
                  <a:pt x="26" y="86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68"/>
                </a:lnTo>
                <a:lnTo>
                  <a:pt x="18" y="64"/>
                </a:lnTo>
                <a:lnTo>
                  <a:pt x="22" y="64"/>
                </a:lnTo>
                <a:lnTo>
                  <a:pt x="22" y="68"/>
                </a:lnTo>
                <a:lnTo>
                  <a:pt x="26" y="72"/>
                </a:lnTo>
                <a:lnTo>
                  <a:pt x="26" y="76"/>
                </a:lnTo>
                <a:lnTo>
                  <a:pt x="26" y="84"/>
                </a:lnTo>
                <a:lnTo>
                  <a:pt x="30" y="88"/>
                </a:lnTo>
                <a:lnTo>
                  <a:pt x="30" y="92"/>
                </a:lnTo>
                <a:lnTo>
                  <a:pt x="30" y="96"/>
                </a:lnTo>
                <a:lnTo>
                  <a:pt x="34" y="100"/>
                </a:lnTo>
                <a:lnTo>
                  <a:pt x="34" y="104"/>
                </a:lnTo>
                <a:lnTo>
                  <a:pt x="34" y="110"/>
                </a:lnTo>
                <a:lnTo>
                  <a:pt x="38" y="114"/>
                </a:lnTo>
                <a:lnTo>
                  <a:pt x="38" y="118"/>
                </a:lnTo>
                <a:lnTo>
                  <a:pt x="38" y="122"/>
                </a:lnTo>
                <a:lnTo>
                  <a:pt x="42" y="126"/>
                </a:lnTo>
                <a:lnTo>
                  <a:pt x="42" y="130"/>
                </a:lnTo>
                <a:lnTo>
                  <a:pt x="42" y="134"/>
                </a:lnTo>
                <a:lnTo>
                  <a:pt x="38" y="128"/>
                </a:lnTo>
                <a:lnTo>
                  <a:pt x="38" y="122"/>
                </a:lnTo>
                <a:lnTo>
                  <a:pt x="38" y="118"/>
                </a:lnTo>
                <a:lnTo>
                  <a:pt x="38" y="114"/>
                </a:lnTo>
                <a:lnTo>
                  <a:pt x="34" y="110"/>
                </a:lnTo>
                <a:lnTo>
                  <a:pt x="34" y="106"/>
                </a:lnTo>
                <a:lnTo>
                  <a:pt x="34" y="98"/>
                </a:lnTo>
                <a:lnTo>
                  <a:pt x="34" y="94"/>
                </a:lnTo>
                <a:lnTo>
                  <a:pt x="30" y="90"/>
                </a:lnTo>
                <a:lnTo>
                  <a:pt x="30" y="86"/>
                </a:lnTo>
                <a:lnTo>
                  <a:pt x="30" y="90"/>
                </a:lnTo>
                <a:lnTo>
                  <a:pt x="30" y="94"/>
                </a:lnTo>
                <a:lnTo>
                  <a:pt x="30" y="102"/>
                </a:lnTo>
                <a:lnTo>
                  <a:pt x="30" y="106"/>
                </a:lnTo>
                <a:lnTo>
                  <a:pt x="34" y="106"/>
                </a:lnTo>
                <a:lnTo>
                  <a:pt x="34" y="110"/>
                </a:lnTo>
                <a:lnTo>
                  <a:pt x="34" y="114"/>
                </a:lnTo>
                <a:lnTo>
                  <a:pt x="34" y="118"/>
                </a:lnTo>
                <a:lnTo>
                  <a:pt x="38" y="118"/>
                </a:lnTo>
                <a:lnTo>
                  <a:pt x="38" y="108"/>
                </a:lnTo>
                <a:lnTo>
                  <a:pt x="38" y="104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0"/>
                </a:lnTo>
                <a:lnTo>
                  <a:pt x="34" y="76"/>
                </a:lnTo>
                <a:lnTo>
                  <a:pt x="34" y="72"/>
                </a:lnTo>
                <a:lnTo>
                  <a:pt x="34" y="68"/>
                </a:lnTo>
                <a:lnTo>
                  <a:pt x="30" y="62"/>
                </a:lnTo>
                <a:lnTo>
                  <a:pt x="30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26" y="46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6" y="24"/>
                </a:lnTo>
                <a:lnTo>
                  <a:pt x="26" y="28"/>
                </a:lnTo>
                <a:lnTo>
                  <a:pt x="30" y="34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8" y="58"/>
                </a:lnTo>
                <a:lnTo>
                  <a:pt x="38" y="68"/>
                </a:lnTo>
                <a:lnTo>
                  <a:pt x="42" y="68"/>
                </a:lnTo>
                <a:lnTo>
                  <a:pt x="42" y="72"/>
                </a:lnTo>
                <a:lnTo>
                  <a:pt x="42" y="66"/>
                </a:lnTo>
                <a:lnTo>
                  <a:pt x="42" y="62"/>
                </a:lnTo>
                <a:lnTo>
                  <a:pt x="42" y="58"/>
                </a:lnTo>
                <a:lnTo>
                  <a:pt x="36" y="50"/>
                </a:lnTo>
                <a:lnTo>
                  <a:pt x="36" y="46"/>
                </a:lnTo>
                <a:lnTo>
                  <a:pt x="36" y="42"/>
                </a:lnTo>
                <a:lnTo>
                  <a:pt x="32" y="38"/>
                </a:lnTo>
                <a:lnTo>
                  <a:pt x="32" y="32"/>
                </a:lnTo>
                <a:lnTo>
                  <a:pt x="32" y="28"/>
                </a:lnTo>
                <a:lnTo>
                  <a:pt x="28" y="28"/>
                </a:lnTo>
                <a:lnTo>
                  <a:pt x="28" y="24"/>
                </a:lnTo>
                <a:lnTo>
                  <a:pt x="28" y="20"/>
                </a:lnTo>
                <a:lnTo>
                  <a:pt x="26" y="14"/>
                </a:lnTo>
                <a:lnTo>
                  <a:pt x="26" y="18"/>
                </a:lnTo>
                <a:lnTo>
                  <a:pt x="26" y="26"/>
                </a:lnTo>
                <a:lnTo>
                  <a:pt x="26" y="30"/>
                </a:lnTo>
                <a:lnTo>
                  <a:pt x="26" y="34"/>
                </a:lnTo>
                <a:lnTo>
                  <a:pt x="26" y="40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4" y="56"/>
                </a:lnTo>
                <a:lnTo>
                  <a:pt x="38" y="64"/>
                </a:lnTo>
                <a:lnTo>
                  <a:pt x="38" y="68"/>
                </a:lnTo>
                <a:lnTo>
                  <a:pt x="38" y="72"/>
                </a:lnTo>
                <a:lnTo>
                  <a:pt x="38" y="76"/>
                </a:lnTo>
                <a:lnTo>
                  <a:pt x="38" y="80"/>
                </a:lnTo>
                <a:lnTo>
                  <a:pt x="38" y="88"/>
                </a:lnTo>
                <a:lnTo>
                  <a:pt x="42" y="92"/>
                </a:lnTo>
                <a:lnTo>
                  <a:pt x="42" y="96"/>
                </a:lnTo>
                <a:lnTo>
                  <a:pt x="42" y="90"/>
                </a:lnTo>
                <a:lnTo>
                  <a:pt x="42" y="80"/>
                </a:lnTo>
                <a:lnTo>
                  <a:pt x="42" y="74"/>
                </a:lnTo>
                <a:lnTo>
                  <a:pt x="42" y="68"/>
                </a:lnTo>
                <a:lnTo>
                  <a:pt x="42" y="62"/>
                </a:lnTo>
                <a:lnTo>
                  <a:pt x="42" y="58"/>
                </a:lnTo>
                <a:lnTo>
                  <a:pt x="42" y="62"/>
                </a:lnTo>
                <a:lnTo>
                  <a:pt x="42" y="66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2" y="86"/>
                </a:lnTo>
                <a:lnTo>
                  <a:pt x="42" y="92"/>
                </a:lnTo>
                <a:lnTo>
                  <a:pt x="42" y="96"/>
                </a:lnTo>
                <a:lnTo>
                  <a:pt x="42" y="100"/>
                </a:lnTo>
                <a:lnTo>
                  <a:pt x="42" y="104"/>
                </a:lnTo>
                <a:lnTo>
                  <a:pt x="42" y="110"/>
                </a:lnTo>
                <a:lnTo>
                  <a:pt x="42" y="114"/>
                </a:lnTo>
                <a:lnTo>
                  <a:pt x="42" y="118"/>
                </a:lnTo>
                <a:lnTo>
                  <a:pt x="42" y="122"/>
                </a:lnTo>
                <a:lnTo>
                  <a:pt x="46" y="122"/>
                </a:lnTo>
                <a:lnTo>
                  <a:pt x="46" y="128"/>
                </a:lnTo>
                <a:lnTo>
                  <a:pt x="46" y="132"/>
                </a:lnTo>
                <a:lnTo>
                  <a:pt x="46" y="136"/>
                </a:lnTo>
                <a:lnTo>
                  <a:pt x="46" y="140"/>
                </a:lnTo>
                <a:lnTo>
                  <a:pt x="46" y="146"/>
                </a:lnTo>
                <a:lnTo>
                  <a:pt x="42" y="146"/>
                </a:lnTo>
                <a:lnTo>
                  <a:pt x="42" y="142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0" y="114"/>
                </a:lnTo>
                <a:lnTo>
                  <a:pt x="30" y="110"/>
                </a:lnTo>
                <a:lnTo>
                  <a:pt x="30" y="106"/>
                </a:lnTo>
                <a:lnTo>
                  <a:pt x="30" y="102"/>
                </a:lnTo>
                <a:lnTo>
                  <a:pt x="30" y="94"/>
                </a:lnTo>
                <a:lnTo>
                  <a:pt x="30" y="90"/>
                </a:lnTo>
                <a:lnTo>
                  <a:pt x="26" y="86"/>
                </a:lnTo>
                <a:lnTo>
                  <a:pt x="26" y="82"/>
                </a:lnTo>
                <a:lnTo>
                  <a:pt x="26" y="76"/>
                </a:lnTo>
                <a:lnTo>
                  <a:pt x="26" y="72"/>
                </a:lnTo>
                <a:lnTo>
                  <a:pt x="26" y="68"/>
                </a:lnTo>
                <a:lnTo>
                  <a:pt x="26" y="64"/>
                </a:lnTo>
                <a:lnTo>
                  <a:pt x="22" y="60"/>
                </a:lnTo>
                <a:lnTo>
                  <a:pt x="22" y="56"/>
                </a:lnTo>
                <a:lnTo>
                  <a:pt x="22" y="50"/>
                </a:lnTo>
                <a:lnTo>
                  <a:pt x="22" y="40"/>
                </a:lnTo>
                <a:lnTo>
                  <a:pt x="22" y="44"/>
                </a:lnTo>
                <a:lnTo>
                  <a:pt x="26" y="44"/>
                </a:lnTo>
                <a:lnTo>
                  <a:pt x="26" y="48"/>
                </a:lnTo>
                <a:lnTo>
                  <a:pt x="46" y="64"/>
                </a:lnTo>
                <a:lnTo>
                  <a:pt x="36" y="64"/>
                </a:lnTo>
                <a:lnTo>
                  <a:pt x="30" y="6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29" name="Freeform 98"/>
          <p:cNvSpPr>
            <a:spLocks/>
          </p:cNvSpPr>
          <p:nvPr/>
        </p:nvSpPr>
        <p:spPr bwMode="auto">
          <a:xfrm>
            <a:off x="5507038" y="5114925"/>
            <a:ext cx="92075" cy="73025"/>
          </a:xfrm>
          <a:custGeom>
            <a:avLst/>
            <a:gdLst>
              <a:gd name="T0" fmla="*/ 63300949 w 75"/>
              <a:gd name="T1" fmla="*/ 45438402 h 65"/>
              <a:gd name="T2" fmla="*/ 42201042 w 75"/>
              <a:gd name="T3" fmla="*/ 50486115 h 65"/>
              <a:gd name="T4" fmla="*/ 78373012 w 75"/>
              <a:gd name="T5" fmla="*/ 45438402 h 65"/>
              <a:gd name="T6" fmla="*/ 87416005 w 75"/>
              <a:gd name="T7" fmla="*/ 40389566 h 65"/>
              <a:gd name="T8" fmla="*/ 66314870 w 75"/>
              <a:gd name="T9" fmla="*/ 50486115 h 65"/>
              <a:gd name="T10" fmla="*/ 42201042 w 75"/>
              <a:gd name="T11" fmla="*/ 60583787 h 65"/>
              <a:gd name="T12" fmla="*/ 48228885 w 75"/>
              <a:gd name="T13" fmla="*/ 60583787 h 65"/>
              <a:gd name="T14" fmla="*/ 78373012 w 75"/>
              <a:gd name="T15" fmla="*/ 55534951 h 65"/>
              <a:gd name="T16" fmla="*/ 96458998 w 75"/>
              <a:gd name="T17" fmla="*/ 40389566 h 65"/>
              <a:gd name="T18" fmla="*/ 75357863 w 75"/>
              <a:gd name="T19" fmla="*/ 47962820 h 65"/>
              <a:gd name="T20" fmla="*/ 33158049 w 75"/>
              <a:gd name="T21" fmla="*/ 60583787 h 65"/>
              <a:gd name="T22" fmla="*/ 60287027 w 75"/>
              <a:gd name="T23" fmla="*/ 58059369 h 65"/>
              <a:gd name="T24" fmla="*/ 87416005 w 75"/>
              <a:gd name="T25" fmla="*/ 47962820 h 65"/>
              <a:gd name="T26" fmla="*/ 102486841 w 75"/>
              <a:gd name="T27" fmla="*/ 42913984 h 65"/>
              <a:gd name="T28" fmla="*/ 66314870 w 75"/>
              <a:gd name="T29" fmla="*/ 58059369 h 65"/>
              <a:gd name="T30" fmla="*/ 36171971 w 75"/>
              <a:gd name="T31" fmla="*/ 63108205 h 65"/>
              <a:gd name="T32" fmla="*/ 51244034 w 75"/>
              <a:gd name="T33" fmla="*/ 68157041 h 65"/>
              <a:gd name="T34" fmla="*/ 87416005 w 75"/>
              <a:gd name="T35" fmla="*/ 55534951 h 65"/>
              <a:gd name="T36" fmla="*/ 111529834 w 75"/>
              <a:gd name="T37" fmla="*/ 50486115 h 65"/>
              <a:gd name="T38" fmla="*/ 87416005 w 75"/>
              <a:gd name="T39" fmla="*/ 55534951 h 65"/>
              <a:gd name="T40" fmla="*/ 63300949 w 75"/>
              <a:gd name="T41" fmla="*/ 60583787 h 65"/>
              <a:gd name="T42" fmla="*/ 99472919 w 75"/>
              <a:gd name="T43" fmla="*/ 55534951 h 65"/>
              <a:gd name="T44" fmla="*/ 90429927 w 75"/>
              <a:gd name="T45" fmla="*/ 68157041 h 65"/>
              <a:gd name="T46" fmla="*/ 57271878 w 75"/>
              <a:gd name="T47" fmla="*/ 73205877 h 65"/>
              <a:gd name="T48" fmla="*/ 30142900 w 75"/>
              <a:gd name="T49" fmla="*/ 73205877 h 65"/>
              <a:gd name="T50" fmla="*/ 12056914 w 75"/>
              <a:gd name="T51" fmla="*/ 80779132 h 65"/>
              <a:gd name="T52" fmla="*/ 18085985 w 75"/>
              <a:gd name="T53" fmla="*/ 70681459 h 65"/>
              <a:gd name="T54" fmla="*/ 42201042 w 75"/>
              <a:gd name="T55" fmla="*/ 60583787 h 65"/>
              <a:gd name="T56" fmla="*/ 75357863 w 75"/>
              <a:gd name="T57" fmla="*/ 55534951 h 65"/>
              <a:gd name="T58" fmla="*/ 51244034 w 75"/>
              <a:gd name="T59" fmla="*/ 55534951 h 65"/>
              <a:gd name="T60" fmla="*/ 57271878 w 75"/>
              <a:gd name="T61" fmla="*/ 68157041 h 65"/>
              <a:gd name="T62" fmla="*/ 57271878 w 75"/>
              <a:gd name="T63" fmla="*/ 15146508 h 65"/>
              <a:gd name="T64" fmla="*/ 42201042 w 75"/>
              <a:gd name="T65" fmla="*/ 22718639 h 65"/>
              <a:gd name="T66" fmla="*/ 72343941 w 75"/>
              <a:gd name="T67" fmla="*/ 22718639 h 65"/>
              <a:gd name="T68" fmla="*/ 57271878 w 75"/>
              <a:gd name="T69" fmla="*/ 47962820 h 65"/>
              <a:gd name="T70" fmla="*/ 75357863 w 75"/>
              <a:gd name="T71" fmla="*/ 63108205 h 65"/>
              <a:gd name="T72" fmla="*/ 78373012 w 75"/>
              <a:gd name="T73" fmla="*/ 53010533 h 65"/>
              <a:gd name="T74" fmla="*/ 60287027 w 75"/>
              <a:gd name="T75" fmla="*/ 53010533 h 65"/>
              <a:gd name="T76" fmla="*/ 66314870 w 75"/>
              <a:gd name="T77" fmla="*/ 35340730 h 65"/>
              <a:gd name="T78" fmla="*/ 42201042 w 75"/>
              <a:gd name="T79" fmla="*/ 30291893 h 65"/>
              <a:gd name="T80" fmla="*/ 51244034 w 75"/>
              <a:gd name="T81" fmla="*/ 20194221 h 65"/>
              <a:gd name="T82" fmla="*/ 84400856 w 75"/>
              <a:gd name="T83" fmla="*/ 10097672 h 65"/>
              <a:gd name="T84" fmla="*/ 99472919 w 75"/>
              <a:gd name="T85" fmla="*/ 5048836 h 65"/>
              <a:gd name="T86" fmla="*/ 75357863 w 75"/>
              <a:gd name="T87" fmla="*/ 10097672 h 65"/>
              <a:gd name="T88" fmla="*/ 87416005 w 75"/>
              <a:gd name="T89" fmla="*/ 10097672 h 65"/>
              <a:gd name="T90" fmla="*/ 87416005 w 75"/>
              <a:gd name="T91" fmla="*/ 2524418 h 65"/>
              <a:gd name="T92" fmla="*/ 51244034 w 75"/>
              <a:gd name="T93" fmla="*/ 15146508 h 65"/>
              <a:gd name="T94" fmla="*/ 63300949 w 75"/>
              <a:gd name="T95" fmla="*/ 15146508 h 65"/>
              <a:gd name="T96" fmla="*/ 93443848 w 75"/>
              <a:gd name="T97" fmla="*/ 22718639 h 65"/>
              <a:gd name="T98" fmla="*/ 75357863 w 75"/>
              <a:gd name="T99" fmla="*/ 15146508 h 65"/>
              <a:gd name="T100" fmla="*/ 75357863 w 75"/>
              <a:gd name="T101" fmla="*/ 25243057 h 65"/>
              <a:gd name="T102" fmla="*/ 69330020 w 75"/>
              <a:gd name="T103" fmla="*/ 30291893 h 65"/>
              <a:gd name="T104" fmla="*/ 75357863 w 75"/>
              <a:gd name="T105" fmla="*/ 37865148 h 6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5"/>
              <a:gd name="T160" fmla="*/ 0 h 65"/>
              <a:gd name="T161" fmla="*/ 75 w 75"/>
              <a:gd name="T162" fmla="*/ 65 h 6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5" h="65">
                <a:moveTo>
                  <a:pt x="58" y="32"/>
                </a:moveTo>
                <a:lnTo>
                  <a:pt x="52" y="32"/>
                </a:lnTo>
                <a:lnTo>
                  <a:pt x="48" y="32"/>
                </a:lnTo>
                <a:lnTo>
                  <a:pt x="42" y="36"/>
                </a:lnTo>
                <a:lnTo>
                  <a:pt x="36" y="36"/>
                </a:lnTo>
                <a:lnTo>
                  <a:pt x="32" y="36"/>
                </a:lnTo>
                <a:lnTo>
                  <a:pt x="32" y="40"/>
                </a:lnTo>
                <a:lnTo>
                  <a:pt x="28" y="40"/>
                </a:lnTo>
                <a:lnTo>
                  <a:pt x="24" y="40"/>
                </a:lnTo>
                <a:lnTo>
                  <a:pt x="34" y="40"/>
                </a:lnTo>
                <a:lnTo>
                  <a:pt x="42" y="40"/>
                </a:lnTo>
                <a:lnTo>
                  <a:pt x="52" y="36"/>
                </a:lnTo>
                <a:lnTo>
                  <a:pt x="58" y="36"/>
                </a:lnTo>
                <a:lnTo>
                  <a:pt x="58" y="32"/>
                </a:lnTo>
                <a:lnTo>
                  <a:pt x="62" y="32"/>
                </a:lnTo>
                <a:lnTo>
                  <a:pt x="58" y="32"/>
                </a:lnTo>
                <a:lnTo>
                  <a:pt x="54" y="36"/>
                </a:lnTo>
                <a:lnTo>
                  <a:pt x="50" y="36"/>
                </a:lnTo>
                <a:lnTo>
                  <a:pt x="50" y="40"/>
                </a:lnTo>
                <a:lnTo>
                  <a:pt x="44" y="40"/>
                </a:lnTo>
                <a:lnTo>
                  <a:pt x="40" y="40"/>
                </a:lnTo>
                <a:lnTo>
                  <a:pt x="36" y="40"/>
                </a:lnTo>
                <a:lnTo>
                  <a:pt x="28" y="44"/>
                </a:lnTo>
                <a:lnTo>
                  <a:pt x="28" y="48"/>
                </a:lnTo>
                <a:lnTo>
                  <a:pt x="24" y="48"/>
                </a:lnTo>
                <a:lnTo>
                  <a:pt x="24" y="52"/>
                </a:lnTo>
                <a:lnTo>
                  <a:pt x="28" y="48"/>
                </a:lnTo>
                <a:lnTo>
                  <a:pt x="32" y="48"/>
                </a:lnTo>
                <a:lnTo>
                  <a:pt x="40" y="48"/>
                </a:lnTo>
                <a:lnTo>
                  <a:pt x="44" y="44"/>
                </a:lnTo>
                <a:lnTo>
                  <a:pt x="48" y="44"/>
                </a:lnTo>
                <a:lnTo>
                  <a:pt x="52" y="44"/>
                </a:lnTo>
                <a:lnTo>
                  <a:pt x="56" y="40"/>
                </a:lnTo>
                <a:lnTo>
                  <a:pt x="64" y="34"/>
                </a:lnTo>
                <a:lnTo>
                  <a:pt x="68" y="34"/>
                </a:lnTo>
                <a:lnTo>
                  <a:pt x="64" y="32"/>
                </a:lnTo>
                <a:lnTo>
                  <a:pt x="62" y="38"/>
                </a:lnTo>
                <a:lnTo>
                  <a:pt x="58" y="38"/>
                </a:lnTo>
                <a:lnTo>
                  <a:pt x="54" y="38"/>
                </a:lnTo>
                <a:lnTo>
                  <a:pt x="50" y="38"/>
                </a:lnTo>
                <a:lnTo>
                  <a:pt x="42" y="42"/>
                </a:lnTo>
                <a:lnTo>
                  <a:pt x="32" y="42"/>
                </a:lnTo>
                <a:lnTo>
                  <a:pt x="28" y="42"/>
                </a:lnTo>
                <a:lnTo>
                  <a:pt x="22" y="48"/>
                </a:lnTo>
                <a:lnTo>
                  <a:pt x="18" y="48"/>
                </a:lnTo>
                <a:lnTo>
                  <a:pt x="22" y="48"/>
                </a:lnTo>
                <a:lnTo>
                  <a:pt x="34" y="46"/>
                </a:lnTo>
                <a:lnTo>
                  <a:pt x="40" y="46"/>
                </a:lnTo>
                <a:lnTo>
                  <a:pt x="46" y="42"/>
                </a:lnTo>
                <a:lnTo>
                  <a:pt x="50" y="38"/>
                </a:lnTo>
                <a:lnTo>
                  <a:pt x="54" y="38"/>
                </a:lnTo>
                <a:lnTo>
                  <a:pt x="58" y="38"/>
                </a:lnTo>
                <a:lnTo>
                  <a:pt x="62" y="38"/>
                </a:lnTo>
                <a:lnTo>
                  <a:pt x="6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8"/>
                </a:lnTo>
                <a:lnTo>
                  <a:pt x="62" y="42"/>
                </a:lnTo>
                <a:lnTo>
                  <a:pt x="56" y="46"/>
                </a:lnTo>
                <a:lnTo>
                  <a:pt x="44" y="46"/>
                </a:lnTo>
                <a:lnTo>
                  <a:pt x="36" y="46"/>
                </a:lnTo>
                <a:lnTo>
                  <a:pt x="32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18" y="54"/>
                </a:lnTo>
                <a:lnTo>
                  <a:pt x="24" y="54"/>
                </a:lnTo>
                <a:lnTo>
                  <a:pt x="34" y="54"/>
                </a:lnTo>
                <a:lnTo>
                  <a:pt x="42" y="50"/>
                </a:lnTo>
                <a:lnTo>
                  <a:pt x="46" y="50"/>
                </a:lnTo>
                <a:lnTo>
                  <a:pt x="50" y="50"/>
                </a:lnTo>
                <a:lnTo>
                  <a:pt x="58" y="44"/>
                </a:lnTo>
                <a:lnTo>
                  <a:pt x="62" y="40"/>
                </a:lnTo>
                <a:lnTo>
                  <a:pt x="66" y="40"/>
                </a:lnTo>
                <a:lnTo>
                  <a:pt x="70" y="40"/>
                </a:lnTo>
                <a:lnTo>
                  <a:pt x="74" y="40"/>
                </a:lnTo>
                <a:lnTo>
                  <a:pt x="70" y="40"/>
                </a:lnTo>
                <a:lnTo>
                  <a:pt x="66" y="40"/>
                </a:lnTo>
                <a:lnTo>
                  <a:pt x="66" y="44"/>
                </a:lnTo>
                <a:lnTo>
                  <a:pt x="58" y="44"/>
                </a:lnTo>
                <a:lnTo>
                  <a:pt x="54" y="48"/>
                </a:lnTo>
                <a:lnTo>
                  <a:pt x="50" y="48"/>
                </a:lnTo>
                <a:lnTo>
                  <a:pt x="46" y="48"/>
                </a:lnTo>
                <a:lnTo>
                  <a:pt x="42" y="48"/>
                </a:lnTo>
                <a:lnTo>
                  <a:pt x="52" y="48"/>
                </a:lnTo>
                <a:lnTo>
                  <a:pt x="56" y="48"/>
                </a:lnTo>
                <a:lnTo>
                  <a:pt x="62" y="44"/>
                </a:lnTo>
                <a:lnTo>
                  <a:pt x="66" y="44"/>
                </a:lnTo>
                <a:lnTo>
                  <a:pt x="70" y="44"/>
                </a:lnTo>
                <a:lnTo>
                  <a:pt x="74" y="44"/>
                </a:lnTo>
                <a:lnTo>
                  <a:pt x="64" y="48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44" y="54"/>
                </a:lnTo>
                <a:lnTo>
                  <a:pt x="38" y="58"/>
                </a:lnTo>
                <a:lnTo>
                  <a:pt x="34" y="58"/>
                </a:lnTo>
                <a:lnTo>
                  <a:pt x="30" y="58"/>
                </a:lnTo>
                <a:lnTo>
                  <a:pt x="26" y="58"/>
                </a:lnTo>
                <a:lnTo>
                  <a:pt x="20" y="58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8" y="64"/>
                </a:lnTo>
                <a:lnTo>
                  <a:pt x="4" y="64"/>
                </a:lnTo>
                <a:lnTo>
                  <a:pt x="0" y="64"/>
                </a:lnTo>
                <a:lnTo>
                  <a:pt x="8" y="56"/>
                </a:lnTo>
                <a:lnTo>
                  <a:pt x="12" y="56"/>
                </a:lnTo>
                <a:lnTo>
                  <a:pt x="16" y="52"/>
                </a:lnTo>
                <a:lnTo>
                  <a:pt x="20" y="52"/>
                </a:lnTo>
                <a:lnTo>
                  <a:pt x="24" y="48"/>
                </a:lnTo>
                <a:lnTo>
                  <a:pt x="28" y="48"/>
                </a:lnTo>
                <a:lnTo>
                  <a:pt x="36" y="44"/>
                </a:lnTo>
                <a:lnTo>
                  <a:pt x="40" y="44"/>
                </a:lnTo>
                <a:lnTo>
                  <a:pt x="44" y="44"/>
                </a:lnTo>
                <a:lnTo>
                  <a:pt x="50" y="44"/>
                </a:lnTo>
                <a:lnTo>
                  <a:pt x="50" y="40"/>
                </a:lnTo>
                <a:lnTo>
                  <a:pt x="46" y="40"/>
                </a:lnTo>
                <a:lnTo>
                  <a:pt x="42" y="44"/>
                </a:lnTo>
                <a:lnTo>
                  <a:pt x="34" y="44"/>
                </a:lnTo>
                <a:lnTo>
                  <a:pt x="28" y="48"/>
                </a:lnTo>
                <a:lnTo>
                  <a:pt x="32" y="48"/>
                </a:lnTo>
                <a:lnTo>
                  <a:pt x="42" y="48"/>
                </a:lnTo>
                <a:lnTo>
                  <a:pt x="38" y="54"/>
                </a:lnTo>
                <a:lnTo>
                  <a:pt x="34" y="54"/>
                </a:lnTo>
                <a:lnTo>
                  <a:pt x="40" y="54"/>
                </a:lnTo>
                <a:lnTo>
                  <a:pt x="44" y="12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40" y="18"/>
                </a:lnTo>
                <a:lnTo>
                  <a:pt x="44" y="18"/>
                </a:lnTo>
                <a:lnTo>
                  <a:pt x="48" y="18"/>
                </a:lnTo>
                <a:lnTo>
                  <a:pt x="52" y="18"/>
                </a:lnTo>
                <a:lnTo>
                  <a:pt x="46" y="24"/>
                </a:lnTo>
                <a:lnTo>
                  <a:pt x="38" y="34"/>
                </a:lnTo>
                <a:lnTo>
                  <a:pt x="38" y="38"/>
                </a:lnTo>
                <a:lnTo>
                  <a:pt x="38" y="42"/>
                </a:lnTo>
                <a:lnTo>
                  <a:pt x="42" y="44"/>
                </a:lnTo>
                <a:lnTo>
                  <a:pt x="46" y="50"/>
                </a:lnTo>
                <a:lnTo>
                  <a:pt x="50" y="50"/>
                </a:lnTo>
                <a:lnTo>
                  <a:pt x="52" y="46"/>
                </a:lnTo>
                <a:lnTo>
                  <a:pt x="48" y="42"/>
                </a:lnTo>
                <a:lnTo>
                  <a:pt x="50" y="46"/>
                </a:lnTo>
                <a:lnTo>
                  <a:pt x="52" y="42"/>
                </a:lnTo>
                <a:lnTo>
                  <a:pt x="48" y="46"/>
                </a:lnTo>
                <a:lnTo>
                  <a:pt x="36" y="46"/>
                </a:lnTo>
                <a:lnTo>
                  <a:pt x="36" y="42"/>
                </a:lnTo>
                <a:lnTo>
                  <a:pt x="40" y="42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4" y="28"/>
                </a:lnTo>
                <a:lnTo>
                  <a:pt x="40" y="28"/>
                </a:lnTo>
                <a:lnTo>
                  <a:pt x="36" y="24"/>
                </a:lnTo>
                <a:lnTo>
                  <a:pt x="32" y="24"/>
                </a:lnTo>
                <a:lnTo>
                  <a:pt x="28" y="24"/>
                </a:lnTo>
                <a:lnTo>
                  <a:pt x="28" y="20"/>
                </a:lnTo>
                <a:lnTo>
                  <a:pt x="24" y="20"/>
                </a:lnTo>
                <a:lnTo>
                  <a:pt x="26" y="16"/>
                </a:lnTo>
                <a:lnTo>
                  <a:pt x="34" y="16"/>
                </a:lnTo>
                <a:lnTo>
                  <a:pt x="38" y="16"/>
                </a:lnTo>
                <a:lnTo>
                  <a:pt x="38" y="12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4" y="4"/>
                </a:lnTo>
                <a:lnTo>
                  <a:pt x="72" y="0"/>
                </a:lnTo>
                <a:lnTo>
                  <a:pt x="66" y="4"/>
                </a:lnTo>
                <a:lnTo>
                  <a:pt x="58" y="4"/>
                </a:lnTo>
                <a:lnTo>
                  <a:pt x="54" y="4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2" y="8"/>
                </a:lnTo>
                <a:lnTo>
                  <a:pt x="66" y="2"/>
                </a:lnTo>
                <a:lnTo>
                  <a:pt x="62" y="2"/>
                </a:lnTo>
                <a:lnTo>
                  <a:pt x="58" y="2"/>
                </a:lnTo>
                <a:lnTo>
                  <a:pt x="54" y="8"/>
                </a:lnTo>
                <a:lnTo>
                  <a:pt x="50" y="8"/>
                </a:lnTo>
                <a:lnTo>
                  <a:pt x="38" y="8"/>
                </a:lnTo>
                <a:lnTo>
                  <a:pt x="34" y="12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4" y="8"/>
                </a:lnTo>
                <a:lnTo>
                  <a:pt x="56" y="10"/>
                </a:lnTo>
                <a:lnTo>
                  <a:pt x="62" y="18"/>
                </a:lnTo>
                <a:lnTo>
                  <a:pt x="58" y="14"/>
                </a:lnTo>
                <a:lnTo>
                  <a:pt x="58" y="18"/>
                </a:lnTo>
                <a:lnTo>
                  <a:pt x="54" y="12"/>
                </a:lnTo>
                <a:lnTo>
                  <a:pt x="50" y="1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24"/>
                </a:lnTo>
                <a:lnTo>
                  <a:pt x="46" y="24"/>
                </a:lnTo>
                <a:lnTo>
                  <a:pt x="46" y="20"/>
                </a:lnTo>
                <a:lnTo>
                  <a:pt x="46" y="24"/>
                </a:lnTo>
                <a:lnTo>
                  <a:pt x="50" y="30"/>
                </a:lnTo>
                <a:lnTo>
                  <a:pt x="50" y="34"/>
                </a:lnTo>
                <a:lnTo>
                  <a:pt x="54" y="40"/>
                </a:lnTo>
                <a:lnTo>
                  <a:pt x="50" y="30"/>
                </a:lnTo>
                <a:lnTo>
                  <a:pt x="50" y="26"/>
                </a:lnTo>
                <a:lnTo>
                  <a:pt x="58" y="3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30" name="Freeform 99"/>
          <p:cNvSpPr>
            <a:spLocks/>
          </p:cNvSpPr>
          <p:nvPr/>
        </p:nvSpPr>
        <p:spPr bwMode="auto">
          <a:xfrm>
            <a:off x="5634038" y="5094288"/>
            <a:ext cx="93662" cy="169862"/>
          </a:xfrm>
          <a:custGeom>
            <a:avLst/>
            <a:gdLst>
              <a:gd name="T0" fmla="*/ 23673375 w 77"/>
              <a:gd name="T1" fmla="*/ 0 h 149"/>
              <a:gd name="T2" fmla="*/ 23673375 w 77"/>
              <a:gd name="T3" fmla="*/ 18194614 h 149"/>
              <a:gd name="T4" fmla="*/ 32551802 w 77"/>
              <a:gd name="T5" fmla="*/ 28591537 h 149"/>
              <a:gd name="T6" fmla="*/ 38469538 w 77"/>
              <a:gd name="T7" fmla="*/ 41587690 h 149"/>
              <a:gd name="T8" fmla="*/ 38469538 w 77"/>
              <a:gd name="T9" fmla="*/ 57184213 h 149"/>
              <a:gd name="T10" fmla="*/ 44388490 w 77"/>
              <a:gd name="T11" fmla="*/ 75378828 h 149"/>
              <a:gd name="T12" fmla="*/ 56225177 w 77"/>
              <a:gd name="T13" fmla="*/ 85775750 h 149"/>
              <a:gd name="T14" fmla="*/ 62142912 w 77"/>
              <a:gd name="T15" fmla="*/ 101371134 h 149"/>
              <a:gd name="T16" fmla="*/ 68061864 w 77"/>
              <a:gd name="T17" fmla="*/ 119565748 h 149"/>
              <a:gd name="T18" fmla="*/ 73979600 w 77"/>
              <a:gd name="T19" fmla="*/ 132561901 h 149"/>
              <a:gd name="T20" fmla="*/ 88775763 w 77"/>
              <a:gd name="T21" fmla="*/ 142958823 h 149"/>
              <a:gd name="T22" fmla="*/ 82858027 w 77"/>
              <a:gd name="T23" fmla="*/ 142958823 h 149"/>
              <a:gd name="T24" fmla="*/ 73979600 w 77"/>
              <a:gd name="T25" fmla="*/ 129962670 h 149"/>
              <a:gd name="T26" fmla="*/ 73979600 w 77"/>
              <a:gd name="T27" fmla="*/ 114367287 h 149"/>
              <a:gd name="T28" fmla="*/ 62142912 w 77"/>
              <a:gd name="T29" fmla="*/ 101371134 h 149"/>
              <a:gd name="T30" fmla="*/ 56225177 w 77"/>
              <a:gd name="T31" fmla="*/ 90974211 h 149"/>
              <a:gd name="T32" fmla="*/ 50306225 w 77"/>
              <a:gd name="T33" fmla="*/ 80577289 h 149"/>
              <a:gd name="T34" fmla="*/ 47346749 w 77"/>
              <a:gd name="T35" fmla="*/ 62382675 h 149"/>
              <a:gd name="T36" fmla="*/ 35510062 w 77"/>
              <a:gd name="T37" fmla="*/ 46786151 h 149"/>
              <a:gd name="T38" fmla="*/ 17755639 w 77"/>
              <a:gd name="T39" fmla="*/ 33789998 h 149"/>
              <a:gd name="T40" fmla="*/ 5918952 w 77"/>
              <a:gd name="T41" fmla="*/ 28591537 h 149"/>
              <a:gd name="T42" fmla="*/ 0 w 77"/>
              <a:gd name="T43" fmla="*/ 18194614 h 149"/>
              <a:gd name="T44" fmla="*/ 11836687 w 77"/>
              <a:gd name="T45" fmla="*/ 12996153 h 149"/>
              <a:gd name="T46" fmla="*/ 35510062 w 77"/>
              <a:gd name="T47" fmla="*/ 46786151 h 149"/>
              <a:gd name="T48" fmla="*/ 44388490 w 77"/>
              <a:gd name="T49" fmla="*/ 62382675 h 149"/>
              <a:gd name="T50" fmla="*/ 50306225 w 77"/>
              <a:gd name="T51" fmla="*/ 72779597 h 149"/>
              <a:gd name="T52" fmla="*/ 56225177 w 77"/>
              <a:gd name="T53" fmla="*/ 90974211 h 149"/>
              <a:gd name="T54" fmla="*/ 62142912 w 77"/>
              <a:gd name="T55" fmla="*/ 106569595 h 149"/>
              <a:gd name="T56" fmla="*/ 73979600 w 77"/>
              <a:gd name="T57" fmla="*/ 129962670 h 149"/>
              <a:gd name="T58" fmla="*/ 79898552 w 77"/>
              <a:gd name="T59" fmla="*/ 140359593 h 149"/>
              <a:gd name="T60" fmla="*/ 91735239 w 77"/>
              <a:gd name="T61" fmla="*/ 148158424 h 149"/>
              <a:gd name="T62" fmla="*/ 97654191 w 77"/>
              <a:gd name="T63" fmla="*/ 158555347 h 149"/>
              <a:gd name="T64" fmla="*/ 106531402 w 77"/>
              <a:gd name="T65" fmla="*/ 174150730 h 149"/>
              <a:gd name="T66" fmla="*/ 112450354 w 77"/>
              <a:gd name="T67" fmla="*/ 192345345 h 149"/>
              <a:gd name="T68" fmla="*/ 68061864 w 77"/>
              <a:gd name="T69" fmla="*/ 181948422 h 149"/>
              <a:gd name="T70" fmla="*/ 53265701 w 77"/>
              <a:gd name="T71" fmla="*/ 163753808 h 149"/>
              <a:gd name="T72" fmla="*/ 53265701 w 77"/>
              <a:gd name="T73" fmla="*/ 148158424 h 149"/>
              <a:gd name="T74" fmla="*/ 41429014 w 77"/>
              <a:gd name="T75" fmla="*/ 135161131 h 149"/>
              <a:gd name="T76" fmla="*/ 35510062 w 77"/>
              <a:gd name="T77" fmla="*/ 124764209 h 149"/>
              <a:gd name="T78" fmla="*/ 35510062 w 77"/>
              <a:gd name="T79" fmla="*/ 106569595 h 149"/>
              <a:gd name="T80" fmla="*/ 35510062 w 77"/>
              <a:gd name="T81" fmla="*/ 90974211 h 149"/>
              <a:gd name="T82" fmla="*/ 29592326 w 77"/>
              <a:gd name="T83" fmla="*/ 72779597 h 149"/>
              <a:gd name="T84" fmla="*/ 23673375 w 77"/>
              <a:gd name="T85" fmla="*/ 62382675 h 149"/>
              <a:gd name="T86" fmla="*/ 14796163 w 77"/>
              <a:gd name="T87" fmla="*/ 70180366 h 149"/>
              <a:gd name="T88" fmla="*/ 32551802 w 77"/>
              <a:gd name="T89" fmla="*/ 80577289 h 149"/>
              <a:gd name="T90" fmla="*/ 38469538 w 77"/>
              <a:gd name="T91" fmla="*/ 93573442 h 149"/>
              <a:gd name="T92" fmla="*/ 44388490 w 77"/>
              <a:gd name="T93" fmla="*/ 114367287 h 149"/>
              <a:gd name="T94" fmla="*/ 47346749 w 77"/>
              <a:gd name="T95" fmla="*/ 132561901 h 149"/>
              <a:gd name="T96" fmla="*/ 59184653 w 77"/>
              <a:gd name="T97" fmla="*/ 137760362 h 149"/>
              <a:gd name="T98" fmla="*/ 71021340 w 77"/>
              <a:gd name="T99" fmla="*/ 142958823 h 149"/>
              <a:gd name="T100" fmla="*/ 53265701 w 77"/>
              <a:gd name="T101" fmla="*/ 137760362 h 149"/>
              <a:gd name="T102" fmla="*/ 47346749 w 77"/>
              <a:gd name="T103" fmla="*/ 122164978 h 149"/>
              <a:gd name="T104" fmla="*/ 41429014 w 77"/>
              <a:gd name="T105" fmla="*/ 109168825 h 149"/>
              <a:gd name="T106" fmla="*/ 38469538 w 77"/>
              <a:gd name="T107" fmla="*/ 90974211 h 149"/>
              <a:gd name="T108" fmla="*/ 38469538 w 77"/>
              <a:gd name="T109" fmla="*/ 75378828 h 149"/>
              <a:gd name="T110" fmla="*/ 26632851 w 77"/>
              <a:gd name="T111" fmla="*/ 67581136 h 149"/>
              <a:gd name="T112" fmla="*/ 14796163 w 77"/>
              <a:gd name="T113" fmla="*/ 62382675 h 149"/>
              <a:gd name="T114" fmla="*/ 5918952 w 77"/>
              <a:gd name="T115" fmla="*/ 51985752 h 149"/>
              <a:gd name="T116" fmla="*/ 11836687 w 77"/>
              <a:gd name="T117" fmla="*/ 51985752 h 149"/>
              <a:gd name="T118" fmla="*/ 88775763 w 77"/>
              <a:gd name="T119" fmla="*/ 184547653 h 1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"/>
              <a:gd name="T181" fmla="*/ 0 h 149"/>
              <a:gd name="T182" fmla="*/ 77 w 77"/>
              <a:gd name="T183" fmla="*/ 149 h 1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" h="149">
                <a:moveTo>
                  <a:pt x="16" y="0"/>
                </a:move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22" y="26"/>
                </a:lnTo>
                <a:lnTo>
                  <a:pt x="26" y="28"/>
                </a:lnTo>
                <a:lnTo>
                  <a:pt x="26" y="32"/>
                </a:lnTo>
                <a:lnTo>
                  <a:pt x="26" y="36"/>
                </a:lnTo>
                <a:lnTo>
                  <a:pt x="26" y="40"/>
                </a:lnTo>
                <a:lnTo>
                  <a:pt x="26" y="44"/>
                </a:lnTo>
                <a:lnTo>
                  <a:pt x="30" y="48"/>
                </a:lnTo>
                <a:lnTo>
                  <a:pt x="30" y="54"/>
                </a:lnTo>
                <a:lnTo>
                  <a:pt x="30" y="58"/>
                </a:lnTo>
                <a:lnTo>
                  <a:pt x="34" y="62"/>
                </a:lnTo>
                <a:lnTo>
                  <a:pt x="34" y="66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4"/>
                </a:lnTo>
                <a:lnTo>
                  <a:pt x="42" y="88"/>
                </a:lnTo>
                <a:lnTo>
                  <a:pt x="46" y="92"/>
                </a:lnTo>
                <a:lnTo>
                  <a:pt x="46" y="96"/>
                </a:lnTo>
                <a:lnTo>
                  <a:pt x="50" y="98"/>
                </a:lnTo>
                <a:lnTo>
                  <a:pt x="50" y="102"/>
                </a:lnTo>
                <a:lnTo>
                  <a:pt x="56" y="106"/>
                </a:lnTo>
                <a:lnTo>
                  <a:pt x="56" y="110"/>
                </a:lnTo>
                <a:lnTo>
                  <a:pt x="60" y="110"/>
                </a:lnTo>
                <a:lnTo>
                  <a:pt x="60" y="114"/>
                </a:lnTo>
                <a:lnTo>
                  <a:pt x="56" y="114"/>
                </a:lnTo>
                <a:lnTo>
                  <a:pt x="56" y="110"/>
                </a:lnTo>
                <a:lnTo>
                  <a:pt x="56" y="106"/>
                </a:lnTo>
                <a:lnTo>
                  <a:pt x="56" y="102"/>
                </a:lnTo>
                <a:lnTo>
                  <a:pt x="50" y="100"/>
                </a:lnTo>
                <a:lnTo>
                  <a:pt x="50" y="96"/>
                </a:lnTo>
                <a:lnTo>
                  <a:pt x="50" y="92"/>
                </a:lnTo>
                <a:lnTo>
                  <a:pt x="50" y="88"/>
                </a:lnTo>
                <a:lnTo>
                  <a:pt x="46" y="88"/>
                </a:lnTo>
                <a:lnTo>
                  <a:pt x="46" y="84"/>
                </a:lnTo>
                <a:lnTo>
                  <a:pt x="42" y="78"/>
                </a:lnTo>
                <a:lnTo>
                  <a:pt x="42" y="74"/>
                </a:lnTo>
                <a:lnTo>
                  <a:pt x="42" y="70"/>
                </a:lnTo>
                <a:lnTo>
                  <a:pt x="38" y="70"/>
                </a:lnTo>
                <a:lnTo>
                  <a:pt x="38" y="66"/>
                </a:lnTo>
                <a:lnTo>
                  <a:pt x="38" y="62"/>
                </a:lnTo>
                <a:lnTo>
                  <a:pt x="34" y="62"/>
                </a:lnTo>
                <a:lnTo>
                  <a:pt x="34" y="56"/>
                </a:lnTo>
                <a:lnTo>
                  <a:pt x="32" y="52"/>
                </a:lnTo>
                <a:lnTo>
                  <a:pt x="32" y="48"/>
                </a:lnTo>
                <a:lnTo>
                  <a:pt x="32" y="44"/>
                </a:lnTo>
                <a:lnTo>
                  <a:pt x="28" y="42"/>
                </a:lnTo>
                <a:lnTo>
                  <a:pt x="24" y="36"/>
                </a:lnTo>
                <a:lnTo>
                  <a:pt x="20" y="36"/>
                </a:lnTo>
                <a:lnTo>
                  <a:pt x="16" y="32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8"/>
                </a:lnTo>
                <a:lnTo>
                  <a:pt x="24" y="36"/>
                </a:lnTo>
                <a:lnTo>
                  <a:pt x="28" y="40"/>
                </a:lnTo>
                <a:lnTo>
                  <a:pt x="28" y="44"/>
                </a:lnTo>
                <a:lnTo>
                  <a:pt x="30" y="48"/>
                </a:lnTo>
                <a:lnTo>
                  <a:pt x="30" y="52"/>
                </a:lnTo>
                <a:lnTo>
                  <a:pt x="34" y="52"/>
                </a:lnTo>
                <a:lnTo>
                  <a:pt x="34" y="56"/>
                </a:lnTo>
                <a:lnTo>
                  <a:pt x="38" y="60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6" y="90"/>
                </a:lnTo>
                <a:lnTo>
                  <a:pt x="46" y="96"/>
                </a:lnTo>
                <a:lnTo>
                  <a:pt x="50" y="100"/>
                </a:lnTo>
                <a:lnTo>
                  <a:pt x="54" y="100"/>
                </a:lnTo>
                <a:lnTo>
                  <a:pt x="54" y="104"/>
                </a:lnTo>
                <a:lnTo>
                  <a:pt x="54" y="108"/>
                </a:lnTo>
                <a:lnTo>
                  <a:pt x="58" y="108"/>
                </a:lnTo>
                <a:lnTo>
                  <a:pt x="58" y="112"/>
                </a:lnTo>
                <a:lnTo>
                  <a:pt x="62" y="114"/>
                </a:lnTo>
                <a:lnTo>
                  <a:pt x="62" y="118"/>
                </a:lnTo>
                <a:lnTo>
                  <a:pt x="62" y="122"/>
                </a:lnTo>
                <a:lnTo>
                  <a:pt x="66" y="122"/>
                </a:lnTo>
                <a:lnTo>
                  <a:pt x="66" y="126"/>
                </a:lnTo>
                <a:lnTo>
                  <a:pt x="68" y="130"/>
                </a:lnTo>
                <a:lnTo>
                  <a:pt x="72" y="134"/>
                </a:lnTo>
                <a:lnTo>
                  <a:pt x="76" y="140"/>
                </a:lnTo>
                <a:lnTo>
                  <a:pt x="76" y="144"/>
                </a:lnTo>
                <a:lnTo>
                  <a:pt x="76" y="148"/>
                </a:lnTo>
                <a:lnTo>
                  <a:pt x="50" y="148"/>
                </a:lnTo>
                <a:lnTo>
                  <a:pt x="50" y="144"/>
                </a:lnTo>
                <a:lnTo>
                  <a:pt x="46" y="140"/>
                </a:lnTo>
                <a:lnTo>
                  <a:pt x="46" y="136"/>
                </a:lnTo>
                <a:lnTo>
                  <a:pt x="38" y="132"/>
                </a:lnTo>
                <a:lnTo>
                  <a:pt x="36" y="126"/>
                </a:lnTo>
                <a:lnTo>
                  <a:pt x="36" y="122"/>
                </a:lnTo>
                <a:lnTo>
                  <a:pt x="36" y="118"/>
                </a:lnTo>
                <a:lnTo>
                  <a:pt x="36" y="114"/>
                </a:lnTo>
                <a:lnTo>
                  <a:pt x="32" y="112"/>
                </a:lnTo>
                <a:lnTo>
                  <a:pt x="28" y="108"/>
                </a:lnTo>
                <a:lnTo>
                  <a:pt x="28" y="104"/>
                </a:lnTo>
                <a:lnTo>
                  <a:pt x="28" y="100"/>
                </a:lnTo>
                <a:lnTo>
                  <a:pt x="28" y="96"/>
                </a:lnTo>
                <a:lnTo>
                  <a:pt x="24" y="96"/>
                </a:lnTo>
                <a:lnTo>
                  <a:pt x="24" y="92"/>
                </a:lnTo>
                <a:lnTo>
                  <a:pt x="24" y="88"/>
                </a:lnTo>
                <a:lnTo>
                  <a:pt x="24" y="82"/>
                </a:lnTo>
                <a:lnTo>
                  <a:pt x="24" y="78"/>
                </a:lnTo>
                <a:lnTo>
                  <a:pt x="24" y="74"/>
                </a:lnTo>
                <a:lnTo>
                  <a:pt x="24" y="70"/>
                </a:lnTo>
                <a:lnTo>
                  <a:pt x="20" y="6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8" y="44"/>
                </a:lnTo>
                <a:lnTo>
                  <a:pt x="10" y="54"/>
                </a:lnTo>
                <a:lnTo>
                  <a:pt x="14" y="58"/>
                </a:lnTo>
                <a:lnTo>
                  <a:pt x="18" y="62"/>
                </a:lnTo>
                <a:lnTo>
                  <a:pt x="22" y="62"/>
                </a:lnTo>
                <a:lnTo>
                  <a:pt x="22" y="66"/>
                </a:lnTo>
                <a:lnTo>
                  <a:pt x="22" y="70"/>
                </a:lnTo>
                <a:lnTo>
                  <a:pt x="26" y="72"/>
                </a:lnTo>
                <a:lnTo>
                  <a:pt x="26" y="76"/>
                </a:lnTo>
                <a:lnTo>
                  <a:pt x="30" y="84"/>
                </a:lnTo>
                <a:lnTo>
                  <a:pt x="30" y="88"/>
                </a:lnTo>
                <a:lnTo>
                  <a:pt x="30" y="92"/>
                </a:lnTo>
                <a:lnTo>
                  <a:pt x="32" y="98"/>
                </a:lnTo>
                <a:lnTo>
                  <a:pt x="32" y="102"/>
                </a:lnTo>
                <a:lnTo>
                  <a:pt x="36" y="102"/>
                </a:lnTo>
                <a:lnTo>
                  <a:pt x="36" y="106"/>
                </a:lnTo>
                <a:lnTo>
                  <a:pt x="40" y="106"/>
                </a:lnTo>
                <a:lnTo>
                  <a:pt x="44" y="106"/>
                </a:lnTo>
                <a:lnTo>
                  <a:pt x="44" y="110"/>
                </a:lnTo>
                <a:lnTo>
                  <a:pt x="48" y="110"/>
                </a:lnTo>
                <a:lnTo>
                  <a:pt x="44" y="112"/>
                </a:lnTo>
                <a:lnTo>
                  <a:pt x="40" y="112"/>
                </a:lnTo>
                <a:lnTo>
                  <a:pt x="36" y="106"/>
                </a:lnTo>
                <a:lnTo>
                  <a:pt x="36" y="102"/>
                </a:lnTo>
                <a:lnTo>
                  <a:pt x="36" y="98"/>
                </a:lnTo>
                <a:lnTo>
                  <a:pt x="32" y="94"/>
                </a:lnTo>
                <a:lnTo>
                  <a:pt x="32" y="88"/>
                </a:lnTo>
                <a:lnTo>
                  <a:pt x="32" y="84"/>
                </a:lnTo>
                <a:lnTo>
                  <a:pt x="28" y="84"/>
                </a:lnTo>
                <a:lnTo>
                  <a:pt x="28" y="80"/>
                </a:lnTo>
                <a:lnTo>
                  <a:pt x="28" y="76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58"/>
                </a:lnTo>
                <a:lnTo>
                  <a:pt x="22" y="58"/>
                </a:lnTo>
                <a:lnTo>
                  <a:pt x="22" y="52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0" y="48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4" y="40"/>
                </a:lnTo>
                <a:lnTo>
                  <a:pt x="8" y="40"/>
                </a:lnTo>
                <a:lnTo>
                  <a:pt x="12" y="44"/>
                </a:lnTo>
                <a:lnTo>
                  <a:pt x="42" y="120"/>
                </a:lnTo>
                <a:lnTo>
                  <a:pt x="60" y="14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31" name="Freeform 100"/>
          <p:cNvSpPr>
            <a:spLocks/>
          </p:cNvSpPr>
          <p:nvPr/>
        </p:nvSpPr>
        <p:spPr bwMode="auto">
          <a:xfrm>
            <a:off x="5226050" y="5457825"/>
            <a:ext cx="53975" cy="44450"/>
          </a:xfrm>
          <a:custGeom>
            <a:avLst/>
            <a:gdLst>
              <a:gd name="T0" fmla="*/ 34528407 w 45"/>
              <a:gd name="T1" fmla="*/ 32475854 h 39"/>
              <a:gd name="T2" fmla="*/ 17263604 w 45"/>
              <a:gd name="T3" fmla="*/ 44166204 h 39"/>
              <a:gd name="T4" fmla="*/ 11509869 w 45"/>
              <a:gd name="T5" fmla="*/ 44166204 h 39"/>
              <a:gd name="T6" fmla="*/ 7193068 w 45"/>
              <a:gd name="T7" fmla="*/ 44166204 h 39"/>
              <a:gd name="T8" fmla="*/ 0 w 45"/>
              <a:gd name="T9" fmla="*/ 44166204 h 39"/>
              <a:gd name="T10" fmla="*/ 4315601 w 45"/>
              <a:gd name="T11" fmla="*/ 44166204 h 39"/>
              <a:gd name="T12" fmla="*/ 11509869 w 45"/>
              <a:gd name="T13" fmla="*/ 44166204 h 39"/>
              <a:gd name="T14" fmla="*/ 11509869 w 45"/>
              <a:gd name="T15" fmla="*/ 32475854 h 39"/>
              <a:gd name="T16" fmla="*/ 20141071 w 45"/>
              <a:gd name="T17" fmla="*/ 32475854 h 39"/>
              <a:gd name="T18" fmla="*/ 20141071 w 45"/>
              <a:gd name="T19" fmla="*/ 22083672 h 39"/>
              <a:gd name="T20" fmla="*/ 27334139 w 45"/>
              <a:gd name="T21" fmla="*/ 22083672 h 39"/>
              <a:gd name="T22" fmla="*/ 38844008 w 45"/>
              <a:gd name="T23" fmla="*/ 5196091 h 39"/>
              <a:gd name="T24" fmla="*/ 43159609 w 45"/>
              <a:gd name="T25" fmla="*/ 5196091 h 39"/>
              <a:gd name="T26" fmla="*/ 51792011 w 45"/>
              <a:gd name="T27" fmla="*/ 5196091 h 39"/>
              <a:gd name="T28" fmla="*/ 56107612 w 45"/>
              <a:gd name="T29" fmla="*/ 0 h 39"/>
              <a:gd name="T30" fmla="*/ 51792011 w 45"/>
              <a:gd name="T31" fmla="*/ 0 h 39"/>
              <a:gd name="T32" fmla="*/ 34528407 w 45"/>
              <a:gd name="T33" fmla="*/ 27279763 h 39"/>
              <a:gd name="T34" fmla="*/ 27334139 w 45"/>
              <a:gd name="T35" fmla="*/ 32475854 h 39"/>
              <a:gd name="T36" fmla="*/ 20141071 w 45"/>
              <a:gd name="T37" fmla="*/ 44166204 h 39"/>
              <a:gd name="T38" fmla="*/ 10070536 w 45"/>
              <a:gd name="T39" fmla="*/ 49362295 h 39"/>
              <a:gd name="T40" fmla="*/ 4315601 w 45"/>
              <a:gd name="T41" fmla="*/ 49362295 h 39"/>
              <a:gd name="T42" fmla="*/ 10070536 w 45"/>
              <a:gd name="T43" fmla="*/ 49362295 h 39"/>
              <a:gd name="T44" fmla="*/ 14386137 w 45"/>
              <a:gd name="T45" fmla="*/ 49362295 h 39"/>
              <a:gd name="T46" fmla="*/ 21580404 w 45"/>
              <a:gd name="T47" fmla="*/ 49362295 h 39"/>
              <a:gd name="T48" fmla="*/ 27334139 w 45"/>
              <a:gd name="T49" fmla="*/ 49362295 h 39"/>
              <a:gd name="T50" fmla="*/ 31650940 w 45"/>
              <a:gd name="T51" fmla="*/ 38970113 h 39"/>
              <a:gd name="T52" fmla="*/ 35966541 w 45"/>
              <a:gd name="T53" fmla="*/ 38970113 h 39"/>
              <a:gd name="T54" fmla="*/ 41721476 w 45"/>
              <a:gd name="T55" fmla="*/ 38970113 h 39"/>
              <a:gd name="T56" fmla="*/ 46037077 w 45"/>
              <a:gd name="T57" fmla="*/ 38970113 h 39"/>
              <a:gd name="T58" fmla="*/ 51792011 w 45"/>
              <a:gd name="T59" fmla="*/ 32475854 h 39"/>
              <a:gd name="T60" fmla="*/ 56107612 w 45"/>
              <a:gd name="T61" fmla="*/ 32475854 h 39"/>
              <a:gd name="T62" fmla="*/ 60424413 w 45"/>
              <a:gd name="T63" fmla="*/ 32475854 h 39"/>
              <a:gd name="T64" fmla="*/ 56107612 w 45"/>
              <a:gd name="T65" fmla="*/ 32475854 h 39"/>
              <a:gd name="T66" fmla="*/ 51792011 w 45"/>
              <a:gd name="T67" fmla="*/ 32475854 h 39"/>
              <a:gd name="T68" fmla="*/ 46037077 w 45"/>
              <a:gd name="T69" fmla="*/ 44166204 h 39"/>
              <a:gd name="T70" fmla="*/ 41721476 w 45"/>
              <a:gd name="T71" fmla="*/ 44166204 h 39"/>
              <a:gd name="T72" fmla="*/ 31650940 w 45"/>
              <a:gd name="T73" fmla="*/ 44166204 h 39"/>
              <a:gd name="T74" fmla="*/ 20141071 w 45"/>
              <a:gd name="T75" fmla="*/ 44166204 h 39"/>
              <a:gd name="T76" fmla="*/ 24457872 w 45"/>
              <a:gd name="T77" fmla="*/ 44166204 h 39"/>
              <a:gd name="T78" fmla="*/ 28773473 w 45"/>
              <a:gd name="T79" fmla="*/ 32475854 h 39"/>
              <a:gd name="T80" fmla="*/ 34528407 w 45"/>
              <a:gd name="T81" fmla="*/ 32475854 h 39"/>
              <a:gd name="T82" fmla="*/ 38844008 w 45"/>
              <a:gd name="T83" fmla="*/ 32475854 h 39"/>
              <a:gd name="T84" fmla="*/ 43159609 w 45"/>
              <a:gd name="T85" fmla="*/ 32475854 h 39"/>
              <a:gd name="T86" fmla="*/ 48914544 w 45"/>
              <a:gd name="T87" fmla="*/ 32475854 h 39"/>
              <a:gd name="T88" fmla="*/ 63301880 w 45"/>
              <a:gd name="T89" fmla="*/ 16887581 h 39"/>
              <a:gd name="T90" fmla="*/ 34528407 w 45"/>
              <a:gd name="T91" fmla="*/ 32475854 h 3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"/>
              <a:gd name="T139" fmla="*/ 0 h 39"/>
              <a:gd name="T140" fmla="*/ 45 w 45"/>
              <a:gd name="T141" fmla="*/ 39 h 3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" h="39">
                <a:moveTo>
                  <a:pt x="24" y="25"/>
                </a:moveTo>
                <a:lnTo>
                  <a:pt x="12" y="34"/>
                </a:lnTo>
                <a:lnTo>
                  <a:pt x="8" y="34"/>
                </a:lnTo>
                <a:lnTo>
                  <a:pt x="5" y="34"/>
                </a:lnTo>
                <a:lnTo>
                  <a:pt x="0" y="34"/>
                </a:lnTo>
                <a:lnTo>
                  <a:pt x="3" y="34"/>
                </a:lnTo>
                <a:lnTo>
                  <a:pt x="8" y="34"/>
                </a:lnTo>
                <a:lnTo>
                  <a:pt x="8" y="25"/>
                </a:lnTo>
                <a:lnTo>
                  <a:pt x="14" y="25"/>
                </a:lnTo>
                <a:lnTo>
                  <a:pt x="14" y="17"/>
                </a:lnTo>
                <a:lnTo>
                  <a:pt x="19" y="17"/>
                </a:lnTo>
                <a:lnTo>
                  <a:pt x="27" y="4"/>
                </a:lnTo>
                <a:lnTo>
                  <a:pt x="30" y="4"/>
                </a:lnTo>
                <a:lnTo>
                  <a:pt x="36" y="4"/>
                </a:lnTo>
                <a:lnTo>
                  <a:pt x="39" y="0"/>
                </a:lnTo>
                <a:lnTo>
                  <a:pt x="36" y="0"/>
                </a:lnTo>
                <a:lnTo>
                  <a:pt x="24" y="21"/>
                </a:lnTo>
                <a:lnTo>
                  <a:pt x="19" y="25"/>
                </a:lnTo>
                <a:lnTo>
                  <a:pt x="14" y="34"/>
                </a:lnTo>
                <a:lnTo>
                  <a:pt x="7" y="38"/>
                </a:lnTo>
                <a:lnTo>
                  <a:pt x="3" y="38"/>
                </a:lnTo>
                <a:lnTo>
                  <a:pt x="7" y="38"/>
                </a:lnTo>
                <a:lnTo>
                  <a:pt x="10" y="38"/>
                </a:lnTo>
                <a:lnTo>
                  <a:pt x="15" y="38"/>
                </a:lnTo>
                <a:lnTo>
                  <a:pt x="19" y="38"/>
                </a:lnTo>
                <a:lnTo>
                  <a:pt x="22" y="30"/>
                </a:lnTo>
                <a:lnTo>
                  <a:pt x="25" y="30"/>
                </a:lnTo>
                <a:lnTo>
                  <a:pt x="29" y="30"/>
                </a:lnTo>
                <a:lnTo>
                  <a:pt x="32" y="30"/>
                </a:lnTo>
                <a:lnTo>
                  <a:pt x="36" y="25"/>
                </a:lnTo>
                <a:lnTo>
                  <a:pt x="39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2" y="34"/>
                </a:lnTo>
                <a:lnTo>
                  <a:pt x="29" y="34"/>
                </a:lnTo>
                <a:lnTo>
                  <a:pt x="22" y="34"/>
                </a:lnTo>
                <a:lnTo>
                  <a:pt x="14" y="34"/>
                </a:lnTo>
                <a:lnTo>
                  <a:pt x="17" y="34"/>
                </a:lnTo>
                <a:lnTo>
                  <a:pt x="20" y="25"/>
                </a:lnTo>
                <a:lnTo>
                  <a:pt x="24" y="25"/>
                </a:lnTo>
                <a:lnTo>
                  <a:pt x="27" y="25"/>
                </a:lnTo>
                <a:lnTo>
                  <a:pt x="30" y="25"/>
                </a:lnTo>
                <a:lnTo>
                  <a:pt x="34" y="25"/>
                </a:lnTo>
                <a:lnTo>
                  <a:pt x="44" y="13"/>
                </a:lnTo>
                <a:lnTo>
                  <a:pt x="24" y="25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32" name="Freeform 101"/>
          <p:cNvSpPr>
            <a:spLocks/>
          </p:cNvSpPr>
          <p:nvPr/>
        </p:nvSpPr>
        <p:spPr bwMode="auto">
          <a:xfrm>
            <a:off x="5381625" y="5153025"/>
            <a:ext cx="42863" cy="28575"/>
          </a:xfrm>
          <a:custGeom>
            <a:avLst/>
            <a:gdLst>
              <a:gd name="T0" fmla="*/ 0 w 35"/>
              <a:gd name="T1" fmla="*/ 31354776 h 25"/>
              <a:gd name="T2" fmla="*/ 11997966 w 35"/>
              <a:gd name="T3" fmla="*/ 20903184 h 25"/>
              <a:gd name="T4" fmla="*/ 17997561 w 35"/>
              <a:gd name="T5" fmla="*/ 20903184 h 25"/>
              <a:gd name="T6" fmla="*/ 17997561 w 35"/>
              <a:gd name="T7" fmla="*/ 26128980 h 25"/>
              <a:gd name="T8" fmla="*/ 11997966 w 35"/>
              <a:gd name="T9" fmla="*/ 26128980 h 25"/>
              <a:gd name="T10" fmla="*/ 5999595 w 35"/>
              <a:gd name="T11" fmla="*/ 26128980 h 25"/>
              <a:gd name="T12" fmla="*/ 5999595 w 35"/>
              <a:gd name="T13" fmla="*/ 20903184 h 25"/>
              <a:gd name="T14" fmla="*/ 5999595 w 35"/>
              <a:gd name="T15" fmla="*/ 15677388 h 25"/>
              <a:gd name="T16" fmla="*/ 11997966 w 35"/>
              <a:gd name="T17" fmla="*/ 15677388 h 25"/>
              <a:gd name="T18" fmla="*/ 17997561 w 35"/>
              <a:gd name="T19" fmla="*/ 10451592 h 25"/>
              <a:gd name="T20" fmla="*/ 23997157 w 35"/>
              <a:gd name="T21" fmla="*/ 10451592 h 25"/>
              <a:gd name="T22" fmla="*/ 23997157 w 35"/>
              <a:gd name="T23" fmla="*/ 15677388 h 25"/>
              <a:gd name="T24" fmla="*/ 17997561 w 35"/>
              <a:gd name="T25" fmla="*/ 20903184 h 25"/>
              <a:gd name="T26" fmla="*/ 11997966 w 35"/>
              <a:gd name="T27" fmla="*/ 20903184 h 25"/>
              <a:gd name="T28" fmla="*/ 5999595 w 35"/>
              <a:gd name="T29" fmla="*/ 20903184 h 25"/>
              <a:gd name="T30" fmla="*/ 5999595 w 35"/>
              <a:gd name="T31" fmla="*/ 26128980 h 25"/>
              <a:gd name="T32" fmla="*/ 0 w 35"/>
              <a:gd name="T33" fmla="*/ 26128980 h 25"/>
              <a:gd name="T34" fmla="*/ 0 w 35"/>
              <a:gd name="T35" fmla="*/ 20903184 h 25"/>
              <a:gd name="T36" fmla="*/ 5999595 w 35"/>
              <a:gd name="T37" fmla="*/ 15677388 h 25"/>
              <a:gd name="T38" fmla="*/ 11997966 w 35"/>
              <a:gd name="T39" fmla="*/ 15677388 h 25"/>
              <a:gd name="T40" fmla="*/ 11997966 w 35"/>
              <a:gd name="T41" fmla="*/ 20903184 h 25"/>
              <a:gd name="T42" fmla="*/ 5999595 w 35"/>
              <a:gd name="T43" fmla="*/ 20903184 h 25"/>
              <a:gd name="T44" fmla="*/ 8998781 w 35"/>
              <a:gd name="T45" fmla="*/ 15677388 h 25"/>
              <a:gd name="T46" fmla="*/ 17997561 w 35"/>
              <a:gd name="T47" fmla="*/ 15677388 h 25"/>
              <a:gd name="T48" fmla="*/ 23997157 w 35"/>
              <a:gd name="T49" fmla="*/ 15677388 h 25"/>
              <a:gd name="T50" fmla="*/ 17997561 w 35"/>
              <a:gd name="T51" fmla="*/ 20903184 h 25"/>
              <a:gd name="T52" fmla="*/ 11997966 w 35"/>
              <a:gd name="T53" fmla="*/ 26128980 h 25"/>
              <a:gd name="T54" fmla="*/ 11997966 w 35"/>
              <a:gd name="T55" fmla="*/ 20903184 h 25"/>
              <a:gd name="T56" fmla="*/ 17997561 w 35"/>
              <a:gd name="T57" fmla="*/ 15677388 h 25"/>
              <a:gd name="T58" fmla="*/ 23997157 w 35"/>
              <a:gd name="T59" fmla="*/ 10451592 h 25"/>
              <a:gd name="T60" fmla="*/ 29995527 w 35"/>
              <a:gd name="T61" fmla="*/ 10451592 h 25"/>
              <a:gd name="T62" fmla="*/ 35995123 w 35"/>
              <a:gd name="T63" fmla="*/ 10451592 h 25"/>
              <a:gd name="T64" fmla="*/ 44993903 w 35"/>
              <a:gd name="T65" fmla="*/ 10451592 h 25"/>
              <a:gd name="T66" fmla="*/ 50992274 w 35"/>
              <a:gd name="T67" fmla="*/ 10451592 h 25"/>
              <a:gd name="T68" fmla="*/ 44993903 w 35"/>
              <a:gd name="T69" fmla="*/ 10451592 h 25"/>
              <a:gd name="T70" fmla="*/ 38994308 w 35"/>
              <a:gd name="T71" fmla="*/ 15677388 h 25"/>
              <a:gd name="T72" fmla="*/ 32994713 w 35"/>
              <a:gd name="T73" fmla="*/ 15677388 h 25"/>
              <a:gd name="T74" fmla="*/ 26996342 w 35"/>
              <a:gd name="T75" fmla="*/ 15677388 h 25"/>
              <a:gd name="T76" fmla="*/ 26996342 w 35"/>
              <a:gd name="T77" fmla="*/ 20903184 h 25"/>
              <a:gd name="T78" fmla="*/ 20996747 w 35"/>
              <a:gd name="T79" fmla="*/ 20903184 h 25"/>
              <a:gd name="T80" fmla="*/ 17997561 w 35"/>
              <a:gd name="T81" fmla="*/ 15677388 h 25"/>
              <a:gd name="T82" fmla="*/ 23997157 w 35"/>
              <a:gd name="T83" fmla="*/ 15677388 h 25"/>
              <a:gd name="T84" fmla="*/ 29995527 w 35"/>
              <a:gd name="T85" fmla="*/ 10451592 h 25"/>
              <a:gd name="T86" fmla="*/ 35995123 w 35"/>
              <a:gd name="T87" fmla="*/ 10451592 h 25"/>
              <a:gd name="T88" fmla="*/ 38994308 w 35"/>
              <a:gd name="T89" fmla="*/ 5225796 h 25"/>
              <a:gd name="T90" fmla="*/ 29995527 w 35"/>
              <a:gd name="T91" fmla="*/ 10451592 h 25"/>
              <a:gd name="T92" fmla="*/ 23997157 w 35"/>
              <a:gd name="T93" fmla="*/ 10451592 h 25"/>
              <a:gd name="T94" fmla="*/ 17997561 w 35"/>
              <a:gd name="T95" fmla="*/ 10451592 h 25"/>
              <a:gd name="T96" fmla="*/ 23997157 w 35"/>
              <a:gd name="T97" fmla="*/ 10451592 h 25"/>
              <a:gd name="T98" fmla="*/ 29995527 w 35"/>
              <a:gd name="T99" fmla="*/ 7838694 h 25"/>
              <a:gd name="T100" fmla="*/ 35995123 w 35"/>
              <a:gd name="T101" fmla="*/ 0 h 25"/>
              <a:gd name="T102" fmla="*/ 35995123 w 35"/>
              <a:gd name="T103" fmla="*/ 5225796 h 25"/>
              <a:gd name="T104" fmla="*/ 38994308 w 35"/>
              <a:gd name="T105" fmla="*/ 0 h 25"/>
              <a:gd name="T106" fmla="*/ 29995527 w 35"/>
              <a:gd name="T107" fmla="*/ 7838694 h 25"/>
              <a:gd name="T108" fmla="*/ 23997157 w 35"/>
              <a:gd name="T109" fmla="*/ 10451592 h 25"/>
              <a:gd name="T110" fmla="*/ 23997157 w 35"/>
              <a:gd name="T111" fmla="*/ 15677388 h 25"/>
              <a:gd name="T112" fmla="*/ 17997561 w 35"/>
              <a:gd name="T113" fmla="*/ 20903184 h 25"/>
              <a:gd name="T114" fmla="*/ 11997966 w 35"/>
              <a:gd name="T115" fmla="*/ 20903184 h 25"/>
              <a:gd name="T116" fmla="*/ 17997561 w 35"/>
              <a:gd name="T117" fmla="*/ 20903184 h 25"/>
              <a:gd name="T118" fmla="*/ 0 w 35"/>
              <a:gd name="T119" fmla="*/ 31354776 h 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5"/>
              <a:gd name="T181" fmla="*/ 0 h 25"/>
              <a:gd name="T182" fmla="*/ 35 w 35"/>
              <a:gd name="T183" fmla="*/ 25 h 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5" h="25">
                <a:moveTo>
                  <a:pt x="0" y="24"/>
                </a:moveTo>
                <a:lnTo>
                  <a:pt x="8" y="16"/>
                </a:lnTo>
                <a:lnTo>
                  <a:pt x="12" y="16"/>
                </a:lnTo>
                <a:lnTo>
                  <a:pt x="12" y="20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4" y="12"/>
                </a:lnTo>
                <a:lnTo>
                  <a:pt x="8" y="12"/>
                </a:lnTo>
                <a:lnTo>
                  <a:pt x="8" y="16"/>
                </a:lnTo>
                <a:lnTo>
                  <a:pt x="4" y="16"/>
                </a:lnTo>
                <a:lnTo>
                  <a:pt x="6" y="12"/>
                </a:lnTo>
                <a:lnTo>
                  <a:pt x="12" y="12"/>
                </a:lnTo>
                <a:lnTo>
                  <a:pt x="16" y="12"/>
                </a:lnTo>
                <a:lnTo>
                  <a:pt x="12" y="16"/>
                </a:lnTo>
                <a:lnTo>
                  <a:pt x="8" y="20"/>
                </a:lnTo>
                <a:lnTo>
                  <a:pt x="8" y="16"/>
                </a:lnTo>
                <a:lnTo>
                  <a:pt x="12" y="12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30" y="8"/>
                </a:lnTo>
                <a:lnTo>
                  <a:pt x="34" y="8"/>
                </a:lnTo>
                <a:lnTo>
                  <a:pt x="30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4" y="16"/>
                </a:lnTo>
                <a:lnTo>
                  <a:pt x="12" y="12"/>
                </a:lnTo>
                <a:lnTo>
                  <a:pt x="16" y="12"/>
                </a:lnTo>
                <a:lnTo>
                  <a:pt x="20" y="8"/>
                </a:lnTo>
                <a:lnTo>
                  <a:pt x="24" y="8"/>
                </a:lnTo>
                <a:lnTo>
                  <a:pt x="26" y="4"/>
                </a:lnTo>
                <a:lnTo>
                  <a:pt x="20" y="8"/>
                </a:lnTo>
                <a:lnTo>
                  <a:pt x="16" y="8"/>
                </a:lnTo>
                <a:lnTo>
                  <a:pt x="12" y="8"/>
                </a:lnTo>
                <a:lnTo>
                  <a:pt x="16" y="8"/>
                </a:lnTo>
                <a:lnTo>
                  <a:pt x="20" y="6"/>
                </a:lnTo>
                <a:lnTo>
                  <a:pt x="24" y="0"/>
                </a:lnTo>
                <a:lnTo>
                  <a:pt x="24" y="4"/>
                </a:lnTo>
                <a:lnTo>
                  <a:pt x="26" y="0"/>
                </a:lnTo>
                <a:lnTo>
                  <a:pt x="20" y="6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12" y="16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33" name="Freeform 102"/>
          <p:cNvSpPr>
            <a:spLocks/>
          </p:cNvSpPr>
          <p:nvPr/>
        </p:nvSpPr>
        <p:spPr bwMode="auto">
          <a:xfrm>
            <a:off x="5286375" y="5141913"/>
            <a:ext cx="101600" cy="55562"/>
          </a:xfrm>
          <a:custGeom>
            <a:avLst/>
            <a:gdLst>
              <a:gd name="T0" fmla="*/ 71924231 w 83"/>
              <a:gd name="T1" fmla="*/ 38573635 h 49"/>
              <a:gd name="T2" fmla="*/ 89904983 w 83"/>
              <a:gd name="T3" fmla="*/ 33430181 h 49"/>
              <a:gd name="T4" fmla="*/ 89904983 w 83"/>
              <a:gd name="T5" fmla="*/ 38573635 h 49"/>
              <a:gd name="T6" fmla="*/ 71924231 w 83"/>
              <a:gd name="T7" fmla="*/ 38573635 h 49"/>
              <a:gd name="T8" fmla="*/ 86908395 w 83"/>
              <a:gd name="T9" fmla="*/ 28286728 h 49"/>
              <a:gd name="T10" fmla="*/ 95898159 w 83"/>
              <a:gd name="T11" fmla="*/ 28286728 h 49"/>
              <a:gd name="T12" fmla="*/ 77917407 w 83"/>
              <a:gd name="T13" fmla="*/ 38573635 h 49"/>
              <a:gd name="T14" fmla="*/ 80913995 w 83"/>
              <a:gd name="T15" fmla="*/ 28286728 h 49"/>
              <a:gd name="T16" fmla="*/ 101892559 w 83"/>
              <a:gd name="T17" fmla="*/ 23144408 h 49"/>
              <a:gd name="T18" fmla="*/ 83910583 w 83"/>
              <a:gd name="T19" fmla="*/ 33430181 h 49"/>
              <a:gd name="T20" fmla="*/ 65929831 w 83"/>
              <a:gd name="T21" fmla="*/ 28286728 h 49"/>
              <a:gd name="T22" fmla="*/ 83910583 w 83"/>
              <a:gd name="T23" fmla="*/ 18000954 h 49"/>
              <a:gd name="T24" fmla="*/ 98894747 w 83"/>
              <a:gd name="T25" fmla="*/ 12857500 h 49"/>
              <a:gd name="T26" fmla="*/ 86908395 w 83"/>
              <a:gd name="T27" fmla="*/ 25715001 h 49"/>
              <a:gd name="T28" fmla="*/ 71924231 w 83"/>
              <a:gd name="T29" fmla="*/ 15429227 h 49"/>
              <a:gd name="T30" fmla="*/ 89904983 w 83"/>
              <a:gd name="T31" fmla="*/ 0 h 49"/>
              <a:gd name="T32" fmla="*/ 95898159 w 83"/>
              <a:gd name="T33" fmla="*/ 10285774 h 49"/>
              <a:gd name="T34" fmla="*/ 77917407 w 83"/>
              <a:gd name="T35" fmla="*/ 18000954 h 49"/>
              <a:gd name="T36" fmla="*/ 83910583 w 83"/>
              <a:gd name="T37" fmla="*/ 18000954 h 49"/>
              <a:gd name="T38" fmla="*/ 101892559 w 83"/>
              <a:gd name="T39" fmla="*/ 12857500 h 49"/>
              <a:gd name="T40" fmla="*/ 83910583 w 83"/>
              <a:gd name="T41" fmla="*/ 23144408 h 49"/>
              <a:gd name="T42" fmla="*/ 101892559 w 83"/>
              <a:gd name="T43" fmla="*/ 23144408 h 49"/>
              <a:gd name="T44" fmla="*/ 83910583 w 83"/>
              <a:gd name="T45" fmla="*/ 30858454 h 49"/>
              <a:gd name="T46" fmla="*/ 77917407 w 83"/>
              <a:gd name="T47" fmla="*/ 36001908 h 49"/>
              <a:gd name="T48" fmla="*/ 71924231 w 83"/>
              <a:gd name="T49" fmla="*/ 38573635 h 49"/>
              <a:gd name="T50" fmla="*/ 83910583 w 83"/>
              <a:gd name="T51" fmla="*/ 43715955 h 49"/>
              <a:gd name="T52" fmla="*/ 83910583 w 83"/>
              <a:gd name="T53" fmla="*/ 48859409 h 49"/>
              <a:gd name="T54" fmla="*/ 83910583 w 83"/>
              <a:gd name="T55" fmla="*/ 48859409 h 49"/>
              <a:gd name="T56" fmla="*/ 71924231 w 83"/>
              <a:gd name="T57" fmla="*/ 51431135 h 49"/>
              <a:gd name="T58" fmla="*/ 53942255 w 83"/>
              <a:gd name="T59" fmla="*/ 51431135 h 49"/>
              <a:gd name="T60" fmla="*/ 26971740 w 83"/>
              <a:gd name="T61" fmla="*/ 51431135 h 49"/>
              <a:gd name="T62" fmla="*/ 0 w 83"/>
              <a:gd name="T63" fmla="*/ 56573455 h 49"/>
              <a:gd name="T64" fmla="*/ 17980752 w 83"/>
              <a:gd name="T65" fmla="*/ 56573455 h 49"/>
              <a:gd name="T66" fmla="*/ 29968328 w 83"/>
              <a:gd name="T67" fmla="*/ 56573455 h 49"/>
              <a:gd name="T68" fmla="*/ 32964916 w 83"/>
              <a:gd name="T69" fmla="*/ 59145182 h 49"/>
              <a:gd name="T70" fmla="*/ 17980752 w 83"/>
              <a:gd name="T71" fmla="*/ 61716909 h 49"/>
              <a:gd name="T72" fmla="*/ 29968328 w 83"/>
              <a:gd name="T73" fmla="*/ 56573455 h 49"/>
              <a:gd name="T74" fmla="*/ 44952492 w 83"/>
              <a:gd name="T75" fmla="*/ 46287682 h 49"/>
              <a:gd name="T76" fmla="*/ 29968328 w 83"/>
              <a:gd name="T77" fmla="*/ 48859409 h 49"/>
              <a:gd name="T78" fmla="*/ 35961504 w 83"/>
              <a:gd name="T79" fmla="*/ 38573635 h 49"/>
              <a:gd name="T80" fmla="*/ 29968328 w 83"/>
              <a:gd name="T81" fmla="*/ 48859409 h 49"/>
              <a:gd name="T82" fmla="*/ 38959316 w 83"/>
              <a:gd name="T83" fmla="*/ 48859409 h 49"/>
              <a:gd name="T84" fmla="*/ 65929831 w 83"/>
              <a:gd name="T85" fmla="*/ 46287682 h 49"/>
              <a:gd name="T86" fmla="*/ 86908395 w 83"/>
              <a:gd name="T87" fmla="*/ 43715955 h 49"/>
              <a:gd name="T88" fmla="*/ 107885735 w 83"/>
              <a:gd name="T89" fmla="*/ 43715955 h 49"/>
              <a:gd name="T90" fmla="*/ 122869899 w 83"/>
              <a:gd name="T91" fmla="*/ 38573635 h 4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49"/>
              <a:gd name="T140" fmla="*/ 83 w 83"/>
              <a:gd name="T141" fmla="*/ 49 h 4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49">
                <a:moveTo>
                  <a:pt x="36" y="30"/>
                </a:move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26"/>
                </a:lnTo>
                <a:lnTo>
                  <a:pt x="64" y="26"/>
                </a:lnTo>
                <a:lnTo>
                  <a:pt x="64" y="30"/>
                </a:lnTo>
                <a:lnTo>
                  <a:pt x="60" y="30"/>
                </a:lnTo>
                <a:lnTo>
                  <a:pt x="56" y="30"/>
                </a:lnTo>
                <a:lnTo>
                  <a:pt x="52" y="30"/>
                </a:lnTo>
                <a:lnTo>
                  <a:pt x="48" y="30"/>
                </a:lnTo>
                <a:lnTo>
                  <a:pt x="50" y="26"/>
                </a:lnTo>
                <a:lnTo>
                  <a:pt x="54" y="26"/>
                </a:lnTo>
                <a:lnTo>
                  <a:pt x="58" y="22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0" y="26"/>
                </a:lnTo>
                <a:lnTo>
                  <a:pt x="56" y="26"/>
                </a:lnTo>
                <a:lnTo>
                  <a:pt x="52" y="30"/>
                </a:lnTo>
                <a:lnTo>
                  <a:pt x="48" y="30"/>
                </a:lnTo>
                <a:lnTo>
                  <a:pt x="48" y="26"/>
                </a:lnTo>
                <a:lnTo>
                  <a:pt x="54" y="22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8" y="22"/>
                </a:lnTo>
                <a:lnTo>
                  <a:pt x="64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2"/>
                </a:lnTo>
                <a:lnTo>
                  <a:pt x="48" y="22"/>
                </a:lnTo>
                <a:lnTo>
                  <a:pt x="52" y="18"/>
                </a:lnTo>
                <a:lnTo>
                  <a:pt x="56" y="14"/>
                </a:lnTo>
                <a:lnTo>
                  <a:pt x="56" y="10"/>
                </a:lnTo>
                <a:lnTo>
                  <a:pt x="60" y="10"/>
                </a:lnTo>
                <a:lnTo>
                  <a:pt x="66" y="10"/>
                </a:lnTo>
                <a:lnTo>
                  <a:pt x="66" y="14"/>
                </a:lnTo>
                <a:lnTo>
                  <a:pt x="62" y="16"/>
                </a:lnTo>
                <a:lnTo>
                  <a:pt x="58" y="20"/>
                </a:lnTo>
                <a:lnTo>
                  <a:pt x="52" y="20"/>
                </a:lnTo>
                <a:lnTo>
                  <a:pt x="48" y="20"/>
                </a:lnTo>
                <a:lnTo>
                  <a:pt x="48" y="12"/>
                </a:lnTo>
                <a:lnTo>
                  <a:pt x="52" y="8"/>
                </a:lnTo>
                <a:lnTo>
                  <a:pt x="56" y="4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14"/>
                </a:lnTo>
                <a:lnTo>
                  <a:pt x="56" y="14"/>
                </a:lnTo>
                <a:lnTo>
                  <a:pt x="52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4"/>
                </a:lnTo>
                <a:lnTo>
                  <a:pt x="68" y="10"/>
                </a:lnTo>
                <a:lnTo>
                  <a:pt x="72" y="10"/>
                </a:lnTo>
                <a:lnTo>
                  <a:pt x="72" y="14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4" y="18"/>
                </a:lnTo>
                <a:lnTo>
                  <a:pt x="60" y="24"/>
                </a:lnTo>
                <a:lnTo>
                  <a:pt x="56" y="24"/>
                </a:lnTo>
                <a:lnTo>
                  <a:pt x="52" y="24"/>
                </a:lnTo>
                <a:lnTo>
                  <a:pt x="46" y="28"/>
                </a:lnTo>
                <a:lnTo>
                  <a:pt x="52" y="28"/>
                </a:lnTo>
                <a:lnTo>
                  <a:pt x="56" y="24"/>
                </a:lnTo>
                <a:lnTo>
                  <a:pt x="52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56" y="34"/>
                </a:lnTo>
                <a:lnTo>
                  <a:pt x="60" y="34"/>
                </a:lnTo>
                <a:lnTo>
                  <a:pt x="60" y="38"/>
                </a:lnTo>
                <a:lnTo>
                  <a:pt x="56" y="38"/>
                </a:lnTo>
                <a:lnTo>
                  <a:pt x="52" y="42"/>
                </a:lnTo>
                <a:lnTo>
                  <a:pt x="56" y="42"/>
                </a:lnTo>
                <a:lnTo>
                  <a:pt x="56" y="38"/>
                </a:lnTo>
                <a:lnTo>
                  <a:pt x="56" y="34"/>
                </a:lnTo>
                <a:lnTo>
                  <a:pt x="52" y="34"/>
                </a:lnTo>
                <a:lnTo>
                  <a:pt x="48" y="40"/>
                </a:lnTo>
                <a:lnTo>
                  <a:pt x="44" y="40"/>
                </a:lnTo>
                <a:lnTo>
                  <a:pt x="40" y="42"/>
                </a:lnTo>
                <a:lnTo>
                  <a:pt x="36" y="40"/>
                </a:lnTo>
                <a:lnTo>
                  <a:pt x="30" y="40"/>
                </a:lnTo>
                <a:lnTo>
                  <a:pt x="26" y="40"/>
                </a:lnTo>
                <a:lnTo>
                  <a:pt x="18" y="40"/>
                </a:lnTo>
                <a:lnTo>
                  <a:pt x="14" y="40"/>
                </a:lnTo>
                <a:lnTo>
                  <a:pt x="10" y="40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12" y="44"/>
                </a:lnTo>
                <a:lnTo>
                  <a:pt x="20" y="44"/>
                </a:lnTo>
                <a:lnTo>
                  <a:pt x="24" y="44"/>
                </a:lnTo>
                <a:lnTo>
                  <a:pt x="20" y="44"/>
                </a:lnTo>
                <a:lnTo>
                  <a:pt x="16" y="44"/>
                </a:lnTo>
                <a:lnTo>
                  <a:pt x="18" y="48"/>
                </a:lnTo>
                <a:lnTo>
                  <a:pt x="22" y="46"/>
                </a:lnTo>
                <a:lnTo>
                  <a:pt x="26" y="46"/>
                </a:lnTo>
                <a:lnTo>
                  <a:pt x="16" y="44"/>
                </a:lnTo>
                <a:lnTo>
                  <a:pt x="12" y="48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4" y="44"/>
                </a:lnTo>
                <a:lnTo>
                  <a:pt x="30" y="40"/>
                </a:lnTo>
                <a:lnTo>
                  <a:pt x="30" y="36"/>
                </a:lnTo>
                <a:lnTo>
                  <a:pt x="24" y="42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4"/>
                </a:lnTo>
                <a:lnTo>
                  <a:pt x="24" y="30"/>
                </a:lnTo>
                <a:lnTo>
                  <a:pt x="20" y="30"/>
                </a:lnTo>
                <a:lnTo>
                  <a:pt x="20" y="34"/>
                </a:lnTo>
                <a:lnTo>
                  <a:pt x="2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44" y="36"/>
                </a:lnTo>
                <a:lnTo>
                  <a:pt x="48" y="36"/>
                </a:lnTo>
                <a:lnTo>
                  <a:pt x="54" y="34"/>
                </a:lnTo>
                <a:lnTo>
                  <a:pt x="58" y="34"/>
                </a:lnTo>
                <a:lnTo>
                  <a:pt x="62" y="34"/>
                </a:lnTo>
                <a:lnTo>
                  <a:pt x="66" y="34"/>
                </a:lnTo>
                <a:lnTo>
                  <a:pt x="72" y="34"/>
                </a:lnTo>
                <a:lnTo>
                  <a:pt x="76" y="34"/>
                </a:lnTo>
                <a:lnTo>
                  <a:pt x="80" y="34"/>
                </a:lnTo>
                <a:lnTo>
                  <a:pt x="82" y="30"/>
                </a:lnTo>
                <a:lnTo>
                  <a:pt x="82" y="26"/>
                </a:lnTo>
                <a:lnTo>
                  <a:pt x="80" y="3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34" name="Freeform 103"/>
          <p:cNvSpPr>
            <a:spLocks/>
          </p:cNvSpPr>
          <p:nvPr/>
        </p:nvSpPr>
        <p:spPr bwMode="auto">
          <a:xfrm>
            <a:off x="2339975" y="5554663"/>
            <a:ext cx="203200" cy="130175"/>
          </a:xfrm>
          <a:custGeom>
            <a:avLst/>
            <a:gdLst>
              <a:gd name="T0" fmla="*/ 118441265 w 167"/>
              <a:gd name="T1" fmla="*/ 5308375 h 113"/>
              <a:gd name="T2" fmla="*/ 130285269 w 167"/>
              <a:gd name="T3" fmla="*/ 7962563 h 113"/>
              <a:gd name="T4" fmla="*/ 142130491 w 167"/>
              <a:gd name="T5" fmla="*/ 5308375 h 113"/>
              <a:gd name="T6" fmla="*/ 153974496 w 167"/>
              <a:gd name="T7" fmla="*/ 5308375 h 113"/>
              <a:gd name="T8" fmla="*/ 165818501 w 167"/>
              <a:gd name="T9" fmla="*/ 7962563 h 113"/>
              <a:gd name="T10" fmla="*/ 177662505 w 167"/>
              <a:gd name="T11" fmla="*/ 10616750 h 113"/>
              <a:gd name="T12" fmla="*/ 189506510 w 167"/>
              <a:gd name="T13" fmla="*/ 10616750 h 113"/>
              <a:gd name="T14" fmla="*/ 189506510 w 167"/>
              <a:gd name="T15" fmla="*/ 7962563 h 113"/>
              <a:gd name="T16" fmla="*/ 171740503 w 167"/>
              <a:gd name="T17" fmla="*/ 7962563 h 113"/>
              <a:gd name="T18" fmla="*/ 159896498 w 167"/>
              <a:gd name="T19" fmla="*/ 5308375 h 113"/>
              <a:gd name="T20" fmla="*/ 148052493 w 167"/>
              <a:gd name="T21" fmla="*/ 2654188 h 113"/>
              <a:gd name="T22" fmla="*/ 159896498 w 167"/>
              <a:gd name="T23" fmla="*/ 0 h 113"/>
              <a:gd name="T24" fmla="*/ 171740503 w 167"/>
              <a:gd name="T25" fmla="*/ 0 h 113"/>
              <a:gd name="T26" fmla="*/ 183584508 w 167"/>
              <a:gd name="T27" fmla="*/ 2654188 h 113"/>
              <a:gd name="T28" fmla="*/ 195428513 w 167"/>
              <a:gd name="T29" fmla="*/ 2654188 h 113"/>
              <a:gd name="T30" fmla="*/ 207272517 w 167"/>
              <a:gd name="T31" fmla="*/ 5308375 h 113"/>
              <a:gd name="T32" fmla="*/ 219116522 w 167"/>
              <a:gd name="T33" fmla="*/ 2654188 h 113"/>
              <a:gd name="T34" fmla="*/ 230961744 w 167"/>
              <a:gd name="T35" fmla="*/ 5308375 h 113"/>
              <a:gd name="T36" fmla="*/ 242805749 w 167"/>
              <a:gd name="T37" fmla="*/ 7962563 h 113"/>
              <a:gd name="T38" fmla="*/ 242805749 w 167"/>
              <a:gd name="T39" fmla="*/ 18579313 h 113"/>
              <a:gd name="T40" fmla="*/ 239844139 w 167"/>
              <a:gd name="T41" fmla="*/ 29196064 h 113"/>
              <a:gd name="T42" fmla="*/ 236883746 w 167"/>
              <a:gd name="T43" fmla="*/ 42467002 h 113"/>
              <a:gd name="T44" fmla="*/ 233922137 w 167"/>
              <a:gd name="T45" fmla="*/ 58392127 h 113"/>
              <a:gd name="T46" fmla="*/ 228000134 w 167"/>
              <a:gd name="T47" fmla="*/ 71663065 h 113"/>
              <a:gd name="T48" fmla="*/ 222078132 w 167"/>
              <a:gd name="T49" fmla="*/ 82278664 h 113"/>
              <a:gd name="T50" fmla="*/ 219116522 w 167"/>
              <a:gd name="T51" fmla="*/ 92895414 h 113"/>
              <a:gd name="T52" fmla="*/ 213194520 w 167"/>
              <a:gd name="T53" fmla="*/ 103512165 h 113"/>
              <a:gd name="T54" fmla="*/ 207272517 w 167"/>
              <a:gd name="T55" fmla="*/ 116783103 h 113"/>
              <a:gd name="T56" fmla="*/ 201350515 w 167"/>
              <a:gd name="T57" fmla="*/ 127399853 h 113"/>
              <a:gd name="T58" fmla="*/ 195428513 w 167"/>
              <a:gd name="T59" fmla="*/ 138016604 h 113"/>
              <a:gd name="T60" fmla="*/ 183584508 w 167"/>
              <a:gd name="T61" fmla="*/ 145979167 h 113"/>
              <a:gd name="T62" fmla="*/ 171740503 w 167"/>
              <a:gd name="T63" fmla="*/ 145979167 h 113"/>
              <a:gd name="T64" fmla="*/ 159896498 w 167"/>
              <a:gd name="T65" fmla="*/ 148633354 h 113"/>
              <a:gd name="T66" fmla="*/ 145090884 w 167"/>
              <a:gd name="T67" fmla="*/ 148633354 h 113"/>
              <a:gd name="T68" fmla="*/ 133246879 w 167"/>
              <a:gd name="T69" fmla="*/ 148633354 h 113"/>
              <a:gd name="T70" fmla="*/ 115480872 w 167"/>
              <a:gd name="T71" fmla="*/ 145979167 h 113"/>
              <a:gd name="T72" fmla="*/ 100675257 w 167"/>
              <a:gd name="T73" fmla="*/ 145979167 h 113"/>
              <a:gd name="T74" fmla="*/ 88831253 w 167"/>
              <a:gd name="T75" fmla="*/ 145979167 h 113"/>
              <a:gd name="T76" fmla="*/ 76987248 w 167"/>
              <a:gd name="T77" fmla="*/ 145979167 h 113"/>
              <a:gd name="T78" fmla="*/ 65143243 w 167"/>
              <a:gd name="T79" fmla="*/ 143324979 h 113"/>
              <a:gd name="T80" fmla="*/ 53299238 w 167"/>
              <a:gd name="T81" fmla="*/ 143324979 h 113"/>
              <a:gd name="T82" fmla="*/ 41454017 w 167"/>
              <a:gd name="T83" fmla="*/ 143324979 h 113"/>
              <a:gd name="T84" fmla="*/ 29610012 w 167"/>
              <a:gd name="T85" fmla="*/ 143324979 h 113"/>
              <a:gd name="T86" fmla="*/ 17766007 w 167"/>
              <a:gd name="T87" fmla="*/ 143324979 h 113"/>
              <a:gd name="T88" fmla="*/ 5922002 w 167"/>
              <a:gd name="T89" fmla="*/ 140670791 h 113"/>
              <a:gd name="T90" fmla="*/ 0 w 167"/>
              <a:gd name="T91" fmla="*/ 130054041 h 113"/>
              <a:gd name="T92" fmla="*/ 2961610 w 167"/>
              <a:gd name="T93" fmla="*/ 119437290 h 113"/>
              <a:gd name="T94" fmla="*/ 5922002 w 167"/>
              <a:gd name="T95" fmla="*/ 103512165 h 113"/>
              <a:gd name="T96" fmla="*/ 14805614 w 167"/>
              <a:gd name="T97" fmla="*/ 92895414 h 113"/>
              <a:gd name="T98" fmla="*/ 23688010 w 167"/>
              <a:gd name="T99" fmla="*/ 84932852 h 113"/>
              <a:gd name="T100" fmla="*/ 38493624 w 167"/>
              <a:gd name="T101" fmla="*/ 76970289 h 113"/>
              <a:gd name="T102" fmla="*/ 50337629 w 167"/>
              <a:gd name="T103" fmla="*/ 71663065 h 113"/>
              <a:gd name="T104" fmla="*/ 62181634 w 167"/>
              <a:gd name="T105" fmla="*/ 61046315 h 113"/>
              <a:gd name="T106" fmla="*/ 71065246 w 167"/>
              <a:gd name="T107" fmla="*/ 50429565 h 113"/>
              <a:gd name="T108" fmla="*/ 79947641 w 167"/>
              <a:gd name="T109" fmla="*/ 42467002 h 113"/>
              <a:gd name="T110" fmla="*/ 88831253 w 167"/>
              <a:gd name="T111" fmla="*/ 31850251 h 113"/>
              <a:gd name="T112" fmla="*/ 94753255 w 167"/>
              <a:gd name="T113" fmla="*/ 21233501 h 113"/>
              <a:gd name="T114" fmla="*/ 106597260 w 167"/>
              <a:gd name="T115" fmla="*/ 13270938 h 113"/>
              <a:gd name="T116" fmla="*/ 115480872 w 167"/>
              <a:gd name="T117" fmla="*/ 5308375 h 113"/>
              <a:gd name="T118" fmla="*/ 112519262 w 167"/>
              <a:gd name="T119" fmla="*/ 2654188 h 1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113"/>
              <a:gd name="T182" fmla="*/ 167 w 167"/>
              <a:gd name="T183" fmla="*/ 113 h 1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113">
                <a:moveTo>
                  <a:pt x="76" y="2"/>
                </a:moveTo>
                <a:lnTo>
                  <a:pt x="80" y="4"/>
                </a:lnTo>
                <a:lnTo>
                  <a:pt x="84" y="4"/>
                </a:lnTo>
                <a:lnTo>
                  <a:pt x="88" y="6"/>
                </a:lnTo>
                <a:lnTo>
                  <a:pt x="92" y="6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6"/>
                </a:lnTo>
                <a:lnTo>
                  <a:pt x="112" y="6"/>
                </a:lnTo>
                <a:lnTo>
                  <a:pt x="116" y="8"/>
                </a:lnTo>
                <a:lnTo>
                  <a:pt x="120" y="8"/>
                </a:lnTo>
                <a:lnTo>
                  <a:pt x="124" y="8"/>
                </a:lnTo>
                <a:lnTo>
                  <a:pt x="128" y="8"/>
                </a:lnTo>
                <a:lnTo>
                  <a:pt x="132" y="6"/>
                </a:lnTo>
                <a:lnTo>
                  <a:pt x="128" y="6"/>
                </a:lnTo>
                <a:lnTo>
                  <a:pt x="122" y="6"/>
                </a:lnTo>
                <a:lnTo>
                  <a:pt x="116" y="6"/>
                </a:lnTo>
                <a:lnTo>
                  <a:pt x="112" y="4"/>
                </a:lnTo>
                <a:lnTo>
                  <a:pt x="108" y="4"/>
                </a:lnTo>
                <a:lnTo>
                  <a:pt x="104" y="2"/>
                </a:lnTo>
                <a:lnTo>
                  <a:pt x="100" y="2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2"/>
                </a:lnTo>
                <a:lnTo>
                  <a:pt x="124" y="2"/>
                </a:lnTo>
                <a:lnTo>
                  <a:pt x="128" y="2"/>
                </a:lnTo>
                <a:lnTo>
                  <a:pt x="132" y="2"/>
                </a:lnTo>
                <a:lnTo>
                  <a:pt x="136" y="2"/>
                </a:lnTo>
                <a:lnTo>
                  <a:pt x="140" y="4"/>
                </a:lnTo>
                <a:lnTo>
                  <a:pt x="144" y="2"/>
                </a:lnTo>
                <a:lnTo>
                  <a:pt x="148" y="2"/>
                </a:lnTo>
                <a:lnTo>
                  <a:pt x="152" y="2"/>
                </a:lnTo>
                <a:lnTo>
                  <a:pt x="156" y="4"/>
                </a:lnTo>
                <a:lnTo>
                  <a:pt x="160" y="4"/>
                </a:lnTo>
                <a:lnTo>
                  <a:pt x="164" y="6"/>
                </a:lnTo>
                <a:lnTo>
                  <a:pt x="166" y="10"/>
                </a:lnTo>
                <a:lnTo>
                  <a:pt x="164" y="14"/>
                </a:lnTo>
                <a:lnTo>
                  <a:pt x="162" y="18"/>
                </a:lnTo>
                <a:lnTo>
                  <a:pt x="162" y="22"/>
                </a:lnTo>
                <a:lnTo>
                  <a:pt x="160" y="28"/>
                </a:lnTo>
                <a:lnTo>
                  <a:pt x="160" y="32"/>
                </a:lnTo>
                <a:lnTo>
                  <a:pt x="158" y="36"/>
                </a:lnTo>
                <a:lnTo>
                  <a:pt x="158" y="44"/>
                </a:lnTo>
                <a:lnTo>
                  <a:pt x="156" y="50"/>
                </a:lnTo>
                <a:lnTo>
                  <a:pt x="154" y="54"/>
                </a:lnTo>
                <a:lnTo>
                  <a:pt x="152" y="58"/>
                </a:lnTo>
                <a:lnTo>
                  <a:pt x="150" y="62"/>
                </a:lnTo>
                <a:lnTo>
                  <a:pt x="150" y="66"/>
                </a:lnTo>
                <a:lnTo>
                  <a:pt x="148" y="70"/>
                </a:lnTo>
                <a:lnTo>
                  <a:pt x="146" y="74"/>
                </a:lnTo>
                <a:lnTo>
                  <a:pt x="144" y="78"/>
                </a:lnTo>
                <a:lnTo>
                  <a:pt x="142" y="84"/>
                </a:lnTo>
                <a:lnTo>
                  <a:pt x="140" y="88"/>
                </a:lnTo>
                <a:lnTo>
                  <a:pt x="138" y="92"/>
                </a:lnTo>
                <a:lnTo>
                  <a:pt x="136" y="96"/>
                </a:lnTo>
                <a:lnTo>
                  <a:pt x="134" y="100"/>
                </a:lnTo>
                <a:lnTo>
                  <a:pt x="132" y="104"/>
                </a:lnTo>
                <a:lnTo>
                  <a:pt x="128" y="106"/>
                </a:lnTo>
                <a:lnTo>
                  <a:pt x="124" y="110"/>
                </a:lnTo>
                <a:lnTo>
                  <a:pt x="120" y="110"/>
                </a:lnTo>
                <a:lnTo>
                  <a:pt x="116" y="110"/>
                </a:lnTo>
                <a:lnTo>
                  <a:pt x="112" y="112"/>
                </a:lnTo>
                <a:lnTo>
                  <a:pt x="108" y="112"/>
                </a:lnTo>
                <a:lnTo>
                  <a:pt x="104" y="112"/>
                </a:lnTo>
                <a:lnTo>
                  <a:pt x="98" y="112"/>
                </a:lnTo>
                <a:lnTo>
                  <a:pt x="94" y="112"/>
                </a:lnTo>
                <a:lnTo>
                  <a:pt x="90" y="112"/>
                </a:lnTo>
                <a:lnTo>
                  <a:pt x="84" y="110"/>
                </a:lnTo>
                <a:lnTo>
                  <a:pt x="78" y="110"/>
                </a:lnTo>
                <a:lnTo>
                  <a:pt x="74" y="110"/>
                </a:lnTo>
                <a:lnTo>
                  <a:pt x="68" y="110"/>
                </a:lnTo>
                <a:lnTo>
                  <a:pt x="64" y="110"/>
                </a:lnTo>
                <a:lnTo>
                  <a:pt x="60" y="110"/>
                </a:lnTo>
                <a:lnTo>
                  <a:pt x="56" y="110"/>
                </a:lnTo>
                <a:lnTo>
                  <a:pt x="52" y="110"/>
                </a:lnTo>
                <a:lnTo>
                  <a:pt x="48" y="110"/>
                </a:lnTo>
                <a:lnTo>
                  <a:pt x="44" y="108"/>
                </a:lnTo>
                <a:lnTo>
                  <a:pt x="40" y="108"/>
                </a:lnTo>
                <a:lnTo>
                  <a:pt x="36" y="108"/>
                </a:lnTo>
                <a:lnTo>
                  <a:pt x="32" y="108"/>
                </a:lnTo>
                <a:lnTo>
                  <a:pt x="28" y="108"/>
                </a:lnTo>
                <a:lnTo>
                  <a:pt x="24" y="108"/>
                </a:lnTo>
                <a:lnTo>
                  <a:pt x="20" y="108"/>
                </a:lnTo>
                <a:lnTo>
                  <a:pt x="16" y="108"/>
                </a:lnTo>
                <a:lnTo>
                  <a:pt x="12" y="108"/>
                </a:lnTo>
                <a:lnTo>
                  <a:pt x="8" y="108"/>
                </a:lnTo>
                <a:lnTo>
                  <a:pt x="4" y="106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2" y="90"/>
                </a:lnTo>
                <a:lnTo>
                  <a:pt x="2" y="86"/>
                </a:lnTo>
                <a:lnTo>
                  <a:pt x="4" y="78"/>
                </a:lnTo>
                <a:lnTo>
                  <a:pt x="6" y="72"/>
                </a:lnTo>
                <a:lnTo>
                  <a:pt x="10" y="70"/>
                </a:lnTo>
                <a:lnTo>
                  <a:pt x="12" y="66"/>
                </a:lnTo>
                <a:lnTo>
                  <a:pt x="16" y="64"/>
                </a:lnTo>
                <a:lnTo>
                  <a:pt x="20" y="62"/>
                </a:lnTo>
                <a:lnTo>
                  <a:pt x="26" y="58"/>
                </a:lnTo>
                <a:lnTo>
                  <a:pt x="30" y="56"/>
                </a:lnTo>
                <a:lnTo>
                  <a:pt x="34" y="54"/>
                </a:lnTo>
                <a:lnTo>
                  <a:pt x="38" y="50"/>
                </a:lnTo>
                <a:lnTo>
                  <a:pt x="42" y="46"/>
                </a:lnTo>
                <a:lnTo>
                  <a:pt x="44" y="42"/>
                </a:lnTo>
                <a:lnTo>
                  <a:pt x="48" y="38"/>
                </a:lnTo>
                <a:lnTo>
                  <a:pt x="50" y="34"/>
                </a:lnTo>
                <a:lnTo>
                  <a:pt x="54" y="32"/>
                </a:lnTo>
                <a:lnTo>
                  <a:pt x="56" y="28"/>
                </a:lnTo>
                <a:lnTo>
                  <a:pt x="60" y="24"/>
                </a:lnTo>
                <a:lnTo>
                  <a:pt x="62" y="20"/>
                </a:lnTo>
                <a:lnTo>
                  <a:pt x="64" y="16"/>
                </a:lnTo>
                <a:lnTo>
                  <a:pt x="68" y="14"/>
                </a:lnTo>
                <a:lnTo>
                  <a:pt x="72" y="10"/>
                </a:lnTo>
                <a:lnTo>
                  <a:pt x="76" y="8"/>
                </a:lnTo>
                <a:lnTo>
                  <a:pt x="78" y="4"/>
                </a:lnTo>
                <a:lnTo>
                  <a:pt x="82" y="4"/>
                </a:lnTo>
                <a:lnTo>
                  <a:pt x="7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35" name="Freeform 104"/>
          <p:cNvSpPr>
            <a:spLocks/>
          </p:cNvSpPr>
          <p:nvPr/>
        </p:nvSpPr>
        <p:spPr bwMode="auto">
          <a:xfrm>
            <a:off x="2533650" y="5360988"/>
            <a:ext cx="88900" cy="23812"/>
          </a:xfrm>
          <a:custGeom>
            <a:avLst/>
            <a:gdLst>
              <a:gd name="T0" fmla="*/ 5931944 w 73"/>
              <a:gd name="T1" fmla="*/ 20571300 h 21"/>
              <a:gd name="T2" fmla="*/ 11863888 w 73"/>
              <a:gd name="T3" fmla="*/ 20571300 h 21"/>
              <a:gd name="T4" fmla="*/ 17797049 w 73"/>
              <a:gd name="T5" fmla="*/ 20571300 h 21"/>
              <a:gd name="T6" fmla="*/ 23728993 w 73"/>
              <a:gd name="T7" fmla="*/ 23142996 h 21"/>
              <a:gd name="T8" fmla="*/ 29660937 w 73"/>
              <a:gd name="T9" fmla="*/ 23142996 h 21"/>
              <a:gd name="T10" fmla="*/ 35592881 w 73"/>
              <a:gd name="T11" fmla="*/ 25714692 h 21"/>
              <a:gd name="T12" fmla="*/ 41526042 w 73"/>
              <a:gd name="T13" fmla="*/ 25714692 h 21"/>
              <a:gd name="T14" fmla="*/ 47457986 w 73"/>
              <a:gd name="T15" fmla="*/ 25714692 h 21"/>
              <a:gd name="T16" fmla="*/ 53389930 w 73"/>
              <a:gd name="T17" fmla="*/ 25714692 h 21"/>
              <a:gd name="T18" fmla="*/ 59321874 w 73"/>
              <a:gd name="T19" fmla="*/ 25714692 h 21"/>
              <a:gd name="T20" fmla="*/ 65255036 w 73"/>
              <a:gd name="T21" fmla="*/ 25714692 h 21"/>
              <a:gd name="T22" fmla="*/ 71186979 w 73"/>
              <a:gd name="T23" fmla="*/ 23142996 h 21"/>
              <a:gd name="T24" fmla="*/ 77118923 w 73"/>
              <a:gd name="T25" fmla="*/ 23142996 h 21"/>
              <a:gd name="T26" fmla="*/ 83050867 w 73"/>
              <a:gd name="T27" fmla="*/ 23142996 h 21"/>
              <a:gd name="T28" fmla="*/ 88982811 w 73"/>
              <a:gd name="T29" fmla="*/ 23142996 h 21"/>
              <a:gd name="T30" fmla="*/ 94915973 w 73"/>
              <a:gd name="T31" fmla="*/ 23142996 h 21"/>
              <a:gd name="T32" fmla="*/ 100847916 w 73"/>
              <a:gd name="T33" fmla="*/ 23142996 h 21"/>
              <a:gd name="T34" fmla="*/ 103814497 w 73"/>
              <a:gd name="T35" fmla="*/ 18000738 h 21"/>
              <a:gd name="T36" fmla="*/ 106779860 w 73"/>
              <a:gd name="T37" fmla="*/ 12857346 h 21"/>
              <a:gd name="T38" fmla="*/ 106779860 w 73"/>
              <a:gd name="T39" fmla="*/ 7713954 h 21"/>
              <a:gd name="T40" fmla="*/ 100847916 w 73"/>
              <a:gd name="T41" fmla="*/ 7713954 h 21"/>
              <a:gd name="T42" fmla="*/ 94915973 w 73"/>
              <a:gd name="T43" fmla="*/ 5143392 h 21"/>
              <a:gd name="T44" fmla="*/ 88982811 w 73"/>
              <a:gd name="T45" fmla="*/ 5143392 h 21"/>
              <a:gd name="T46" fmla="*/ 83050867 w 73"/>
              <a:gd name="T47" fmla="*/ 2571696 h 21"/>
              <a:gd name="T48" fmla="*/ 77118923 w 73"/>
              <a:gd name="T49" fmla="*/ 2571696 h 21"/>
              <a:gd name="T50" fmla="*/ 71186979 w 73"/>
              <a:gd name="T51" fmla="*/ 0 h 21"/>
              <a:gd name="T52" fmla="*/ 65255036 w 73"/>
              <a:gd name="T53" fmla="*/ 0 h 21"/>
              <a:gd name="T54" fmla="*/ 59321874 w 73"/>
              <a:gd name="T55" fmla="*/ 0 h 21"/>
              <a:gd name="T56" fmla="*/ 53389930 w 73"/>
              <a:gd name="T57" fmla="*/ 0 h 21"/>
              <a:gd name="T58" fmla="*/ 47457986 w 73"/>
              <a:gd name="T59" fmla="*/ 0 h 21"/>
              <a:gd name="T60" fmla="*/ 41526042 w 73"/>
              <a:gd name="T61" fmla="*/ 0 h 21"/>
              <a:gd name="T62" fmla="*/ 35592881 w 73"/>
              <a:gd name="T63" fmla="*/ 0 h 21"/>
              <a:gd name="T64" fmla="*/ 29660937 w 73"/>
              <a:gd name="T65" fmla="*/ 0 h 21"/>
              <a:gd name="T66" fmla="*/ 23728993 w 73"/>
              <a:gd name="T67" fmla="*/ 0 h 21"/>
              <a:gd name="T68" fmla="*/ 17797049 w 73"/>
              <a:gd name="T69" fmla="*/ 0 h 21"/>
              <a:gd name="T70" fmla="*/ 11863888 w 73"/>
              <a:gd name="T71" fmla="*/ 0 h 21"/>
              <a:gd name="T72" fmla="*/ 5931944 w 73"/>
              <a:gd name="T73" fmla="*/ 2571696 h 21"/>
              <a:gd name="T74" fmla="*/ 2966581 w 73"/>
              <a:gd name="T75" fmla="*/ 7713954 h 21"/>
              <a:gd name="T76" fmla="*/ 0 w 73"/>
              <a:gd name="T77" fmla="*/ 12857346 h 21"/>
              <a:gd name="T78" fmla="*/ 0 w 73"/>
              <a:gd name="T79" fmla="*/ 18000738 h 21"/>
              <a:gd name="T80" fmla="*/ 5931944 w 73"/>
              <a:gd name="T81" fmla="*/ 20571300 h 21"/>
              <a:gd name="T82" fmla="*/ 5931944 w 73"/>
              <a:gd name="T83" fmla="*/ 20571300 h 2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"/>
              <a:gd name="T127" fmla="*/ 0 h 21"/>
              <a:gd name="T128" fmla="*/ 73 w 73"/>
              <a:gd name="T129" fmla="*/ 21 h 2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" h="21">
                <a:moveTo>
                  <a:pt x="4" y="16"/>
                </a:moveTo>
                <a:lnTo>
                  <a:pt x="8" y="16"/>
                </a:lnTo>
                <a:lnTo>
                  <a:pt x="12" y="16"/>
                </a:lnTo>
                <a:lnTo>
                  <a:pt x="16" y="18"/>
                </a:lnTo>
                <a:lnTo>
                  <a:pt x="20" y="18"/>
                </a:lnTo>
                <a:lnTo>
                  <a:pt x="24" y="20"/>
                </a:lnTo>
                <a:lnTo>
                  <a:pt x="28" y="20"/>
                </a:lnTo>
                <a:lnTo>
                  <a:pt x="32" y="20"/>
                </a:lnTo>
                <a:lnTo>
                  <a:pt x="36" y="20"/>
                </a:lnTo>
                <a:lnTo>
                  <a:pt x="40" y="20"/>
                </a:lnTo>
                <a:lnTo>
                  <a:pt x="44" y="20"/>
                </a:lnTo>
                <a:lnTo>
                  <a:pt x="48" y="18"/>
                </a:lnTo>
                <a:lnTo>
                  <a:pt x="52" y="18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70" y="14"/>
                </a:lnTo>
                <a:lnTo>
                  <a:pt x="72" y="10"/>
                </a:lnTo>
                <a:lnTo>
                  <a:pt x="72" y="6"/>
                </a:lnTo>
                <a:lnTo>
                  <a:pt x="68" y="6"/>
                </a:lnTo>
                <a:lnTo>
                  <a:pt x="64" y="4"/>
                </a:lnTo>
                <a:lnTo>
                  <a:pt x="60" y="4"/>
                </a:lnTo>
                <a:lnTo>
                  <a:pt x="56" y="2"/>
                </a:lnTo>
                <a:lnTo>
                  <a:pt x="52" y="2"/>
                </a:lnTo>
                <a:lnTo>
                  <a:pt x="48" y="0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0" y="14"/>
                </a:lnTo>
                <a:lnTo>
                  <a:pt x="4" y="1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36" name="Freeform 105"/>
          <p:cNvSpPr>
            <a:spLocks/>
          </p:cNvSpPr>
          <p:nvPr/>
        </p:nvSpPr>
        <p:spPr bwMode="auto">
          <a:xfrm>
            <a:off x="2555875" y="5330825"/>
            <a:ext cx="74613" cy="17463"/>
          </a:xfrm>
          <a:custGeom>
            <a:avLst/>
            <a:gdLst>
              <a:gd name="T0" fmla="*/ 23938541 w 61"/>
              <a:gd name="T1" fmla="*/ 10843359 h 15"/>
              <a:gd name="T2" fmla="*/ 23938541 w 61"/>
              <a:gd name="T3" fmla="*/ 13553616 h 15"/>
              <a:gd name="T4" fmla="*/ 23938541 w 61"/>
              <a:gd name="T5" fmla="*/ 16263874 h 15"/>
              <a:gd name="T6" fmla="*/ 35907200 w 61"/>
              <a:gd name="T7" fmla="*/ 16263874 h 15"/>
              <a:gd name="T8" fmla="*/ 47875860 w 61"/>
              <a:gd name="T9" fmla="*/ 16263874 h 15"/>
              <a:gd name="T10" fmla="*/ 59845742 w 61"/>
              <a:gd name="T11" fmla="*/ 13553616 h 15"/>
              <a:gd name="T12" fmla="*/ 59845742 w 61"/>
              <a:gd name="T13" fmla="*/ 13553616 h 15"/>
              <a:gd name="T14" fmla="*/ 47875860 w 61"/>
              <a:gd name="T15" fmla="*/ 13553616 h 15"/>
              <a:gd name="T16" fmla="*/ 35907200 w 61"/>
              <a:gd name="T17" fmla="*/ 10843359 h 15"/>
              <a:gd name="T18" fmla="*/ 47875860 w 61"/>
              <a:gd name="T19" fmla="*/ 10843359 h 15"/>
              <a:gd name="T20" fmla="*/ 44884001 w 61"/>
              <a:gd name="T21" fmla="*/ 2710258 h 15"/>
              <a:gd name="T22" fmla="*/ 56852660 w 61"/>
              <a:gd name="T23" fmla="*/ 2710258 h 15"/>
              <a:gd name="T24" fmla="*/ 41892142 w 61"/>
              <a:gd name="T25" fmla="*/ 5421679 h 15"/>
              <a:gd name="T26" fmla="*/ 26930400 w 61"/>
              <a:gd name="T27" fmla="*/ 5421679 h 15"/>
              <a:gd name="T28" fmla="*/ 38899059 w 61"/>
              <a:gd name="T29" fmla="*/ 8131937 h 15"/>
              <a:gd name="T30" fmla="*/ 26930400 w 61"/>
              <a:gd name="T31" fmla="*/ 8131937 h 15"/>
              <a:gd name="T32" fmla="*/ 38899059 w 61"/>
              <a:gd name="T33" fmla="*/ 10843359 h 15"/>
              <a:gd name="T34" fmla="*/ 38899059 w 61"/>
              <a:gd name="T35" fmla="*/ 13553616 h 15"/>
              <a:gd name="T36" fmla="*/ 26930400 w 61"/>
              <a:gd name="T37" fmla="*/ 16263874 h 15"/>
              <a:gd name="T38" fmla="*/ 14961741 w 61"/>
              <a:gd name="T39" fmla="*/ 16263874 h 15"/>
              <a:gd name="T40" fmla="*/ 26930400 w 61"/>
              <a:gd name="T41" fmla="*/ 10843359 h 15"/>
              <a:gd name="T42" fmla="*/ 11968659 w 61"/>
              <a:gd name="T43" fmla="*/ 10843359 h 15"/>
              <a:gd name="T44" fmla="*/ 0 w 61"/>
              <a:gd name="T45" fmla="*/ 10843359 h 15"/>
              <a:gd name="T46" fmla="*/ 14961741 w 61"/>
              <a:gd name="T47" fmla="*/ 10843359 h 15"/>
              <a:gd name="T48" fmla="*/ 26930400 w 61"/>
              <a:gd name="T49" fmla="*/ 13553616 h 15"/>
              <a:gd name="T50" fmla="*/ 38899059 w 61"/>
              <a:gd name="T51" fmla="*/ 13553616 h 15"/>
              <a:gd name="T52" fmla="*/ 50868942 w 61"/>
              <a:gd name="T53" fmla="*/ 16263874 h 15"/>
              <a:gd name="T54" fmla="*/ 62837601 w 61"/>
              <a:gd name="T55" fmla="*/ 18975296 h 15"/>
              <a:gd name="T56" fmla="*/ 71814401 w 61"/>
              <a:gd name="T57" fmla="*/ 13553616 h 15"/>
              <a:gd name="T58" fmla="*/ 59845742 w 61"/>
              <a:gd name="T59" fmla="*/ 13553616 h 15"/>
              <a:gd name="T60" fmla="*/ 47875860 w 61"/>
              <a:gd name="T61" fmla="*/ 10843359 h 15"/>
              <a:gd name="T62" fmla="*/ 29922259 w 61"/>
              <a:gd name="T63" fmla="*/ 8131937 h 15"/>
              <a:gd name="T64" fmla="*/ 17953600 w 61"/>
              <a:gd name="T65" fmla="*/ 5421679 h 15"/>
              <a:gd name="T66" fmla="*/ 5984941 w 61"/>
              <a:gd name="T67" fmla="*/ 5421679 h 15"/>
              <a:gd name="T68" fmla="*/ 5984941 w 61"/>
              <a:gd name="T69" fmla="*/ 10843359 h 15"/>
              <a:gd name="T70" fmla="*/ 17953600 w 61"/>
              <a:gd name="T71" fmla="*/ 10843359 h 15"/>
              <a:gd name="T72" fmla="*/ 29922259 w 61"/>
              <a:gd name="T73" fmla="*/ 10843359 h 15"/>
              <a:gd name="T74" fmla="*/ 41892142 w 61"/>
              <a:gd name="T75" fmla="*/ 10843359 h 15"/>
              <a:gd name="T76" fmla="*/ 53860801 w 61"/>
              <a:gd name="T77" fmla="*/ 10843359 h 15"/>
              <a:gd name="T78" fmla="*/ 65829460 w 61"/>
              <a:gd name="T79" fmla="*/ 8131937 h 15"/>
              <a:gd name="T80" fmla="*/ 77799342 w 61"/>
              <a:gd name="T81" fmla="*/ 8131937 h 15"/>
              <a:gd name="T82" fmla="*/ 89768001 w 61"/>
              <a:gd name="T83" fmla="*/ 8131937 h 15"/>
              <a:gd name="T84" fmla="*/ 74806260 w 61"/>
              <a:gd name="T85" fmla="*/ 10843359 h 15"/>
              <a:gd name="T86" fmla="*/ 62837601 w 61"/>
              <a:gd name="T87" fmla="*/ 10843359 h 15"/>
              <a:gd name="T88" fmla="*/ 56852660 w 61"/>
              <a:gd name="T89" fmla="*/ 2710258 h 15"/>
              <a:gd name="T90" fmla="*/ 44884001 w 61"/>
              <a:gd name="T91" fmla="*/ 2710258 h 1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1"/>
              <a:gd name="T139" fmla="*/ 0 h 15"/>
              <a:gd name="T140" fmla="*/ 61 w 61"/>
              <a:gd name="T141" fmla="*/ 15 h 1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1" h="15">
                <a:moveTo>
                  <a:pt x="12" y="8"/>
                </a:moveTo>
                <a:lnTo>
                  <a:pt x="16" y="8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8" y="12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10"/>
                </a:lnTo>
                <a:lnTo>
                  <a:pt x="28" y="10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26" y="6"/>
                </a:lnTo>
                <a:lnTo>
                  <a:pt x="30" y="2"/>
                </a:lnTo>
                <a:lnTo>
                  <a:pt x="34" y="2"/>
                </a:lnTo>
                <a:lnTo>
                  <a:pt x="38" y="2"/>
                </a:lnTo>
                <a:lnTo>
                  <a:pt x="34" y="4"/>
                </a:lnTo>
                <a:lnTo>
                  <a:pt x="28" y="4"/>
                </a:lnTo>
                <a:lnTo>
                  <a:pt x="22" y="4"/>
                </a:lnTo>
                <a:lnTo>
                  <a:pt x="18" y="4"/>
                </a:lnTo>
                <a:lnTo>
                  <a:pt x="22" y="6"/>
                </a:lnTo>
                <a:lnTo>
                  <a:pt x="26" y="6"/>
                </a:lnTo>
                <a:lnTo>
                  <a:pt x="22" y="6"/>
                </a:lnTo>
                <a:lnTo>
                  <a:pt x="18" y="6"/>
                </a:lnTo>
                <a:lnTo>
                  <a:pt x="22" y="6"/>
                </a:lnTo>
                <a:lnTo>
                  <a:pt x="26" y="8"/>
                </a:lnTo>
                <a:lnTo>
                  <a:pt x="30" y="10"/>
                </a:lnTo>
                <a:lnTo>
                  <a:pt x="26" y="10"/>
                </a:lnTo>
                <a:lnTo>
                  <a:pt x="22" y="12"/>
                </a:lnTo>
                <a:lnTo>
                  <a:pt x="18" y="12"/>
                </a:lnTo>
                <a:lnTo>
                  <a:pt x="14" y="12"/>
                </a:lnTo>
                <a:lnTo>
                  <a:pt x="10" y="12"/>
                </a:lnTo>
                <a:lnTo>
                  <a:pt x="14" y="10"/>
                </a:lnTo>
                <a:lnTo>
                  <a:pt x="18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6" y="10"/>
                </a:lnTo>
                <a:lnTo>
                  <a:pt x="30" y="10"/>
                </a:lnTo>
                <a:lnTo>
                  <a:pt x="34" y="12"/>
                </a:lnTo>
                <a:lnTo>
                  <a:pt x="38" y="12"/>
                </a:lnTo>
                <a:lnTo>
                  <a:pt x="42" y="14"/>
                </a:lnTo>
                <a:lnTo>
                  <a:pt x="46" y="14"/>
                </a:lnTo>
                <a:lnTo>
                  <a:pt x="48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8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40" y="6"/>
                </a:lnTo>
                <a:lnTo>
                  <a:pt x="44" y="6"/>
                </a:lnTo>
                <a:lnTo>
                  <a:pt x="48" y="6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56" y="8"/>
                </a:lnTo>
                <a:lnTo>
                  <a:pt x="50" y="8"/>
                </a:lnTo>
                <a:lnTo>
                  <a:pt x="46" y="10"/>
                </a:lnTo>
                <a:lnTo>
                  <a:pt x="42" y="8"/>
                </a:lnTo>
                <a:lnTo>
                  <a:pt x="42" y="4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37" name="Freeform 106"/>
          <p:cNvSpPr>
            <a:spLocks/>
          </p:cNvSpPr>
          <p:nvPr/>
        </p:nvSpPr>
        <p:spPr bwMode="auto">
          <a:xfrm>
            <a:off x="2432050" y="5397500"/>
            <a:ext cx="195263" cy="84138"/>
          </a:xfrm>
          <a:custGeom>
            <a:avLst/>
            <a:gdLst>
              <a:gd name="T0" fmla="*/ 114730960 w 161"/>
              <a:gd name="T1" fmla="*/ 5313372 h 73"/>
              <a:gd name="T2" fmla="*/ 126498891 w 161"/>
              <a:gd name="T3" fmla="*/ 7970058 h 73"/>
              <a:gd name="T4" fmla="*/ 126498891 w 161"/>
              <a:gd name="T5" fmla="*/ 5313372 h 73"/>
              <a:gd name="T6" fmla="*/ 114730960 w 161"/>
              <a:gd name="T7" fmla="*/ 5313372 h 73"/>
              <a:gd name="T8" fmla="*/ 123556605 w 161"/>
              <a:gd name="T9" fmla="*/ 0 h 73"/>
              <a:gd name="T10" fmla="*/ 135324536 w 161"/>
              <a:gd name="T11" fmla="*/ 2656686 h 73"/>
              <a:gd name="T12" fmla="*/ 147091254 w 161"/>
              <a:gd name="T13" fmla="*/ 0 h 73"/>
              <a:gd name="T14" fmla="*/ 158859185 w 161"/>
              <a:gd name="T15" fmla="*/ 0 h 73"/>
              <a:gd name="T16" fmla="*/ 170625903 w 161"/>
              <a:gd name="T17" fmla="*/ 0 h 73"/>
              <a:gd name="T18" fmla="*/ 182393834 w 161"/>
              <a:gd name="T19" fmla="*/ 0 h 73"/>
              <a:gd name="T20" fmla="*/ 194160552 w 161"/>
              <a:gd name="T21" fmla="*/ 2656686 h 73"/>
              <a:gd name="T22" fmla="*/ 205928483 w 161"/>
              <a:gd name="T23" fmla="*/ 2656686 h 73"/>
              <a:gd name="T24" fmla="*/ 217695202 w 161"/>
              <a:gd name="T25" fmla="*/ 0 h 73"/>
              <a:gd name="T26" fmla="*/ 229463133 w 161"/>
              <a:gd name="T27" fmla="*/ 2656686 h 73"/>
              <a:gd name="T28" fmla="*/ 235346492 w 161"/>
              <a:gd name="T29" fmla="*/ 7970058 h 73"/>
              <a:gd name="T30" fmla="*/ 232405418 w 161"/>
              <a:gd name="T31" fmla="*/ 18597956 h 73"/>
              <a:gd name="T32" fmla="*/ 229463133 w 161"/>
              <a:gd name="T33" fmla="*/ 29225853 h 73"/>
              <a:gd name="T34" fmla="*/ 223579773 w 161"/>
              <a:gd name="T35" fmla="*/ 39852598 h 73"/>
              <a:gd name="T36" fmla="*/ 217695202 w 161"/>
              <a:gd name="T37" fmla="*/ 50480495 h 73"/>
              <a:gd name="T38" fmla="*/ 214754128 w 161"/>
              <a:gd name="T39" fmla="*/ 63765078 h 73"/>
              <a:gd name="T40" fmla="*/ 211811842 w 161"/>
              <a:gd name="T41" fmla="*/ 74391823 h 73"/>
              <a:gd name="T42" fmla="*/ 208870769 w 161"/>
              <a:gd name="T43" fmla="*/ 85019720 h 73"/>
              <a:gd name="T44" fmla="*/ 205928483 w 161"/>
              <a:gd name="T45" fmla="*/ 95646465 h 73"/>
              <a:gd name="T46" fmla="*/ 194160552 w 161"/>
              <a:gd name="T47" fmla="*/ 92989779 h 73"/>
              <a:gd name="T48" fmla="*/ 182393834 w 161"/>
              <a:gd name="T49" fmla="*/ 92989779 h 73"/>
              <a:gd name="T50" fmla="*/ 170625903 w 161"/>
              <a:gd name="T51" fmla="*/ 92989779 h 73"/>
              <a:gd name="T52" fmla="*/ 158859185 w 161"/>
              <a:gd name="T53" fmla="*/ 92989779 h 73"/>
              <a:gd name="T54" fmla="*/ 147091254 w 161"/>
              <a:gd name="T55" fmla="*/ 95646465 h 73"/>
              <a:gd name="T56" fmla="*/ 135324536 w 161"/>
              <a:gd name="T57" fmla="*/ 95646465 h 73"/>
              <a:gd name="T58" fmla="*/ 123556605 w 161"/>
              <a:gd name="T59" fmla="*/ 95646465 h 73"/>
              <a:gd name="T60" fmla="*/ 111789887 w 161"/>
              <a:gd name="T61" fmla="*/ 95646465 h 73"/>
              <a:gd name="T62" fmla="*/ 100021956 w 161"/>
              <a:gd name="T63" fmla="*/ 95646465 h 73"/>
              <a:gd name="T64" fmla="*/ 88255238 w 161"/>
              <a:gd name="T65" fmla="*/ 95646465 h 73"/>
              <a:gd name="T66" fmla="*/ 76487307 w 161"/>
              <a:gd name="T67" fmla="*/ 95646465 h 73"/>
              <a:gd name="T68" fmla="*/ 64720588 w 161"/>
              <a:gd name="T69" fmla="*/ 95646465 h 73"/>
              <a:gd name="T70" fmla="*/ 52952657 w 161"/>
              <a:gd name="T71" fmla="*/ 95646465 h 73"/>
              <a:gd name="T72" fmla="*/ 41185939 w 161"/>
              <a:gd name="T73" fmla="*/ 92989779 h 73"/>
              <a:gd name="T74" fmla="*/ 29418008 w 161"/>
              <a:gd name="T75" fmla="*/ 92989779 h 73"/>
              <a:gd name="T76" fmla="*/ 17651290 w 161"/>
              <a:gd name="T77" fmla="*/ 92989779 h 73"/>
              <a:gd name="T78" fmla="*/ 5883359 w 161"/>
              <a:gd name="T79" fmla="*/ 92989779 h 73"/>
              <a:gd name="T80" fmla="*/ 5883359 w 161"/>
              <a:gd name="T81" fmla="*/ 87676406 h 73"/>
              <a:gd name="T82" fmla="*/ 17651290 w 161"/>
              <a:gd name="T83" fmla="*/ 85019720 h 73"/>
              <a:gd name="T84" fmla="*/ 26476935 w 161"/>
              <a:gd name="T85" fmla="*/ 77048509 h 73"/>
              <a:gd name="T86" fmla="*/ 38243653 w 161"/>
              <a:gd name="T87" fmla="*/ 69078451 h 73"/>
              <a:gd name="T88" fmla="*/ 47069298 w 161"/>
              <a:gd name="T89" fmla="*/ 61107240 h 73"/>
              <a:gd name="T90" fmla="*/ 52952657 w 161"/>
              <a:gd name="T91" fmla="*/ 53137181 h 73"/>
              <a:gd name="T92" fmla="*/ 64720588 w 161"/>
              <a:gd name="T93" fmla="*/ 45167123 h 73"/>
              <a:gd name="T94" fmla="*/ 73546233 w 161"/>
              <a:gd name="T95" fmla="*/ 37195911 h 73"/>
              <a:gd name="T96" fmla="*/ 82371878 w 161"/>
              <a:gd name="T97" fmla="*/ 29225853 h 73"/>
              <a:gd name="T98" fmla="*/ 88255238 w 161"/>
              <a:gd name="T99" fmla="*/ 21254642 h 73"/>
              <a:gd name="T100" fmla="*/ 97080883 w 161"/>
              <a:gd name="T101" fmla="*/ 15941270 h 73"/>
              <a:gd name="T102" fmla="*/ 105906528 w 161"/>
              <a:gd name="T103" fmla="*/ 10627897 h 73"/>
              <a:gd name="T104" fmla="*/ 117673246 w 161"/>
              <a:gd name="T105" fmla="*/ 5313372 h 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1"/>
              <a:gd name="T160" fmla="*/ 0 h 73"/>
              <a:gd name="T161" fmla="*/ 161 w 161"/>
              <a:gd name="T162" fmla="*/ 73 h 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1" h="73">
                <a:moveTo>
                  <a:pt x="74" y="4"/>
                </a:moveTo>
                <a:lnTo>
                  <a:pt x="78" y="4"/>
                </a:lnTo>
                <a:lnTo>
                  <a:pt x="82" y="4"/>
                </a:lnTo>
                <a:lnTo>
                  <a:pt x="86" y="6"/>
                </a:lnTo>
                <a:lnTo>
                  <a:pt x="90" y="6"/>
                </a:lnTo>
                <a:lnTo>
                  <a:pt x="86" y="4"/>
                </a:lnTo>
                <a:lnTo>
                  <a:pt x="82" y="4"/>
                </a:lnTo>
                <a:lnTo>
                  <a:pt x="78" y="4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2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2"/>
                </a:lnTo>
                <a:lnTo>
                  <a:pt x="136" y="2"/>
                </a:lnTo>
                <a:lnTo>
                  <a:pt x="140" y="2"/>
                </a:lnTo>
                <a:lnTo>
                  <a:pt x="144" y="2"/>
                </a:lnTo>
                <a:lnTo>
                  <a:pt x="148" y="0"/>
                </a:lnTo>
                <a:lnTo>
                  <a:pt x="152" y="0"/>
                </a:lnTo>
                <a:lnTo>
                  <a:pt x="156" y="2"/>
                </a:lnTo>
                <a:lnTo>
                  <a:pt x="160" y="2"/>
                </a:lnTo>
                <a:lnTo>
                  <a:pt x="160" y="6"/>
                </a:lnTo>
                <a:lnTo>
                  <a:pt x="158" y="10"/>
                </a:lnTo>
                <a:lnTo>
                  <a:pt x="158" y="14"/>
                </a:lnTo>
                <a:lnTo>
                  <a:pt x="156" y="18"/>
                </a:lnTo>
                <a:lnTo>
                  <a:pt x="156" y="22"/>
                </a:lnTo>
                <a:lnTo>
                  <a:pt x="154" y="26"/>
                </a:lnTo>
                <a:lnTo>
                  <a:pt x="152" y="30"/>
                </a:lnTo>
                <a:lnTo>
                  <a:pt x="150" y="34"/>
                </a:lnTo>
                <a:lnTo>
                  <a:pt x="148" y="38"/>
                </a:lnTo>
                <a:lnTo>
                  <a:pt x="148" y="44"/>
                </a:lnTo>
                <a:lnTo>
                  <a:pt x="146" y="48"/>
                </a:lnTo>
                <a:lnTo>
                  <a:pt x="144" y="52"/>
                </a:lnTo>
                <a:lnTo>
                  <a:pt x="144" y="56"/>
                </a:lnTo>
                <a:lnTo>
                  <a:pt x="144" y="60"/>
                </a:lnTo>
                <a:lnTo>
                  <a:pt x="142" y="64"/>
                </a:lnTo>
                <a:lnTo>
                  <a:pt x="142" y="68"/>
                </a:lnTo>
                <a:lnTo>
                  <a:pt x="140" y="72"/>
                </a:lnTo>
                <a:lnTo>
                  <a:pt x="136" y="72"/>
                </a:lnTo>
                <a:lnTo>
                  <a:pt x="132" y="70"/>
                </a:lnTo>
                <a:lnTo>
                  <a:pt x="128" y="70"/>
                </a:lnTo>
                <a:lnTo>
                  <a:pt x="124" y="70"/>
                </a:lnTo>
                <a:lnTo>
                  <a:pt x="120" y="70"/>
                </a:lnTo>
                <a:lnTo>
                  <a:pt x="116" y="70"/>
                </a:lnTo>
                <a:lnTo>
                  <a:pt x="112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2"/>
                </a:lnTo>
                <a:lnTo>
                  <a:pt x="96" y="72"/>
                </a:lnTo>
                <a:lnTo>
                  <a:pt x="92" y="72"/>
                </a:lnTo>
                <a:lnTo>
                  <a:pt x="88" y="72"/>
                </a:lnTo>
                <a:lnTo>
                  <a:pt x="84" y="72"/>
                </a:lnTo>
                <a:lnTo>
                  <a:pt x="80" y="72"/>
                </a:lnTo>
                <a:lnTo>
                  <a:pt x="76" y="72"/>
                </a:lnTo>
                <a:lnTo>
                  <a:pt x="72" y="72"/>
                </a:lnTo>
                <a:lnTo>
                  <a:pt x="68" y="72"/>
                </a:lnTo>
                <a:lnTo>
                  <a:pt x="64" y="72"/>
                </a:lnTo>
                <a:lnTo>
                  <a:pt x="60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6" y="72"/>
                </a:lnTo>
                <a:lnTo>
                  <a:pt x="32" y="72"/>
                </a:lnTo>
                <a:lnTo>
                  <a:pt x="28" y="70"/>
                </a:lnTo>
                <a:lnTo>
                  <a:pt x="24" y="70"/>
                </a:lnTo>
                <a:lnTo>
                  <a:pt x="20" y="70"/>
                </a:lnTo>
                <a:lnTo>
                  <a:pt x="16" y="70"/>
                </a:lnTo>
                <a:lnTo>
                  <a:pt x="12" y="70"/>
                </a:lnTo>
                <a:lnTo>
                  <a:pt x="8" y="70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8" y="66"/>
                </a:lnTo>
                <a:lnTo>
                  <a:pt x="12" y="64"/>
                </a:lnTo>
                <a:lnTo>
                  <a:pt x="14" y="60"/>
                </a:lnTo>
                <a:lnTo>
                  <a:pt x="18" y="58"/>
                </a:lnTo>
                <a:lnTo>
                  <a:pt x="22" y="54"/>
                </a:lnTo>
                <a:lnTo>
                  <a:pt x="26" y="52"/>
                </a:lnTo>
                <a:lnTo>
                  <a:pt x="28" y="48"/>
                </a:lnTo>
                <a:lnTo>
                  <a:pt x="32" y="46"/>
                </a:lnTo>
                <a:lnTo>
                  <a:pt x="32" y="42"/>
                </a:lnTo>
                <a:lnTo>
                  <a:pt x="36" y="40"/>
                </a:lnTo>
                <a:lnTo>
                  <a:pt x="40" y="38"/>
                </a:lnTo>
                <a:lnTo>
                  <a:pt x="44" y="34"/>
                </a:lnTo>
                <a:lnTo>
                  <a:pt x="48" y="32"/>
                </a:lnTo>
                <a:lnTo>
                  <a:pt x="50" y="28"/>
                </a:lnTo>
                <a:lnTo>
                  <a:pt x="54" y="26"/>
                </a:lnTo>
                <a:lnTo>
                  <a:pt x="56" y="22"/>
                </a:lnTo>
                <a:lnTo>
                  <a:pt x="56" y="18"/>
                </a:lnTo>
                <a:lnTo>
                  <a:pt x="60" y="16"/>
                </a:lnTo>
                <a:lnTo>
                  <a:pt x="62" y="12"/>
                </a:lnTo>
                <a:lnTo>
                  <a:pt x="66" y="12"/>
                </a:lnTo>
                <a:lnTo>
                  <a:pt x="68" y="8"/>
                </a:lnTo>
                <a:lnTo>
                  <a:pt x="72" y="8"/>
                </a:lnTo>
                <a:lnTo>
                  <a:pt x="76" y="6"/>
                </a:lnTo>
                <a:lnTo>
                  <a:pt x="80" y="4"/>
                </a:lnTo>
                <a:lnTo>
                  <a:pt x="74" y="4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38" name="Freeform 107"/>
          <p:cNvSpPr>
            <a:spLocks/>
          </p:cNvSpPr>
          <p:nvPr/>
        </p:nvSpPr>
        <p:spPr bwMode="auto">
          <a:xfrm>
            <a:off x="2501900" y="5403850"/>
            <a:ext cx="34925" cy="69850"/>
          </a:xfrm>
          <a:custGeom>
            <a:avLst/>
            <a:gdLst>
              <a:gd name="T0" fmla="*/ 29007019 w 29"/>
              <a:gd name="T1" fmla="*/ 2622238 h 61"/>
              <a:gd name="T2" fmla="*/ 26107040 w 29"/>
              <a:gd name="T3" fmla="*/ 7866713 h 61"/>
              <a:gd name="T4" fmla="*/ 23205856 w 29"/>
              <a:gd name="T5" fmla="*/ 13112334 h 61"/>
              <a:gd name="T6" fmla="*/ 23205856 w 29"/>
              <a:gd name="T7" fmla="*/ 18356809 h 61"/>
              <a:gd name="T8" fmla="*/ 20304672 w 29"/>
              <a:gd name="T9" fmla="*/ 23601284 h 61"/>
              <a:gd name="T10" fmla="*/ 17404693 w 29"/>
              <a:gd name="T11" fmla="*/ 28846905 h 61"/>
              <a:gd name="T12" fmla="*/ 17404693 w 29"/>
              <a:gd name="T13" fmla="*/ 34091380 h 61"/>
              <a:gd name="T14" fmla="*/ 14503509 w 29"/>
              <a:gd name="T15" fmla="*/ 39335856 h 61"/>
              <a:gd name="T16" fmla="*/ 11602326 w 29"/>
              <a:gd name="T17" fmla="*/ 44581476 h 61"/>
              <a:gd name="T18" fmla="*/ 8702347 w 29"/>
              <a:gd name="T19" fmla="*/ 49825952 h 61"/>
              <a:gd name="T20" fmla="*/ 8702347 w 29"/>
              <a:gd name="T21" fmla="*/ 55070427 h 61"/>
              <a:gd name="T22" fmla="*/ 5801163 w 29"/>
              <a:gd name="T23" fmla="*/ 60316048 h 61"/>
              <a:gd name="T24" fmla="*/ 2901184 w 29"/>
              <a:gd name="T25" fmla="*/ 65560523 h 61"/>
              <a:gd name="T26" fmla="*/ 0 w 29"/>
              <a:gd name="T27" fmla="*/ 70804998 h 61"/>
              <a:gd name="T28" fmla="*/ 0 w 29"/>
              <a:gd name="T29" fmla="*/ 76050619 h 61"/>
              <a:gd name="T30" fmla="*/ 5801163 w 29"/>
              <a:gd name="T31" fmla="*/ 78672857 h 61"/>
              <a:gd name="T32" fmla="*/ 11602326 w 29"/>
              <a:gd name="T33" fmla="*/ 78672857 h 61"/>
              <a:gd name="T34" fmla="*/ 14503509 w 29"/>
              <a:gd name="T35" fmla="*/ 73428381 h 61"/>
              <a:gd name="T36" fmla="*/ 14503509 w 29"/>
              <a:gd name="T37" fmla="*/ 68182761 h 61"/>
              <a:gd name="T38" fmla="*/ 17404693 w 29"/>
              <a:gd name="T39" fmla="*/ 62938285 h 61"/>
              <a:gd name="T40" fmla="*/ 20304672 w 29"/>
              <a:gd name="T41" fmla="*/ 57693810 h 61"/>
              <a:gd name="T42" fmla="*/ 23205856 w 29"/>
              <a:gd name="T43" fmla="*/ 52448189 h 61"/>
              <a:gd name="T44" fmla="*/ 26107040 w 29"/>
              <a:gd name="T45" fmla="*/ 47203714 h 61"/>
              <a:gd name="T46" fmla="*/ 29007019 w 29"/>
              <a:gd name="T47" fmla="*/ 41959239 h 61"/>
              <a:gd name="T48" fmla="*/ 29007019 w 29"/>
              <a:gd name="T49" fmla="*/ 36713618 h 61"/>
              <a:gd name="T50" fmla="*/ 29007019 w 29"/>
              <a:gd name="T51" fmla="*/ 31469143 h 61"/>
              <a:gd name="T52" fmla="*/ 31908203 w 29"/>
              <a:gd name="T53" fmla="*/ 26224667 h 61"/>
              <a:gd name="T54" fmla="*/ 34808182 w 29"/>
              <a:gd name="T55" fmla="*/ 20979047 h 61"/>
              <a:gd name="T56" fmla="*/ 40610549 w 29"/>
              <a:gd name="T57" fmla="*/ 18356809 h 61"/>
              <a:gd name="T58" fmla="*/ 40610549 w 29"/>
              <a:gd name="T59" fmla="*/ 13112334 h 61"/>
              <a:gd name="T60" fmla="*/ 40610549 w 29"/>
              <a:gd name="T61" fmla="*/ 7866713 h 61"/>
              <a:gd name="T62" fmla="*/ 40610549 w 29"/>
              <a:gd name="T63" fmla="*/ 2622238 h 61"/>
              <a:gd name="T64" fmla="*/ 34808182 w 29"/>
              <a:gd name="T65" fmla="*/ 2622238 h 61"/>
              <a:gd name="T66" fmla="*/ 29007019 w 29"/>
              <a:gd name="T67" fmla="*/ 0 h 61"/>
              <a:gd name="T68" fmla="*/ 23205856 w 29"/>
              <a:gd name="T69" fmla="*/ 0 h 61"/>
              <a:gd name="T70" fmla="*/ 29007019 w 29"/>
              <a:gd name="T71" fmla="*/ 2622238 h 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"/>
              <a:gd name="T109" fmla="*/ 0 h 61"/>
              <a:gd name="T110" fmla="*/ 29 w 29"/>
              <a:gd name="T111" fmla="*/ 61 h 6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" h="61">
                <a:moveTo>
                  <a:pt x="20" y="2"/>
                </a:moveTo>
                <a:lnTo>
                  <a:pt x="18" y="6"/>
                </a:lnTo>
                <a:lnTo>
                  <a:pt x="16" y="10"/>
                </a:lnTo>
                <a:lnTo>
                  <a:pt x="16" y="14"/>
                </a:lnTo>
                <a:lnTo>
                  <a:pt x="14" y="18"/>
                </a:lnTo>
                <a:lnTo>
                  <a:pt x="12" y="22"/>
                </a:lnTo>
                <a:lnTo>
                  <a:pt x="12" y="26"/>
                </a:lnTo>
                <a:lnTo>
                  <a:pt x="10" y="30"/>
                </a:lnTo>
                <a:lnTo>
                  <a:pt x="8" y="34"/>
                </a:lnTo>
                <a:lnTo>
                  <a:pt x="6" y="38"/>
                </a:lnTo>
                <a:lnTo>
                  <a:pt x="6" y="42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58"/>
                </a:lnTo>
                <a:lnTo>
                  <a:pt x="4" y="60"/>
                </a:lnTo>
                <a:lnTo>
                  <a:pt x="8" y="60"/>
                </a:lnTo>
                <a:lnTo>
                  <a:pt x="10" y="56"/>
                </a:lnTo>
                <a:lnTo>
                  <a:pt x="10" y="52"/>
                </a:lnTo>
                <a:lnTo>
                  <a:pt x="12" y="48"/>
                </a:lnTo>
                <a:lnTo>
                  <a:pt x="14" y="44"/>
                </a:lnTo>
                <a:lnTo>
                  <a:pt x="16" y="40"/>
                </a:lnTo>
                <a:lnTo>
                  <a:pt x="18" y="36"/>
                </a:lnTo>
                <a:lnTo>
                  <a:pt x="20" y="32"/>
                </a:lnTo>
                <a:lnTo>
                  <a:pt x="20" y="28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8" y="14"/>
                </a:lnTo>
                <a:lnTo>
                  <a:pt x="28" y="10"/>
                </a:lnTo>
                <a:lnTo>
                  <a:pt x="28" y="6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20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39" name="Freeform 108"/>
          <p:cNvSpPr>
            <a:spLocks/>
          </p:cNvSpPr>
          <p:nvPr/>
        </p:nvSpPr>
        <p:spPr bwMode="auto">
          <a:xfrm>
            <a:off x="2570163" y="5407025"/>
            <a:ext cx="33337" cy="66675"/>
          </a:xfrm>
          <a:custGeom>
            <a:avLst/>
            <a:gdLst>
              <a:gd name="T0" fmla="*/ 39636458 w 27"/>
              <a:gd name="T1" fmla="*/ 2553992 h 59"/>
              <a:gd name="T2" fmla="*/ 36587975 w 27"/>
              <a:gd name="T3" fmla="*/ 7663105 h 59"/>
              <a:gd name="T4" fmla="*/ 33538257 w 27"/>
              <a:gd name="T5" fmla="*/ 12771088 h 59"/>
              <a:gd name="T6" fmla="*/ 30489773 w 27"/>
              <a:gd name="T7" fmla="*/ 17879071 h 59"/>
              <a:gd name="T8" fmla="*/ 30489773 w 27"/>
              <a:gd name="T9" fmla="*/ 22988184 h 59"/>
              <a:gd name="T10" fmla="*/ 27441290 w 27"/>
              <a:gd name="T11" fmla="*/ 28096167 h 59"/>
              <a:gd name="T12" fmla="*/ 27441290 w 27"/>
              <a:gd name="T13" fmla="*/ 33204150 h 59"/>
              <a:gd name="T14" fmla="*/ 24391572 w 27"/>
              <a:gd name="T15" fmla="*/ 38313263 h 59"/>
              <a:gd name="T16" fmla="*/ 24391572 w 27"/>
              <a:gd name="T17" fmla="*/ 43421246 h 59"/>
              <a:gd name="T18" fmla="*/ 24391572 w 27"/>
              <a:gd name="T19" fmla="*/ 48529229 h 59"/>
              <a:gd name="T20" fmla="*/ 24391572 w 27"/>
              <a:gd name="T21" fmla="*/ 53638342 h 59"/>
              <a:gd name="T22" fmla="*/ 21343088 w 27"/>
              <a:gd name="T23" fmla="*/ 58746325 h 59"/>
              <a:gd name="T24" fmla="*/ 18293370 w 27"/>
              <a:gd name="T25" fmla="*/ 63854308 h 59"/>
              <a:gd name="T26" fmla="*/ 18293370 w 27"/>
              <a:gd name="T27" fmla="*/ 68963422 h 59"/>
              <a:gd name="T28" fmla="*/ 12196403 w 27"/>
              <a:gd name="T29" fmla="*/ 71517413 h 59"/>
              <a:gd name="T30" fmla="*/ 6098202 w 27"/>
              <a:gd name="T31" fmla="*/ 74071405 h 59"/>
              <a:gd name="T32" fmla="*/ 0 w 27"/>
              <a:gd name="T33" fmla="*/ 74071405 h 59"/>
              <a:gd name="T34" fmla="*/ 0 w 27"/>
              <a:gd name="T35" fmla="*/ 68963422 h 59"/>
              <a:gd name="T36" fmla="*/ 6098202 w 27"/>
              <a:gd name="T37" fmla="*/ 66408300 h 59"/>
              <a:gd name="T38" fmla="*/ 9146685 w 27"/>
              <a:gd name="T39" fmla="*/ 61300317 h 59"/>
              <a:gd name="T40" fmla="*/ 9146685 w 27"/>
              <a:gd name="T41" fmla="*/ 56192334 h 59"/>
              <a:gd name="T42" fmla="*/ 9146685 w 27"/>
              <a:gd name="T43" fmla="*/ 51083221 h 59"/>
              <a:gd name="T44" fmla="*/ 15244887 w 27"/>
              <a:gd name="T45" fmla="*/ 45975238 h 59"/>
              <a:gd name="T46" fmla="*/ 18293370 w 27"/>
              <a:gd name="T47" fmla="*/ 40867255 h 59"/>
              <a:gd name="T48" fmla="*/ 21343088 w 27"/>
              <a:gd name="T49" fmla="*/ 35758142 h 59"/>
              <a:gd name="T50" fmla="*/ 21343088 w 27"/>
              <a:gd name="T51" fmla="*/ 30650158 h 59"/>
              <a:gd name="T52" fmla="*/ 24391572 w 27"/>
              <a:gd name="T53" fmla="*/ 25542175 h 59"/>
              <a:gd name="T54" fmla="*/ 27441290 w 27"/>
              <a:gd name="T55" fmla="*/ 20433062 h 59"/>
              <a:gd name="T56" fmla="*/ 30489773 w 27"/>
              <a:gd name="T57" fmla="*/ 15325079 h 59"/>
              <a:gd name="T58" fmla="*/ 30489773 w 27"/>
              <a:gd name="T59" fmla="*/ 10217096 h 59"/>
              <a:gd name="T60" fmla="*/ 33538257 w 27"/>
              <a:gd name="T61" fmla="*/ 5107983 h 59"/>
              <a:gd name="T62" fmla="*/ 33538257 w 27"/>
              <a:gd name="T63" fmla="*/ 0 h 59"/>
              <a:gd name="T64" fmla="*/ 39636458 w 27"/>
              <a:gd name="T65" fmla="*/ 0 h 59"/>
              <a:gd name="T66" fmla="*/ 39636458 w 27"/>
              <a:gd name="T67" fmla="*/ 2553992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"/>
              <a:gd name="T103" fmla="*/ 0 h 59"/>
              <a:gd name="T104" fmla="*/ 27 w 27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" h="59">
                <a:moveTo>
                  <a:pt x="26" y="2"/>
                </a:moveTo>
                <a:lnTo>
                  <a:pt x="24" y="6"/>
                </a:lnTo>
                <a:lnTo>
                  <a:pt x="22" y="10"/>
                </a:lnTo>
                <a:lnTo>
                  <a:pt x="20" y="14"/>
                </a:lnTo>
                <a:lnTo>
                  <a:pt x="20" y="18"/>
                </a:lnTo>
                <a:lnTo>
                  <a:pt x="18" y="22"/>
                </a:lnTo>
                <a:lnTo>
                  <a:pt x="18" y="26"/>
                </a:lnTo>
                <a:lnTo>
                  <a:pt x="16" y="30"/>
                </a:lnTo>
                <a:lnTo>
                  <a:pt x="16" y="34"/>
                </a:lnTo>
                <a:lnTo>
                  <a:pt x="16" y="38"/>
                </a:lnTo>
                <a:lnTo>
                  <a:pt x="16" y="42"/>
                </a:lnTo>
                <a:lnTo>
                  <a:pt x="14" y="46"/>
                </a:lnTo>
                <a:lnTo>
                  <a:pt x="12" y="50"/>
                </a:lnTo>
                <a:lnTo>
                  <a:pt x="12" y="54"/>
                </a:lnTo>
                <a:lnTo>
                  <a:pt x="8" y="56"/>
                </a:lnTo>
                <a:lnTo>
                  <a:pt x="4" y="58"/>
                </a:lnTo>
                <a:lnTo>
                  <a:pt x="0" y="58"/>
                </a:lnTo>
                <a:lnTo>
                  <a:pt x="0" y="54"/>
                </a:lnTo>
                <a:lnTo>
                  <a:pt x="4" y="52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10" y="36"/>
                </a:lnTo>
                <a:lnTo>
                  <a:pt x="12" y="32"/>
                </a:lnTo>
                <a:lnTo>
                  <a:pt x="14" y="28"/>
                </a:lnTo>
                <a:lnTo>
                  <a:pt x="14" y="24"/>
                </a:lnTo>
                <a:lnTo>
                  <a:pt x="16" y="20"/>
                </a:lnTo>
                <a:lnTo>
                  <a:pt x="18" y="16"/>
                </a:lnTo>
                <a:lnTo>
                  <a:pt x="20" y="12"/>
                </a:lnTo>
                <a:lnTo>
                  <a:pt x="20" y="8"/>
                </a:lnTo>
                <a:lnTo>
                  <a:pt x="22" y="4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40" name="Freeform 109"/>
          <p:cNvSpPr>
            <a:spLocks/>
          </p:cNvSpPr>
          <p:nvPr/>
        </p:nvSpPr>
        <p:spPr bwMode="auto">
          <a:xfrm>
            <a:off x="2538413" y="5408613"/>
            <a:ext cx="30162" cy="69850"/>
          </a:xfrm>
          <a:custGeom>
            <a:avLst/>
            <a:gdLst>
              <a:gd name="T0" fmla="*/ 34934835 w 25"/>
              <a:gd name="T1" fmla="*/ 0 h 61"/>
              <a:gd name="T2" fmla="*/ 34934835 w 25"/>
              <a:gd name="T3" fmla="*/ 5244475 h 61"/>
              <a:gd name="T4" fmla="*/ 34934835 w 25"/>
              <a:gd name="T5" fmla="*/ 10490096 h 61"/>
              <a:gd name="T6" fmla="*/ 32023599 w 25"/>
              <a:gd name="T7" fmla="*/ 15734571 h 61"/>
              <a:gd name="T8" fmla="*/ 29112362 w 25"/>
              <a:gd name="T9" fmla="*/ 20979047 h 61"/>
              <a:gd name="T10" fmla="*/ 29112362 w 25"/>
              <a:gd name="T11" fmla="*/ 26224667 h 61"/>
              <a:gd name="T12" fmla="*/ 26201126 w 25"/>
              <a:gd name="T13" fmla="*/ 31469143 h 61"/>
              <a:gd name="T14" fmla="*/ 26201126 w 25"/>
              <a:gd name="T15" fmla="*/ 36713618 h 61"/>
              <a:gd name="T16" fmla="*/ 26201126 w 25"/>
              <a:gd name="T17" fmla="*/ 41959239 h 61"/>
              <a:gd name="T18" fmla="*/ 20378654 w 25"/>
              <a:gd name="T19" fmla="*/ 47203714 h 61"/>
              <a:gd name="T20" fmla="*/ 17467417 w 25"/>
              <a:gd name="T21" fmla="*/ 52448189 h 61"/>
              <a:gd name="T22" fmla="*/ 17467417 w 25"/>
              <a:gd name="T23" fmla="*/ 57693810 h 61"/>
              <a:gd name="T24" fmla="*/ 17467417 w 25"/>
              <a:gd name="T25" fmla="*/ 62938285 h 61"/>
              <a:gd name="T26" fmla="*/ 14556181 w 25"/>
              <a:gd name="T27" fmla="*/ 68182761 h 61"/>
              <a:gd name="T28" fmla="*/ 8733709 w 25"/>
              <a:gd name="T29" fmla="*/ 70804998 h 61"/>
              <a:gd name="T30" fmla="*/ 8733709 w 25"/>
              <a:gd name="T31" fmla="*/ 76050619 h 61"/>
              <a:gd name="T32" fmla="*/ 2911236 w 25"/>
              <a:gd name="T33" fmla="*/ 78672857 h 61"/>
              <a:gd name="T34" fmla="*/ 0 w 25"/>
              <a:gd name="T35" fmla="*/ 73428381 h 61"/>
              <a:gd name="T36" fmla="*/ 2911236 w 25"/>
              <a:gd name="T37" fmla="*/ 68182761 h 61"/>
              <a:gd name="T38" fmla="*/ 5822472 w 25"/>
              <a:gd name="T39" fmla="*/ 62938285 h 61"/>
              <a:gd name="T40" fmla="*/ 8733709 w 25"/>
              <a:gd name="T41" fmla="*/ 57693810 h 61"/>
              <a:gd name="T42" fmla="*/ 8733709 w 25"/>
              <a:gd name="T43" fmla="*/ 52448189 h 61"/>
              <a:gd name="T44" fmla="*/ 11644945 w 25"/>
              <a:gd name="T45" fmla="*/ 47203714 h 61"/>
              <a:gd name="T46" fmla="*/ 14556181 w 25"/>
              <a:gd name="T47" fmla="*/ 41959239 h 61"/>
              <a:gd name="T48" fmla="*/ 14556181 w 25"/>
              <a:gd name="T49" fmla="*/ 36713618 h 61"/>
              <a:gd name="T50" fmla="*/ 20378654 w 25"/>
              <a:gd name="T51" fmla="*/ 31469143 h 61"/>
              <a:gd name="T52" fmla="*/ 20378654 w 25"/>
              <a:gd name="T53" fmla="*/ 26224667 h 61"/>
              <a:gd name="T54" fmla="*/ 23289890 w 25"/>
              <a:gd name="T55" fmla="*/ 20979047 h 61"/>
              <a:gd name="T56" fmla="*/ 26201126 w 25"/>
              <a:gd name="T57" fmla="*/ 15734571 h 61"/>
              <a:gd name="T58" fmla="*/ 26201126 w 25"/>
              <a:gd name="T59" fmla="*/ 10490096 h 61"/>
              <a:gd name="T60" fmla="*/ 29112362 w 25"/>
              <a:gd name="T61" fmla="*/ 5244475 h 61"/>
              <a:gd name="T62" fmla="*/ 32023599 w 25"/>
              <a:gd name="T63" fmla="*/ 0 h 61"/>
              <a:gd name="T64" fmla="*/ 34934835 w 25"/>
              <a:gd name="T65" fmla="*/ 0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"/>
              <a:gd name="T100" fmla="*/ 0 h 61"/>
              <a:gd name="T101" fmla="*/ 25 w 25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" h="61">
                <a:moveTo>
                  <a:pt x="24" y="0"/>
                </a:moveTo>
                <a:lnTo>
                  <a:pt x="24" y="4"/>
                </a:lnTo>
                <a:lnTo>
                  <a:pt x="24" y="8"/>
                </a:lnTo>
                <a:lnTo>
                  <a:pt x="22" y="12"/>
                </a:lnTo>
                <a:lnTo>
                  <a:pt x="20" y="16"/>
                </a:lnTo>
                <a:lnTo>
                  <a:pt x="20" y="20"/>
                </a:lnTo>
                <a:lnTo>
                  <a:pt x="18" y="24"/>
                </a:lnTo>
                <a:lnTo>
                  <a:pt x="18" y="28"/>
                </a:lnTo>
                <a:lnTo>
                  <a:pt x="18" y="32"/>
                </a:lnTo>
                <a:lnTo>
                  <a:pt x="14" y="36"/>
                </a:lnTo>
                <a:lnTo>
                  <a:pt x="12" y="40"/>
                </a:lnTo>
                <a:lnTo>
                  <a:pt x="12" y="44"/>
                </a:lnTo>
                <a:lnTo>
                  <a:pt x="12" y="48"/>
                </a:lnTo>
                <a:lnTo>
                  <a:pt x="10" y="52"/>
                </a:lnTo>
                <a:lnTo>
                  <a:pt x="6" y="54"/>
                </a:lnTo>
                <a:lnTo>
                  <a:pt x="6" y="58"/>
                </a:lnTo>
                <a:lnTo>
                  <a:pt x="2" y="60"/>
                </a:lnTo>
                <a:lnTo>
                  <a:pt x="0" y="56"/>
                </a:lnTo>
                <a:lnTo>
                  <a:pt x="2" y="52"/>
                </a:lnTo>
                <a:lnTo>
                  <a:pt x="4" y="48"/>
                </a:lnTo>
                <a:lnTo>
                  <a:pt x="6" y="44"/>
                </a:lnTo>
                <a:lnTo>
                  <a:pt x="6" y="40"/>
                </a:lnTo>
                <a:lnTo>
                  <a:pt x="8" y="36"/>
                </a:lnTo>
                <a:lnTo>
                  <a:pt x="10" y="32"/>
                </a:lnTo>
                <a:lnTo>
                  <a:pt x="10" y="28"/>
                </a:lnTo>
                <a:lnTo>
                  <a:pt x="14" y="24"/>
                </a:lnTo>
                <a:lnTo>
                  <a:pt x="14" y="20"/>
                </a:lnTo>
                <a:lnTo>
                  <a:pt x="16" y="16"/>
                </a:lnTo>
                <a:lnTo>
                  <a:pt x="18" y="12"/>
                </a:lnTo>
                <a:lnTo>
                  <a:pt x="18" y="8"/>
                </a:lnTo>
                <a:lnTo>
                  <a:pt x="20" y="4"/>
                </a:lnTo>
                <a:lnTo>
                  <a:pt x="22" y="0"/>
                </a:lnTo>
                <a:lnTo>
                  <a:pt x="24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41" name="Freeform 110"/>
          <p:cNvSpPr>
            <a:spLocks/>
          </p:cNvSpPr>
          <p:nvPr/>
        </p:nvSpPr>
        <p:spPr bwMode="auto">
          <a:xfrm>
            <a:off x="1235075" y="4975225"/>
            <a:ext cx="452438" cy="327025"/>
          </a:xfrm>
          <a:custGeom>
            <a:avLst/>
            <a:gdLst>
              <a:gd name="T0" fmla="*/ 308972700 w 373"/>
              <a:gd name="T1" fmla="*/ 12984146 h 287"/>
              <a:gd name="T2" fmla="*/ 335455485 w 373"/>
              <a:gd name="T3" fmla="*/ 18176665 h 287"/>
              <a:gd name="T4" fmla="*/ 373710149 w 373"/>
              <a:gd name="T5" fmla="*/ 28563982 h 287"/>
              <a:gd name="T6" fmla="*/ 400192934 w 373"/>
              <a:gd name="T7" fmla="*/ 41548127 h 287"/>
              <a:gd name="T8" fmla="*/ 417848933 w 373"/>
              <a:gd name="T9" fmla="*/ 62321621 h 287"/>
              <a:gd name="T10" fmla="*/ 432561052 w 373"/>
              <a:gd name="T11" fmla="*/ 80499426 h 287"/>
              <a:gd name="T12" fmla="*/ 441389052 w 373"/>
              <a:gd name="T13" fmla="*/ 103869749 h 287"/>
              <a:gd name="T14" fmla="*/ 459045050 w 373"/>
              <a:gd name="T15" fmla="*/ 122046414 h 287"/>
              <a:gd name="T16" fmla="*/ 482585169 w 373"/>
              <a:gd name="T17" fmla="*/ 137627389 h 287"/>
              <a:gd name="T18" fmla="*/ 506126501 w 373"/>
              <a:gd name="T19" fmla="*/ 155804054 h 287"/>
              <a:gd name="T20" fmla="*/ 520839833 w 373"/>
              <a:gd name="T21" fmla="*/ 176578687 h 287"/>
              <a:gd name="T22" fmla="*/ 541437285 w 373"/>
              <a:gd name="T23" fmla="*/ 192158523 h 287"/>
              <a:gd name="T24" fmla="*/ 547322618 w 373"/>
              <a:gd name="T25" fmla="*/ 210336327 h 287"/>
              <a:gd name="T26" fmla="*/ 544379952 w 373"/>
              <a:gd name="T27" fmla="*/ 231109821 h 287"/>
              <a:gd name="T28" fmla="*/ 538494619 w 373"/>
              <a:gd name="T29" fmla="*/ 251883315 h 287"/>
              <a:gd name="T30" fmla="*/ 532609286 w 373"/>
              <a:gd name="T31" fmla="*/ 272657948 h 287"/>
              <a:gd name="T32" fmla="*/ 526723953 w 373"/>
              <a:gd name="T33" fmla="*/ 293431442 h 287"/>
              <a:gd name="T34" fmla="*/ 523782499 w 373"/>
              <a:gd name="T35" fmla="*/ 314204936 h 287"/>
              <a:gd name="T36" fmla="*/ 517897167 w 373"/>
              <a:gd name="T37" fmla="*/ 334979570 h 287"/>
              <a:gd name="T38" fmla="*/ 509069167 w 373"/>
              <a:gd name="T39" fmla="*/ 355753064 h 287"/>
              <a:gd name="T40" fmla="*/ 491413168 w 373"/>
              <a:gd name="T41" fmla="*/ 371334039 h 287"/>
              <a:gd name="T42" fmla="*/ 467873050 w 373"/>
              <a:gd name="T43" fmla="*/ 366140380 h 287"/>
              <a:gd name="T44" fmla="*/ 441389052 w 373"/>
              <a:gd name="T45" fmla="*/ 360946722 h 287"/>
              <a:gd name="T46" fmla="*/ 411963600 w 373"/>
              <a:gd name="T47" fmla="*/ 347962576 h 287"/>
              <a:gd name="T48" fmla="*/ 379594269 w 373"/>
              <a:gd name="T49" fmla="*/ 319398595 h 287"/>
              <a:gd name="T50" fmla="*/ 347226151 w 373"/>
              <a:gd name="T51" fmla="*/ 298625101 h 287"/>
              <a:gd name="T52" fmla="*/ 300144701 w 373"/>
              <a:gd name="T53" fmla="*/ 280447296 h 287"/>
              <a:gd name="T54" fmla="*/ 247177917 w 373"/>
              <a:gd name="T55" fmla="*/ 267464290 h 287"/>
              <a:gd name="T56" fmla="*/ 220695132 w 373"/>
              <a:gd name="T57" fmla="*/ 262270632 h 287"/>
              <a:gd name="T58" fmla="*/ 144187017 w 373"/>
              <a:gd name="T59" fmla="*/ 246689657 h 287"/>
              <a:gd name="T60" fmla="*/ 108876233 w 373"/>
              <a:gd name="T61" fmla="*/ 238900308 h 287"/>
              <a:gd name="T62" fmla="*/ 73565448 w 373"/>
              <a:gd name="T63" fmla="*/ 218125675 h 287"/>
              <a:gd name="T64" fmla="*/ 32368118 w 373"/>
              <a:gd name="T65" fmla="*/ 192158523 h 287"/>
              <a:gd name="T66" fmla="*/ 14713332 w 373"/>
              <a:gd name="T67" fmla="*/ 166191370 h 287"/>
              <a:gd name="T68" fmla="*/ 2942666 w 373"/>
              <a:gd name="T69" fmla="*/ 129836901 h 287"/>
              <a:gd name="T70" fmla="*/ 0 w 373"/>
              <a:gd name="T71" fmla="*/ 103869749 h 287"/>
              <a:gd name="T72" fmla="*/ 2942666 w 373"/>
              <a:gd name="T73" fmla="*/ 72708938 h 287"/>
              <a:gd name="T74" fmla="*/ 14713332 w 373"/>
              <a:gd name="T75" fmla="*/ 49337476 h 287"/>
              <a:gd name="T76" fmla="*/ 41196117 w 373"/>
              <a:gd name="T77" fmla="*/ 38951298 h 287"/>
              <a:gd name="T78" fmla="*/ 70622782 w 373"/>
              <a:gd name="T79" fmla="*/ 38951298 h 287"/>
              <a:gd name="T80" fmla="*/ 105933566 w 373"/>
              <a:gd name="T81" fmla="*/ 41548127 h 287"/>
              <a:gd name="T82" fmla="*/ 135359018 w 373"/>
              <a:gd name="T83" fmla="*/ 41548127 h 287"/>
              <a:gd name="T84" fmla="*/ 158900350 w 373"/>
              <a:gd name="T85" fmla="*/ 36354469 h 287"/>
              <a:gd name="T86" fmla="*/ 176555135 w 373"/>
              <a:gd name="T87" fmla="*/ 20773494 h 287"/>
              <a:gd name="T88" fmla="*/ 200096467 w 373"/>
              <a:gd name="T89" fmla="*/ 5193658 h 287"/>
              <a:gd name="T90" fmla="*/ 226579252 w 373"/>
              <a:gd name="T91" fmla="*/ 2596829 h 287"/>
              <a:gd name="T92" fmla="*/ 253063250 w 373"/>
              <a:gd name="T93" fmla="*/ 2596829 h 287"/>
              <a:gd name="T94" fmla="*/ 279546035 w 373"/>
              <a:gd name="T95" fmla="*/ 5193658 h 2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3"/>
              <a:gd name="T145" fmla="*/ 0 h 287"/>
              <a:gd name="T146" fmla="*/ 373 w 373"/>
              <a:gd name="T147" fmla="*/ 287 h 28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3" h="287">
                <a:moveTo>
                  <a:pt x="196" y="6"/>
                </a:moveTo>
                <a:lnTo>
                  <a:pt x="202" y="8"/>
                </a:lnTo>
                <a:lnTo>
                  <a:pt x="206" y="8"/>
                </a:lnTo>
                <a:lnTo>
                  <a:pt x="210" y="10"/>
                </a:lnTo>
                <a:lnTo>
                  <a:pt x="214" y="10"/>
                </a:lnTo>
                <a:lnTo>
                  <a:pt x="220" y="12"/>
                </a:lnTo>
                <a:lnTo>
                  <a:pt x="224" y="12"/>
                </a:lnTo>
                <a:lnTo>
                  <a:pt x="228" y="14"/>
                </a:lnTo>
                <a:lnTo>
                  <a:pt x="234" y="14"/>
                </a:lnTo>
                <a:lnTo>
                  <a:pt x="242" y="16"/>
                </a:lnTo>
                <a:lnTo>
                  <a:pt x="250" y="22"/>
                </a:lnTo>
                <a:lnTo>
                  <a:pt x="254" y="22"/>
                </a:lnTo>
                <a:lnTo>
                  <a:pt x="260" y="26"/>
                </a:lnTo>
                <a:lnTo>
                  <a:pt x="264" y="28"/>
                </a:lnTo>
                <a:lnTo>
                  <a:pt x="268" y="30"/>
                </a:lnTo>
                <a:lnTo>
                  <a:pt x="272" y="32"/>
                </a:lnTo>
                <a:lnTo>
                  <a:pt x="276" y="34"/>
                </a:lnTo>
                <a:lnTo>
                  <a:pt x="280" y="38"/>
                </a:lnTo>
                <a:lnTo>
                  <a:pt x="282" y="44"/>
                </a:lnTo>
                <a:lnTo>
                  <a:pt x="284" y="48"/>
                </a:lnTo>
                <a:lnTo>
                  <a:pt x="286" y="52"/>
                </a:lnTo>
                <a:lnTo>
                  <a:pt x="286" y="56"/>
                </a:lnTo>
                <a:lnTo>
                  <a:pt x="290" y="58"/>
                </a:lnTo>
                <a:lnTo>
                  <a:pt x="294" y="62"/>
                </a:lnTo>
                <a:lnTo>
                  <a:pt x="296" y="66"/>
                </a:lnTo>
                <a:lnTo>
                  <a:pt x="296" y="70"/>
                </a:lnTo>
                <a:lnTo>
                  <a:pt x="300" y="76"/>
                </a:lnTo>
                <a:lnTo>
                  <a:pt x="300" y="80"/>
                </a:lnTo>
                <a:lnTo>
                  <a:pt x="304" y="86"/>
                </a:lnTo>
                <a:lnTo>
                  <a:pt x="306" y="90"/>
                </a:lnTo>
                <a:lnTo>
                  <a:pt x="308" y="94"/>
                </a:lnTo>
                <a:lnTo>
                  <a:pt x="312" y="94"/>
                </a:lnTo>
                <a:lnTo>
                  <a:pt x="316" y="98"/>
                </a:lnTo>
                <a:lnTo>
                  <a:pt x="320" y="100"/>
                </a:lnTo>
                <a:lnTo>
                  <a:pt x="324" y="104"/>
                </a:lnTo>
                <a:lnTo>
                  <a:pt x="328" y="106"/>
                </a:lnTo>
                <a:lnTo>
                  <a:pt x="332" y="110"/>
                </a:lnTo>
                <a:lnTo>
                  <a:pt x="336" y="114"/>
                </a:lnTo>
                <a:lnTo>
                  <a:pt x="340" y="118"/>
                </a:lnTo>
                <a:lnTo>
                  <a:pt x="344" y="120"/>
                </a:lnTo>
                <a:lnTo>
                  <a:pt x="346" y="124"/>
                </a:lnTo>
                <a:lnTo>
                  <a:pt x="348" y="128"/>
                </a:lnTo>
                <a:lnTo>
                  <a:pt x="350" y="132"/>
                </a:lnTo>
                <a:lnTo>
                  <a:pt x="354" y="136"/>
                </a:lnTo>
                <a:lnTo>
                  <a:pt x="358" y="138"/>
                </a:lnTo>
                <a:lnTo>
                  <a:pt x="362" y="142"/>
                </a:lnTo>
                <a:lnTo>
                  <a:pt x="364" y="146"/>
                </a:lnTo>
                <a:lnTo>
                  <a:pt x="368" y="148"/>
                </a:lnTo>
                <a:lnTo>
                  <a:pt x="372" y="150"/>
                </a:lnTo>
                <a:lnTo>
                  <a:pt x="372" y="154"/>
                </a:lnTo>
                <a:lnTo>
                  <a:pt x="372" y="158"/>
                </a:lnTo>
                <a:lnTo>
                  <a:pt x="372" y="162"/>
                </a:lnTo>
                <a:lnTo>
                  <a:pt x="372" y="166"/>
                </a:lnTo>
                <a:lnTo>
                  <a:pt x="372" y="170"/>
                </a:lnTo>
                <a:lnTo>
                  <a:pt x="370" y="174"/>
                </a:lnTo>
                <a:lnTo>
                  <a:pt x="370" y="178"/>
                </a:lnTo>
                <a:lnTo>
                  <a:pt x="368" y="182"/>
                </a:lnTo>
                <a:lnTo>
                  <a:pt x="366" y="186"/>
                </a:lnTo>
                <a:lnTo>
                  <a:pt x="366" y="190"/>
                </a:lnTo>
                <a:lnTo>
                  <a:pt x="366" y="194"/>
                </a:lnTo>
                <a:lnTo>
                  <a:pt x="366" y="198"/>
                </a:lnTo>
                <a:lnTo>
                  <a:pt x="364" y="202"/>
                </a:lnTo>
                <a:lnTo>
                  <a:pt x="364" y="206"/>
                </a:lnTo>
                <a:lnTo>
                  <a:pt x="362" y="210"/>
                </a:lnTo>
                <a:lnTo>
                  <a:pt x="362" y="214"/>
                </a:lnTo>
                <a:lnTo>
                  <a:pt x="360" y="218"/>
                </a:lnTo>
                <a:lnTo>
                  <a:pt x="360" y="222"/>
                </a:lnTo>
                <a:lnTo>
                  <a:pt x="358" y="226"/>
                </a:lnTo>
                <a:lnTo>
                  <a:pt x="358" y="230"/>
                </a:lnTo>
                <a:lnTo>
                  <a:pt x="358" y="234"/>
                </a:lnTo>
                <a:lnTo>
                  <a:pt x="356" y="238"/>
                </a:lnTo>
                <a:lnTo>
                  <a:pt x="356" y="242"/>
                </a:lnTo>
                <a:lnTo>
                  <a:pt x="354" y="246"/>
                </a:lnTo>
                <a:lnTo>
                  <a:pt x="354" y="250"/>
                </a:lnTo>
                <a:lnTo>
                  <a:pt x="352" y="254"/>
                </a:lnTo>
                <a:lnTo>
                  <a:pt x="352" y="258"/>
                </a:lnTo>
                <a:lnTo>
                  <a:pt x="350" y="262"/>
                </a:lnTo>
                <a:lnTo>
                  <a:pt x="348" y="266"/>
                </a:lnTo>
                <a:lnTo>
                  <a:pt x="348" y="270"/>
                </a:lnTo>
                <a:lnTo>
                  <a:pt x="346" y="274"/>
                </a:lnTo>
                <a:lnTo>
                  <a:pt x="344" y="278"/>
                </a:lnTo>
                <a:lnTo>
                  <a:pt x="340" y="280"/>
                </a:lnTo>
                <a:lnTo>
                  <a:pt x="338" y="284"/>
                </a:lnTo>
                <a:lnTo>
                  <a:pt x="334" y="286"/>
                </a:lnTo>
                <a:lnTo>
                  <a:pt x="330" y="284"/>
                </a:lnTo>
                <a:lnTo>
                  <a:pt x="326" y="284"/>
                </a:lnTo>
                <a:lnTo>
                  <a:pt x="322" y="282"/>
                </a:lnTo>
                <a:lnTo>
                  <a:pt x="318" y="282"/>
                </a:lnTo>
                <a:lnTo>
                  <a:pt x="314" y="282"/>
                </a:lnTo>
                <a:lnTo>
                  <a:pt x="310" y="280"/>
                </a:lnTo>
                <a:lnTo>
                  <a:pt x="304" y="280"/>
                </a:lnTo>
                <a:lnTo>
                  <a:pt x="300" y="278"/>
                </a:lnTo>
                <a:lnTo>
                  <a:pt x="296" y="276"/>
                </a:lnTo>
                <a:lnTo>
                  <a:pt x="290" y="274"/>
                </a:lnTo>
                <a:lnTo>
                  <a:pt x="284" y="270"/>
                </a:lnTo>
                <a:lnTo>
                  <a:pt x="280" y="268"/>
                </a:lnTo>
                <a:lnTo>
                  <a:pt x="276" y="264"/>
                </a:lnTo>
                <a:lnTo>
                  <a:pt x="270" y="258"/>
                </a:lnTo>
                <a:lnTo>
                  <a:pt x="262" y="252"/>
                </a:lnTo>
                <a:lnTo>
                  <a:pt x="258" y="246"/>
                </a:lnTo>
                <a:lnTo>
                  <a:pt x="250" y="244"/>
                </a:lnTo>
                <a:lnTo>
                  <a:pt x="246" y="238"/>
                </a:lnTo>
                <a:lnTo>
                  <a:pt x="240" y="234"/>
                </a:lnTo>
                <a:lnTo>
                  <a:pt x="236" y="230"/>
                </a:lnTo>
                <a:lnTo>
                  <a:pt x="230" y="226"/>
                </a:lnTo>
                <a:lnTo>
                  <a:pt x="224" y="224"/>
                </a:lnTo>
                <a:lnTo>
                  <a:pt x="216" y="220"/>
                </a:lnTo>
                <a:lnTo>
                  <a:pt x="204" y="216"/>
                </a:lnTo>
                <a:lnTo>
                  <a:pt x="194" y="214"/>
                </a:lnTo>
                <a:lnTo>
                  <a:pt x="184" y="210"/>
                </a:lnTo>
                <a:lnTo>
                  <a:pt x="176" y="208"/>
                </a:lnTo>
                <a:lnTo>
                  <a:pt x="168" y="206"/>
                </a:lnTo>
                <a:lnTo>
                  <a:pt x="162" y="204"/>
                </a:lnTo>
                <a:lnTo>
                  <a:pt x="158" y="204"/>
                </a:lnTo>
                <a:lnTo>
                  <a:pt x="154" y="204"/>
                </a:lnTo>
                <a:lnTo>
                  <a:pt x="150" y="202"/>
                </a:lnTo>
                <a:lnTo>
                  <a:pt x="134" y="196"/>
                </a:lnTo>
                <a:lnTo>
                  <a:pt x="122" y="194"/>
                </a:lnTo>
                <a:lnTo>
                  <a:pt x="110" y="192"/>
                </a:lnTo>
                <a:lnTo>
                  <a:pt x="98" y="190"/>
                </a:lnTo>
                <a:lnTo>
                  <a:pt x="88" y="188"/>
                </a:lnTo>
                <a:lnTo>
                  <a:pt x="82" y="188"/>
                </a:lnTo>
                <a:lnTo>
                  <a:pt x="78" y="186"/>
                </a:lnTo>
                <a:lnTo>
                  <a:pt x="74" y="184"/>
                </a:lnTo>
                <a:lnTo>
                  <a:pt x="66" y="180"/>
                </a:lnTo>
                <a:lnTo>
                  <a:pt x="62" y="176"/>
                </a:lnTo>
                <a:lnTo>
                  <a:pt x="56" y="174"/>
                </a:lnTo>
                <a:lnTo>
                  <a:pt x="50" y="168"/>
                </a:lnTo>
                <a:lnTo>
                  <a:pt x="42" y="162"/>
                </a:lnTo>
                <a:lnTo>
                  <a:pt x="34" y="158"/>
                </a:lnTo>
                <a:lnTo>
                  <a:pt x="28" y="152"/>
                </a:lnTo>
                <a:lnTo>
                  <a:pt x="22" y="148"/>
                </a:lnTo>
                <a:lnTo>
                  <a:pt x="18" y="144"/>
                </a:lnTo>
                <a:lnTo>
                  <a:pt x="16" y="138"/>
                </a:lnTo>
                <a:lnTo>
                  <a:pt x="12" y="134"/>
                </a:lnTo>
                <a:lnTo>
                  <a:pt x="10" y="128"/>
                </a:lnTo>
                <a:lnTo>
                  <a:pt x="6" y="122"/>
                </a:lnTo>
                <a:lnTo>
                  <a:pt x="4" y="114"/>
                </a:lnTo>
                <a:lnTo>
                  <a:pt x="2" y="108"/>
                </a:lnTo>
                <a:lnTo>
                  <a:pt x="2" y="100"/>
                </a:lnTo>
                <a:lnTo>
                  <a:pt x="2" y="96"/>
                </a:lnTo>
                <a:lnTo>
                  <a:pt x="2" y="90"/>
                </a:lnTo>
                <a:lnTo>
                  <a:pt x="0" y="84"/>
                </a:lnTo>
                <a:lnTo>
                  <a:pt x="0" y="80"/>
                </a:lnTo>
                <a:lnTo>
                  <a:pt x="0" y="72"/>
                </a:lnTo>
                <a:lnTo>
                  <a:pt x="0" y="68"/>
                </a:lnTo>
                <a:lnTo>
                  <a:pt x="0" y="62"/>
                </a:lnTo>
                <a:lnTo>
                  <a:pt x="2" y="56"/>
                </a:lnTo>
                <a:lnTo>
                  <a:pt x="4" y="50"/>
                </a:lnTo>
                <a:lnTo>
                  <a:pt x="4" y="46"/>
                </a:lnTo>
                <a:lnTo>
                  <a:pt x="8" y="42"/>
                </a:lnTo>
                <a:lnTo>
                  <a:pt x="10" y="38"/>
                </a:lnTo>
                <a:lnTo>
                  <a:pt x="16" y="34"/>
                </a:lnTo>
                <a:lnTo>
                  <a:pt x="20" y="34"/>
                </a:lnTo>
                <a:lnTo>
                  <a:pt x="24" y="32"/>
                </a:lnTo>
                <a:lnTo>
                  <a:pt x="28" y="30"/>
                </a:lnTo>
                <a:lnTo>
                  <a:pt x="34" y="30"/>
                </a:lnTo>
                <a:lnTo>
                  <a:pt x="38" y="30"/>
                </a:ln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8" y="30"/>
                </a:lnTo>
                <a:lnTo>
                  <a:pt x="66" y="30"/>
                </a:lnTo>
                <a:lnTo>
                  <a:pt x="72" y="32"/>
                </a:lnTo>
                <a:lnTo>
                  <a:pt x="76" y="32"/>
                </a:lnTo>
                <a:lnTo>
                  <a:pt x="82" y="32"/>
                </a:lnTo>
                <a:lnTo>
                  <a:pt x="88" y="32"/>
                </a:lnTo>
                <a:lnTo>
                  <a:pt x="92" y="32"/>
                </a:lnTo>
                <a:lnTo>
                  <a:pt x="96" y="32"/>
                </a:lnTo>
                <a:lnTo>
                  <a:pt x="100" y="30"/>
                </a:lnTo>
                <a:lnTo>
                  <a:pt x="104" y="30"/>
                </a:lnTo>
                <a:lnTo>
                  <a:pt x="108" y="28"/>
                </a:lnTo>
                <a:lnTo>
                  <a:pt x="112" y="26"/>
                </a:lnTo>
                <a:lnTo>
                  <a:pt x="114" y="22"/>
                </a:lnTo>
                <a:lnTo>
                  <a:pt x="118" y="20"/>
                </a:lnTo>
                <a:lnTo>
                  <a:pt x="120" y="16"/>
                </a:lnTo>
                <a:lnTo>
                  <a:pt x="124" y="14"/>
                </a:lnTo>
                <a:lnTo>
                  <a:pt x="126" y="10"/>
                </a:lnTo>
                <a:lnTo>
                  <a:pt x="130" y="8"/>
                </a:lnTo>
                <a:lnTo>
                  <a:pt x="136" y="4"/>
                </a:lnTo>
                <a:lnTo>
                  <a:pt x="140" y="2"/>
                </a:lnTo>
                <a:lnTo>
                  <a:pt x="146" y="0"/>
                </a:lnTo>
                <a:lnTo>
                  <a:pt x="150" y="0"/>
                </a:lnTo>
                <a:lnTo>
                  <a:pt x="154" y="2"/>
                </a:lnTo>
                <a:lnTo>
                  <a:pt x="158" y="2"/>
                </a:lnTo>
                <a:lnTo>
                  <a:pt x="162" y="2"/>
                </a:lnTo>
                <a:lnTo>
                  <a:pt x="166" y="2"/>
                </a:lnTo>
                <a:lnTo>
                  <a:pt x="172" y="2"/>
                </a:lnTo>
                <a:lnTo>
                  <a:pt x="176" y="2"/>
                </a:lnTo>
                <a:lnTo>
                  <a:pt x="182" y="4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8" y="6"/>
                </a:lnTo>
                <a:lnTo>
                  <a:pt x="196" y="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42" name="Freeform 111"/>
          <p:cNvSpPr>
            <a:spLocks/>
          </p:cNvSpPr>
          <p:nvPr/>
        </p:nvSpPr>
        <p:spPr bwMode="auto">
          <a:xfrm>
            <a:off x="1754188" y="5180013"/>
            <a:ext cx="111125" cy="152400"/>
          </a:xfrm>
          <a:custGeom>
            <a:avLst/>
            <a:gdLst>
              <a:gd name="T0" fmla="*/ 128244356 w 91"/>
              <a:gd name="T1" fmla="*/ 168065116 h 133"/>
              <a:gd name="T2" fmla="*/ 116314904 w 91"/>
              <a:gd name="T3" fmla="*/ 170690292 h 133"/>
              <a:gd name="T4" fmla="*/ 104385452 w 91"/>
              <a:gd name="T5" fmla="*/ 173316614 h 133"/>
              <a:gd name="T6" fmla="*/ 92456000 w 91"/>
              <a:gd name="T7" fmla="*/ 173316614 h 133"/>
              <a:gd name="T8" fmla="*/ 80525327 w 91"/>
              <a:gd name="T9" fmla="*/ 173316614 h 133"/>
              <a:gd name="T10" fmla="*/ 68595875 w 91"/>
              <a:gd name="T11" fmla="*/ 170690292 h 133"/>
              <a:gd name="T12" fmla="*/ 56666423 w 91"/>
              <a:gd name="T13" fmla="*/ 170690292 h 133"/>
              <a:gd name="T14" fmla="*/ 44736971 w 91"/>
              <a:gd name="T15" fmla="*/ 170690292 h 133"/>
              <a:gd name="T16" fmla="*/ 32806298 w 91"/>
              <a:gd name="T17" fmla="*/ 170690292 h 133"/>
              <a:gd name="T18" fmla="*/ 20876846 w 91"/>
              <a:gd name="T19" fmla="*/ 168065116 h 133"/>
              <a:gd name="T20" fmla="*/ 8947394 w 91"/>
              <a:gd name="T21" fmla="*/ 168065116 h 133"/>
              <a:gd name="T22" fmla="*/ 0 w 91"/>
              <a:gd name="T23" fmla="*/ 162812472 h 133"/>
              <a:gd name="T24" fmla="*/ 0 w 91"/>
              <a:gd name="T25" fmla="*/ 152308331 h 133"/>
              <a:gd name="T26" fmla="*/ 0 w 91"/>
              <a:gd name="T27" fmla="*/ 141804189 h 133"/>
              <a:gd name="T28" fmla="*/ 2982058 w 91"/>
              <a:gd name="T29" fmla="*/ 131300048 h 133"/>
              <a:gd name="T30" fmla="*/ 5965337 w 91"/>
              <a:gd name="T31" fmla="*/ 120797053 h 133"/>
              <a:gd name="T32" fmla="*/ 8947394 w 91"/>
              <a:gd name="T33" fmla="*/ 110292911 h 133"/>
              <a:gd name="T34" fmla="*/ 8947394 w 91"/>
              <a:gd name="T35" fmla="*/ 99788770 h 133"/>
              <a:gd name="T36" fmla="*/ 11929452 w 91"/>
              <a:gd name="T37" fmla="*/ 89284629 h 133"/>
              <a:gd name="T38" fmla="*/ 11929452 w 91"/>
              <a:gd name="T39" fmla="*/ 78780487 h 133"/>
              <a:gd name="T40" fmla="*/ 11929452 w 91"/>
              <a:gd name="T41" fmla="*/ 68276346 h 133"/>
              <a:gd name="T42" fmla="*/ 14912731 w 91"/>
              <a:gd name="T43" fmla="*/ 57772205 h 133"/>
              <a:gd name="T44" fmla="*/ 14912731 w 91"/>
              <a:gd name="T45" fmla="*/ 47268063 h 133"/>
              <a:gd name="T46" fmla="*/ 17894788 w 91"/>
              <a:gd name="T47" fmla="*/ 36763922 h 133"/>
              <a:gd name="T48" fmla="*/ 17894788 w 91"/>
              <a:gd name="T49" fmla="*/ 26259780 h 133"/>
              <a:gd name="T50" fmla="*/ 20876846 w 91"/>
              <a:gd name="T51" fmla="*/ 15755639 h 133"/>
              <a:gd name="T52" fmla="*/ 23858904 w 91"/>
              <a:gd name="T53" fmla="*/ 5251498 h 133"/>
              <a:gd name="T54" fmla="*/ 29824240 w 91"/>
              <a:gd name="T55" fmla="*/ 0 h 133"/>
              <a:gd name="T56" fmla="*/ 41753692 w 91"/>
              <a:gd name="T57" fmla="*/ 2626322 h 133"/>
              <a:gd name="T58" fmla="*/ 53684365 w 91"/>
              <a:gd name="T59" fmla="*/ 7877820 h 133"/>
              <a:gd name="T60" fmla="*/ 59648481 w 91"/>
              <a:gd name="T61" fmla="*/ 18381961 h 133"/>
              <a:gd name="T62" fmla="*/ 62630538 w 91"/>
              <a:gd name="T63" fmla="*/ 28886102 h 133"/>
              <a:gd name="T64" fmla="*/ 65613817 w 91"/>
              <a:gd name="T65" fmla="*/ 39390244 h 133"/>
              <a:gd name="T66" fmla="*/ 68595875 w 91"/>
              <a:gd name="T67" fmla="*/ 49894385 h 133"/>
              <a:gd name="T68" fmla="*/ 74561212 w 91"/>
              <a:gd name="T69" fmla="*/ 60398526 h 133"/>
              <a:gd name="T70" fmla="*/ 77543269 w 91"/>
              <a:gd name="T71" fmla="*/ 70902668 h 133"/>
              <a:gd name="T72" fmla="*/ 83508606 w 91"/>
              <a:gd name="T73" fmla="*/ 81406809 h 133"/>
              <a:gd name="T74" fmla="*/ 86490663 w 91"/>
              <a:gd name="T75" fmla="*/ 91910950 h 133"/>
              <a:gd name="T76" fmla="*/ 92456000 w 91"/>
              <a:gd name="T77" fmla="*/ 102413946 h 133"/>
              <a:gd name="T78" fmla="*/ 98420115 w 91"/>
              <a:gd name="T79" fmla="*/ 112918087 h 133"/>
              <a:gd name="T80" fmla="*/ 107367510 w 91"/>
              <a:gd name="T81" fmla="*/ 123422229 h 133"/>
              <a:gd name="T82" fmla="*/ 113332846 w 91"/>
              <a:gd name="T83" fmla="*/ 133926370 h 133"/>
              <a:gd name="T84" fmla="*/ 119296962 w 91"/>
              <a:gd name="T85" fmla="*/ 144430511 h 133"/>
              <a:gd name="T86" fmla="*/ 122280240 w 91"/>
              <a:gd name="T87" fmla="*/ 154934653 h 133"/>
              <a:gd name="T88" fmla="*/ 122280240 w 91"/>
              <a:gd name="T89" fmla="*/ 165438794 h 133"/>
              <a:gd name="T90" fmla="*/ 116314904 w 91"/>
              <a:gd name="T91" fmla="*/ 173316614 h 1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1"/>
              <a:gd name="T139" fmla="*/ 0 h 133"/>
              <a:gd name="T140" fmla="*/ 91 w 91"/>
              <a:gd name="T141" fmla="*/ 133 h 1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1" h="133">
                <a:moveTo>
                  <a:pt x="90" y="128"/>
                </a:moveTo>
                <a:lnTo>
                  <a:pt x="86" y="128"/>
                </a:lnTo>
                <a:lnTo>
                  <a:pt x="82" y="130"/>
                </a:lnTo>
                <a:lnTo>
                  <a:pt x="78" y="130"/>
                </a:lnTo>
                <a:lnTo>
                  <a:pt x="74" y="132"/>
                </a:lnTo>
                <a:lnTo>
                  <a:pt x="70" y="132"/>
                </a:lnTo>
                <a:lnTo>
                  <a:pt x="66" y="132"/>
                </a:lnTo>
                <a:lnTo>
                  <a:pt x="62" y="132"/>
                </a:lnTo>
                <a:lnTo>
                  <a:pt x="58" y="132"/>
                </a:lnTo>
                <a:lnTo>
                  <a:pt x="54" y="132"/>
                </a:lnTo>
                <a:lnTo>
                  <a:pt x="50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30"/>
                </a:lnTo>
                <a:lnTo>
                  <a:pt x="34" y="130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18" y="130"/>
                </a:lnTo>
                <a:lnTo>
                  <a:pt x="14" y="128"/>
                </a:lnTo>
                <a:lnTo>
                  <a:pt x="10" y="128"/>
                </a:lnTo>
                <a:lnTo>
                  <a:pt x="6" y="128"/>
                </a:lnTo>
                <a:lnTo>
                  <a:pt x="2" y="128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2" y="104"/>
                </a:lnTo>
                <a:lnTo>
                  <a:pt x="2" y="100"/>
                </a:lnTo>
                <a:lnTo>
                  <a:pt x="4" y="96"/>
                </a:lnTo>
                <a:lnTo>
                  <a:pt x="4" y="92"/>
                </a:lnTo>
                <a:lnTo>
                  <a:pt x="6" y="88"/>
                </a:lnTo>
                <a:lnTo>
                  <a:pt x="6" y="84"/>
                </a:lnTo>
                <a:lnTo>
                  <a:pt x="6" y="80"/>
                </a:lnTo>
                <a:lnTo>
                  <a:pt x="6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0" y="48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2" y="28"/>
                </a:lnTo>
                <a:lnTo>
                  <a:pt x="12" y="24"/>
                </a:lnTo>
                <a:lnTo>
                  <a:pt x="12" y="20"/>
                </a:lnTo>
                <a:lnTo>
                  <a:pt x="14" y="16"/>
                </a:lnTo>
                <a:lnTo>
                  <a:pt x="14" y="12"/>
                </a:lnTo>
                <a:lnTo>
                  <a:pt x="16" y="8"/>
                </a:lnTo>
                <a:lnTo>
                  <a:pt x="16" y="4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6"/>
                </a:lnTo>
                <a:lnTo>
                  <a:pt x="38" y="10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6" y="38"/>
                </a:lnTo>
                <a:lnTo>
                  <a:pt x="48" y="42"/>
                </a:lnTo>
                <a:lnTo>
                  <a:pt x="50" y="46"/>
                </a:lnTo>
                <a:lnTo>
                  <a:pt x="50" y="50"/>
                </a:lnTo>
                <a:lnTo>
                  <a:pt x="52" y="54"/>
                </a:lnTo>
                <a:lnTo>
                  <a:pt x="52" y="58"/>
                </a:lnTo>
                <a:lnTo>
                  <a:pt x="56" y="62"/>
                </a:lnTo>
                <a:lnTo>
                  <a:pt x="58" y="66"/>
                </a:lnTo>
                <a:lnTo>
                  <a:pt x="58" y="70"/>
                </a:lnTo>
                <a:lnTo>
                  <a:pt x="60" y="74"/>
                </a:lnTo>
                <a:lnTo>
                  <a:pt x="62" y="78"/>
                </a:lnTo>
                <a:lnTo>
                  <a:pt x="64" y="82"/>
                </a:lnTo>
                <a:lnTo>
                  <a:pt x="66" y="86"/>
                </a:lnTo>
                <a:lnTo>
                  <a:pt x="70" y="90"/>
                </a:lnTo>
                <a:lnTo>
                  <a:pt x="72" y="94"/>
                </a:lnTo>
                <a:lnTo>
                  <a:pt x="74" y="98"/>
                </a:lnTo>
                <a:lnTo>
                  <a:pt x="76" y="102"/>
                </a:lnTo>
                <a:lnTo>
                  <a:pt x="78" y="106"/>
                </a:lnTo>
                <a:lnTo>
                  <a:pt x="80" y="110"/>
                </a:lnTo>
                <a:lnTo>
                  <a:pt x="82" y="114"/>
                </a:lnTo>
                <a:lnTo>
                  <a:pt x="82" y="118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78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43" name="Freeform 112"/>
          <p:cNvSpPr>
            <a:spLocks/>
          </p:cNvSpPr>
          <p:nvPr/>
        </p:nvSpPr>
        <p:spPr bwMode="auto">
          <a:xfrm>
            <a:off x="1717675" y="5203825"/>
            <a:ext cx="41275" cy="128588"/>
          </a:xfrm>
          <a:custGeom>
            <a:avLst/>
            <a:gdLst>
              <a:gd name="T0" fmla="*/ 25030161 w 33"/>
              <a:gd name="T1" fmla="*/ 132082635 h 113"/>
              <a:gd name="T2" fmla="*/ 25030161 w 33"/>
              <a:gd name="T3" fmla="*/ 121722766 h 113"/>
              <a:gd name="T4" fmla="*/ 28159556 w 33"/>
              <a:gd name="T5" fmla="*/ 111362898 h 113"/>
              <a:gd name="T6" fmla="*/ 31287701 w 33"/>
              <a:gd name="T7" fmla="*/ 101004167 h 113"/>
              <a:gd name="T8" fmla="*/ 34417096 w 33"/>
              <a:gd name="T9" fmla="*/ 90644298 h 113"/>
              <a:gd name="T10" fmla="*/ 34417096 w 33"/>
              <a:gd name="T11" fmla="*/ 80285568 h 113"/>
              <a:gd name="T12" fmla="*/ 37545241 w 33"/>
              <a:gd name="T13" fmla="*/ 69925699 h 113"/>
              <a:gd name="T14" fmla="*/ 37545241 w 33"/>
              <a:gd name="T15" fmla="*/ 59566969 h 113"/>
              <a:gd name="T16" fmla="*/ 43802781 w 33"/>
              <a:gd name="T17" fmla="*/ 49207100 h 113"/>
              <a:gd name="T18" fmla="*/ 43802781 w 33"/>
              <a:gd name="T19" fmla="*/ 38847231 h 113"/>
              <a:gd name="T20" fmla="*/ 43802781 w 33"/>
              <a:gd name="T21" fmla="*/ 28488501 h 113"/>
              <a:gd name="T22" fmla="*/ 43802781 w 33"/>
              <a:gd name="T23" fmla="*/ 18128632 h 113"/>
              <a:gd name="T24" fmla="*/ 46932177 w 33"/>
              <a:gd name="T25" fmla="*/ 7769901 h 113"/>
              <a:gd name="T26" fmla="*/ 43802781 w 33"/>
              <a:gd name="T27" fmla="*/ 0 h 113"/>
              <a:gd name="T28" fmla="*/ 34417096 w 33"/>
              <a:gd name="T29" fmla="*/ 5179934 h 113"/>
              <a:gd name="T30" fmla="*/ 21902016 w 33"/>
              <a:gd name="T31" fmla="*/ 5179934 h 113"/>
              <a:gd name="T32" fmla="*/ 12515080 w 33"/>
              <a:gd name="T33" fmla="*/ 10359869 h 113"/>
              <a:gd name="T34" fmla="*/ 9386936 w 33"/>
              <a:gd name="T35" fmla="*/ 20718599 h 113"/>
              <a:gd name="T36" fmla="*/ 6257540 w 33"/>
              <a:gd name="T37" fmla="*/ 31078468 h 113"/>
              <a:gd name="T38" fmla="*/ 6257540 w 33"/>
              <a:gd name="T39" fmla="*/ 41437199 h 113"/>
              <a:gd name="T40" fmla="*/ 6257540 w 33"/>
              <a:gd name="T41" fmla="*/ 51797067 h 113"/>
              <a:gd name="T42" fmla="*/ 3129395 w 33"/>
              <a:gd name="T43" fmla="*/ 62155798 h 113"/>
              <a:gd name="T44" fmla="*/ 0 w 33"/>
              <a:gd name="T45" fmla="*/ 72515666 h 113"/>
              <a:gd name="T46" fmla="*/ 0 w 33"/>
              <a:gd name="T47" fmla="*/ 82875535 h 113"/>
              <a:gd name="T48" fmla="*/ 0 w 33"/>
              <a:gd name="T49" fmla="*/ 93234266 h 113"/>
              <a:gd name="T50" fmla="*/ 3129395 w 33"/>
              <a:gd name="T51" fmla="*/ 103594134 h 113"/>
              <a:gd name="T52" fmla="*/ 9386936 w 33"/>
              <a:gd name="T53" fmla="*/ 113952865 h 113"/>
              <a:gd name="T54" fmla="*/ 9386936 w 33"/>
              <a:gd name="T55" fmla="*/ 124312733 h 113"/>
              <a:gd name="T56" fmla="*/ 6257540 w 33"/>
              <a:gd name="T57" fmla="*/ 134671464 h 113"/>
              <a:gd name="T58" fmla="*/ 12515080 w 33"/>
              <a:gd name="T59" fmla="*/ 145031333 h 113"/>
              <a:gd name="T60" fmla="*/ 25030161 w 33"/>
              <a:gd name="T61" fmla="*/ 139851398 h 113"/>
              <a:gd name="T62" fmla="*/ 18772620 w 33"/>
              <a:gd name="T63" fmla="*/ 132082635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44" name="Freeform 113"/>
          <p:cNvSpPr>
            <a:spLocks/>
          </p:cNvSpPr>
          <p:nvPr/>
        </p:nvSpPr>
        <p:spPr bwMode="auto">
          <a:xfrm>
            <a:off x="744538" y="6124575"/>
            <a:ext cx="207962" cy="117475"/>
          </a:xfrm>
          <a:custGeom>
            <a:avLst/>
            <a:gdLst>
              <a:gd name="T0" fmla="*/ 17748523 w 171"/>
              <a:gd name="T1" fmla="*/ 23415163 h 103"/>
              <a:gd name="T2" fmla="*/ 29580466 w 171"/>
              <a:gd name="T3" fmla="*/ 18210906 h 103"/>
              <a:gd name="T4" fmla="*/ 44371307 w 171"/>
              <a:gd name="T5" fmla="*/ 15609348 h 103"/>
              <a:gd name="T6" fmla="*/ 62118614 w 171"/>
              <a:gd name="T7" fmla="*/ 7804674 h 103"/>
              <a:gd name="T8" fmla="*/ 88741399 w 171"/>
              <a:gd name="T9" fmla="*/ 5203116 h 103"/>
              <a:gd name="T10" fmla="*/ 124238445 w 171"/>
              <a:gd name="T11" fmla="*/ 0 h 103"/>
              <a:gd name="T12" fmla="*/ 153818911 w 171"/>
              <a:gd name="T13" fmla="*/ 0 h 103"/>
              <a:gd name="T14" fmla="*/ 177482797 w 171"/>
              <a:gd name="T15" fmla="*/ 0 h 103"/>
              <a:gd name="T16" fmla="*/ 195231320 w 171"/>
              <a:gd name="T17" fmla="*/ 5203116 h 103"/>
              <a:gd name="T18" fmla="*/ 210022162 w 171"/>
              <a:gd name="T19" fmla="*/ 13007790 h 103"/>
              <a:gd name="T20" fmla="*/ 227769468 w 171"/>
              <a:gd name="T21" fmla="*/ 23415163 h 103"/>
              <a:gd name="T22" fmla="*/ 242560310 w 171"/>
              <a:gd name="T23" fmla="*/ 33821395 h 103"/>
              <a:gd name="T24" fmla="*/ 251434571 w 171"/>
              <a:gd name="T25" fmla="*/ 44227627 h 103"/>
              <a:gd name="T26" fmla="*/ 251434571 w 171"/>
              <a:gd name="T27" fmla="*/ 54633859 h 103"/>
              <a:gd name="T28" fmla="*/ 251434571 w 171"/>
              <a:gd name="T29" fmla="*/ 75447463 h 103"/>
              <a:gd name="T30" fmla="*/ 248476889 w 171"/>
              <a:gd name="T31" fmla="*/ 93658369 h 103"/>
              <a:gd name="T32" fmla="*/ 242560310 w 171"/>
              <a:gd name="T33" fmla="*/ 106667300 h 103"/>
              <a:gd name="T34" fmla="*/ 239602628 w 171"/>
              <a:gd name="T35" fmla="*/ 117073532 h 103"/>
              <a:gd name="T36" fmla="*/ 227769468 w 171"/>
              <a:gd name="T37" fmla="*/ 127479764 h 103"/>
              <a:gd name="T38" fmla="*/ 210022162 w 171"/>
              <a:gd name="T39" fmla="*/ 132682880 h 103"/>
              <a:gd name="T40" fmla="*/ 192273639 w 171"/>
              <a:gd name="T41" fmla="*/ 132682880 h 103"/>
              <a:gd name="T42" fmla="*/ 177482797 w 171"/>
              <a:gd name="T43" fmla="*/ 132682880 h 103"/>
              <a:gd name="T44" fmla="*/ 153818911 w 171"/>
              <a:gd name="T45" fmla="*/ 130081322 h 103"/>
              <a:gd name="T46" fmla="*/ 139028070 w 171"/>
              <a:gd name="T47" fmla="*/ 124878206 h 103"/>
              <a:gd name="T48" fmla="*/ 118321865 w 171"/>
              <a:gd name="T49" fmla="*/ 117073532 h 103"/>
              <a:gd name="T50" fmla="*/ 106489922 w 171"/>
              <a:gd name="T51" fmla="*/ 109268858 h 103"/>
              <a:gd name="T52" fmla="*/ 91699080 w 171"/>
              <a:gd name="T53" fmla="*/ 101464184 h 103"/>
              <a:gd name="T54" fmla="*/ 73951774 w 171"/>
              <a:gd name="T55" fmla="*/ 93658369 h 103"/>
              <a:gd name="T56" fmla="*/ 56203251 w 171"/>
              <a:gd name="T57" fmla="*/ 85853695 h 103"/>
              <a:gd name="T58" fmla="*/ 44371307 w 171"/>
              <a:gd name="T59" fmla="*/ 78049021 h 103"/>
              <a:gd name="T60" fmla="*/ 32538148 w 171"/>
              <a:gd name="T61" fmla="*/ 67642789 h 103"/>
              <a:gd name="T62" fmla="*/ 14790841 w 171"/>
              <a:gd name="T63" fmla="*/ 59838115 h 103"/>
              <a:gd name="T64" fmla="*/ 2957682 w 171"/>
              <a:gd name="T65" fmla="*/ 57235417 h 103"/>
              <a:gd name="T66" fmla="*/ 0 w 171"/>
              <a:gd name="T67" fmla="*/ 46829185 h 103"/>
              <a:gd name="T68" fmla="*/ 8874261 w 171"/>
              <a:gd name="T69" fmla="*/ 39024511 h 103"/>
              <a:gd name="T70" fmla="*/ 20706205 w 171"/>
              <a:gd name="T71" fmla="*/ 31219837 h 103"/>
              <a:gd name="T72" fmla="*/ 32538148 w 171"/>
              <a:gd name="T73" fmla="*/ 23415163 h 103"/>
              <a:gd name="T74" fmla="*/ 41412409 w 171"/>
              <a:gd name="T75" fmla="*/ 15609348 h 103"/>
              <a:gd name="T76" fmla="*/ 41412409 w 171"/>
              <a:gd name="T77" fmla="*/ 5203116 h 103"/>
              <a:gd name="T78" fmla="*/ 53244353 w 171"/>
              <a:gd name="T79" fmla="*/ 18210906 h 103"/>
              <a:gd name="T80" fmla="*/ 38454728 w 171"/>
              <a:gd name="T81" fmla="*/ 2601558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45" name="Freeform 114"/>
          <p:cNvSpPr>
            <a:spLocks/>
          </p:cNvSpPr>
          <p:nvPr/>
        </p:nvSpPr>
        <p:spPr bwMode="auto">
          <a:xfrm>
            <a:off x="2487613" y="5461000"/>
            <a:ext cx="25400" cy="36513"/>
          </a:xfrm>
          <a:custGeom>
            <a:avLst/>
            <a:gdLst>
              <a:gd name="T0" fmla="*/ 26332543 w 21"/>
              <a:gd name="T1" fmla="*/ 5548798 h 31"/>
              <a:gd name="T2" fmla="*/ 23406705 w 21"/>
              <a:gd name="T3" fmla="*/ 11098774 h 31"/>
              <a:gd name="T4" fmla="*/ 23406705 w 21"/>
              <a:gd name="T5" fmla="*/ 16647572 h 31"/>
              <a:gd name="T6" fmla="*/ 17555029 w 21"/>
              <a:gd name="T7" fmla="*/ 22196370 h 31"/>
              <a:gd name="T8" fmla="*/ 17555029 w 21"/>
              <a:gd name="T9" fmla="*/ 27746346 h 31"/>
              <a:gd name="T10" fmla="*/ 20480867 w 21"/>
              <a:gd name="T11" fmla="*/ 22196370 h 31"/>
              <a:gd name="T12" fmla="*/ 23406705 w 21"/>
              <a:gd name="T13" fmla="*/ 16647572 h 31"/>
              <a:gd name="T14" fmla="*/ 23406705 w 21"/>
              <a:gd name="T15" fmla="*/ 22196370 h 31"/>
              <a:gd name="T16" fmla="*/ 20480867 w 21"/>
              <a:gd name="T17" fmla="*/ 27746346 h 31"/>
              <a:gd name="T18" fmla="*/ 23406705 w 21"/>
              <a:gd name="T19" fmla="*/ 22196370 h 31"/>
              <a:gd name="T20" fmla="*/ 23406705 w 21"/>
              <a:gd name="T21" fmla="*/ 27746346 h 31"/>
              <a:gd name="T22" fmla="*/ 26332543 w 21"/>
              <a:gd name="T23" fmla="*/ 22196370 h 31"/>
              <a:gd name="T24" fmla="*/ 20480867 w 21"/>
              <a:gd name="T25" fmla="*/ 24971358 h 31"/>
              <a:gd name="T26" fmla="*/ 17555029 w 21"/>
              <a:gd name="T27" fmla="*/ 19422560 h 31"/>
              <a:gd name="T28" fmla="*/ 11703352 w 21"/>
              <a:gd name="T29" fmla="*/ 27746346 h 31"/>
              <a:gd name="T30" fmla="*/ 8777514 w 21"/>
              <a:gd name="T31" fmla="*/ 33295145 h 31"/>
              <a:gd name="T32" fmla="*/ 2925838 w 21"/>
              <a:gd name="T33" fmla="*/ 41618931 h 31"/>
              <a:gd name="T34" fmla="*/ 2925838 w 21"/>
              <a:gd name="T35" fmla="*/ 33295145 h 31"/>
              <a:gd name="T36" fmla="*/ 5851676 w 21"/>
              <a:gd name="T37" fmla="*/ 27746346 h 31"/>
              <a:gd name="T38" fmla="*/ 8777514 w 21"/>
              <a:gd name="T39" fmla="*/ 22196370 h 31"/>
              <a:gd name="T40" fmla="*/ 5851676 w 21"/>
              <a:gd name="T41" fmla="*/ 27746346 h 31"/>
              <a:gd name="T42" fmla="*/ 5851676 w 21"/>
              <a:gd name="T43" fmla="*/ 33295145 h 31"/>
              <a:gd name="T44" fmla="*/ 8777514 w 21"/>
              <a:gd name="T45" fmla="*/ 27746346 h 31"/>
              <a:gd name="T46" fmla="*/ 11703352 w 21"/>
              <a:gd name="T47" fmla="*/ 22196370 h 31"/>
              <a:gd name="T48" fmla="*/ 17555029 w 21"/>
              <a:gd name="T49" fmla="*/ 16647572 h 31"/>
              <a:gd name="T50" fmla="*/ 20480867 w 21"/>
              <a:gd name="T51" fmla="*/ 11098774 h 31"/>
              <a:gd name="T52" fmla="*/ 17555029 w 21"/>
              <a:gd name="T53" fmla="*/ 19422560 h 31"/>
              <a:gd name="T54" fmla="*/ 14629190 w 21"/>
              <a:gd name="T55" fmla="*/ 24971358 h 31"/>
              <a:gd name="T56" fmla="*/ 14629190 w 21"/>
              <a:gd name="T57" fmla="*/ 16647572 h 31"/>
              <a:gd name="T58" fmla="*/ 17555029 w 21"/>
              <a:gd name="T59" fmla="*/ 11098774 h 31"/>
              <a:gd name="T60" fmla="*/ 14629190 w 21"/>
              <a:gd name="T61" fmla="*/ 16647572 h 31"/>
              <a:gd name="T62" fmla="*/ 11703352 w 21"/>
              <a:gd name="T63" fmla="*/ 22196370 h 31"/>
              <a:gd name="T64" fmla="*/ 8777514 w 21"/>
              <a:gd name="T65" fmla="*/ 27746346 h 31"/>
              <a:gd name="T66" fmla="*/ 8777514 w 21"/>
              <a:gd name="T67" fmla="*/ 22196370 h 31"/>
              <a:gd name="T68" fmla="*/ 8777514 w 21"/>
              <a:gd name="T69" fmla="*/ 16647572 h 31"/>
              <a:gd name="T70" fmla="*/ 14629190 w 21"/>
              <a:gd name="T71" fmla="*/ 11098774 h 31"/>
              <a:gd name="T72" fmla="*/ 14629190 w 21"/>
              <a:gd name="T73" fmla="*/ 5548798 h 31"/>
              <a:gd name="T74" fmla="*/ 14629190 w 21"/>
              <a:gd name="T75" fmla="*/ 11098774 h 31"/>
              <a:gd name="T76" fmla="*/ 11703352 w 21"/>
              <a:gd name="T77" fmla="*/ 16647572 h 31"/>
              <a:gd name="T78" fmla="*/ 8777514 w 21"/>
              <a:gd name="T79" fmla="*/ 22196370 h 31"/>
              <a:gd name="T80" fmla="*/ 8777514 w 21"/>
              <a:gd name="T81" fmla="*/ 27746346 h 31"/>
              <a:gd name="T82" fmla="*/ 14629190 w 21"/>
              <a:gd name="T83" fmla="*/ 19422560 h 31"/>
              <a:gd name="T84" fmla="*/ 17555029 w 21"/>
              <a:gd name="T85" fmla="*/ 11098774 h 31"/>
              <a:gd name="T86" fmla="*/ 23406705 w 21"/>
              <a:gd name="T87" fmla="*/ 8323786 h 31"/>
              <a:gd name="T88" fmla="*/ 23406705 w 21"/>
              <a:gd name="T89" fmla="*/ 2774988 h 31"/>
              <a:gd name="T90" fmla="*/ 29258381 w 21"/>
              <a:gd name="T91" fmla="*/ 0 h 31"/>
              <a:gd name="T92" fmla="*/ 29258381 w 21"/>
              <a:gd name="T93" fmla="*/ 5548798 h 31"/>
              <a:gd name="T94" fmla="*/ 29258381 w 21"/>
              <a:gd name="T95" fmla="*/ 11098774 h 31"/>
              <a:gd name="T96" fmla="*/ 26332543 w 21"/>
              <a:gd name="T97" fmla="*/ 16647572 h 31"/>
              <a:gd name="T98" fmla="*/ 23406705 w 21"/>
              <a:gd name="T99" fmla="*/ 22196370 h 31"/>
              <a:gd name="T100" fmla="*/ 20480867 w 21"/>
              <a:gd name="T101" fmla="*/ 27746346 h 31"/>
              <a:gd name="T102" fmla="*/ 17555029 w 21"/>
              <a:gd name="T103" fmla="*/ 33295145 h 31"/>
              <a:gd name="T104" fmla="*/ 14629190 w 21"/>
              <a:gd name="T105" fmla="*/ 27746346 h 31"/>
              <a:gd name="T106" fmla="*/ 14629190 w 21"/>
              <a:gd name="T107" fmla="*/ 22196370 h 31"/>
              <a:gd name="T108" fmla="*/ 17555029 w 21"/>
              <a:gd name="T109" fmla="*/ 16647572 h 31"/>
              <a:gd name="T110" fmla="*/ 17555029 w 21"/>
              <a:gd name="T111" fmla="*/ 11098774 h 31"/>
              <a:gd name="T112" fmla="*/ 11703352 w 21"/>
              <a:gd name="T113" fmla="*/ 13872584 h 31"/>
              <a:gd name="T114" fmla="*/ 8777514 w 21"/>
              <a:gd name="T115" fmla="*/ 19422560 h 31"/>
              <a:gd name="T116" fmla="*/ 5851676 w 21"/>
              <a:gd name="T117" fmla="*/ 24971358 h 31"/>
              <a:gd name="T118" fmla="*/ 2925838 w 21"/>
              <a:gd name="T119" fmla="*/ 30520157 h 31"/>
              <a:gd name="T120" fmla="*/ 0 w 21"/>
              <a:gd name="T121" fmla="*/ 36070133 h 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"/>
              <a:gd name="T184" fmla="*/ 0 h 31"/>
              <a:gd name="T185" fmla="*/ 21 w 21"/>
              <a:gd name="T186" fmla="*/ 31 h 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" h="31">
                <a:moveTo>
                  <a:pt x="18" y="4"/>
                </a:move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12" y="20"/>
                </a:lnTo>
                <a:lnTo>
                  <a:pt x="14" y="16"/>
                </a:lnTo>
                <a:lnTo>
                  <a:pt x="16" y="12"/>
                </a:lnTo>
                <a:lnTo>
                  <a:pt x="16" y="16"/>
                </a:lnTo>
                <a:lnTo>
                  <a:pt x="14" y="20"/>
                </a:lnTo>
                <a:lnTo>
                  <a:pt x="16" y="16"/>
                </a:lnTo>
                <a:lnTo>
                  <a:pt x="16" y="20"/>
                </a:lnTo>
                <a:lnTo>
                  <a:pt x="18" y="16"/>
                </a:lnTo>
                <a:lnTo>
                  <a:pt x="14" y="18"/>
                </a:lnTo>
                <a:lnTo>
                  <a:pt x="12" y="14"/>
                </a:lnTo>
                <a:lnTo>
                  <a:pt x="8" y="20"/>
                </a:lnTo>
                <a:lnTo>
                  <a:pt x="6" y="24"/>
                </a:lnTo>
                <a:lnTo>
                  <a:pt x="2" y="30"/>
                </a:lnTo>
                <a:lnTo>
                  <a:pt x="2" y="24"/>
                </a:lnTo>
                <a:lnTo>
                  <a:pt x="4" y="20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6" y="20"/>
                </a:lnTo>
                <a:lnTo>
                  <a:pt x="8" y="16"/>
                </a:lnTo>
                <a:lnTo>
                  <a:pt x="12" y="12"/>
                </a:lnTo>
                <a:lnTo>
                  <a:pt x="14" y="8"/>
                </a:lnTo>
                <a:lnTo>
                  <a:pt x="12" y="14"/>
                </a:lnTo>
                <a:lnTo>
                  <a:pt x="10" y="18"/>
                </a:lnTo>
                <a:lnTo>
                  <a:pt x="10" y="12"/>
                </a:lnTo>
                <a:lnTo>
                  <a:pt x="12" y="8"/>
                </a:lnTo>
                <a:lnTo>
                  <a:pt x="10" y="12"/>
                </a:lnTo>
                <a:lnTo>
                  <a:pt x="8" y="16"/>
                </a:lnTo>
                <a:lnTo>
                  <a:pt x="6" y="20"/>
                </a:lnTo>
                <a:lnTo>
                  <a:pt x="6" y="16"/>
                </a:lnTo>
                <a:lnTo>
                  <a:pt x="6" y="12"/>
                </a:lnTo>
                <a:lnTo>
                  <a:pt x="10" y="8"/>
                </a:lnTo>
                <a:lnTo>
                  <a:pt x="10" y="4"/>
                </a:lnTo>
                <a:lnTo>
                  <a:pt x="10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10" y="14"/>
                </a:lnTo>
                <a:lnTo>
                  <a:pt x="12" y="8"/>
                </a:lnTo>
                <a:lnTo>
                  <a:pt x="16" y="6"/>
                </a:lnTo>
                <a:lnTo>
                  <a:pt x="16" y="2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0"/>
                </a:lnTo>
                <a:lnTo>
                  <a:pt x="10" y="16"/>
                </a:lnTo>
                <a:lnTo>
                  <a:pt x="12" y="12"/>
                </a:lnTo>
                <a:lnTo>
                  <a:pt x="12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2"/>
                </a:lnTo>
                <a:lnTo>
                  <a:pt x="0" y="2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46" name="Freeform 115"/>
          <p:cNvSpPr>
            <a:spLocks/>
          </p:cNvSpPr>
          <p:nvPr/>
        </p:nvSpPr>
        <p:spPr bwMode="auto">
          <a:xfrm>
            <a:off x="2455863" y="5434013"/>
            <a:ext cx="28575" cy="44450"/>
          </a:xfrm>
          <a:custGeom>
            <a:avLst/>
            <a:gdLst>
              <a:gd name="T0" fmla="*/ 30870939 w 23"/>
              <a:gd name="T1" fmla="*/ 0 h 39"/>
              <a:gd name="T2" fmla="*/ 30870939 w 23"/>
              <a:gd name="T3" fmla="*/ 5196091 h 39"/>
              <a:gd name="T4" fmla="*/ 30870939 w 23"/>
              <a:gd name="T5" fmla="*/ 10392182 h 39"/>
              <a:gd name="T6" fmla="*/ 27783597 w 23"/>
              <a:gd name="T7" fmla="*/ 15588273 h 39"/>
              <a:gd name="T8" fmla="*/ 24696254 w 23"/>
              <a:gd name="T9" fmla="*/ 20784364 h 39"/>
              <a:gd name="T10" fmla="*/ 21608912 w 23"/>
              <a:gd name="T11" fmla="*/ 25980455 h 39"/>
              <a:gd name="T12" fmla="*/ 18522812 w 23"/>
              <a:gd name="T13" fmla="*/ 31176546 h 39"/>
              <a:gd name="T14" fmla="*/ 15435470 w 23"/>
              <a:gd name="T15" fmla="*/ 36372637 h 39"/>
              <a:gd name="T16" fmla="*/ 15435470 w 23"/>
              <a:gd name="T17" fmla="*/ 41568728 h 39"/>
              <a:gd name="T18" fmla="*/ 12348127 w 23"/>
              <a:gd name="T19" fmla="*/ 46764819 h 39"/>
              <a:gd name="T20" fmla="*/ 6174685 w 23"/>
              <a:gd name="T21" fmla="*/ 49362295 h 39"/>
              <a:gd name="T22" fmla="*/ 3087342 w 23"/>
              <a:gd name="T23" fmla="*/ 44166204 h 39"/>
              <a:gd name="T24" fmla="*/ 0 w 23"/>
              <a:gd name="T25" fmla="*/ 38970113 h 39"/>
              <a:gd name="T26" fmla="*/ 0 w 23"/>
              <a:gd name="T27" fmla="*/ 33774022 h 39"/>
              <a:gd name="T28" fmla="*/ 6174685 w 23"/>
              <a:gd name="T29" fmla="*/ 31176546 h 39"/>
              <a:gd name="T30" fmla="*/ 12348127 w 23"/>
              <a:gd name="T31" fmla="*/ 25980455 h 39"/>
              <a:gd name="T32" fmla="*/ 18522812 w 23"/>
              <a:gd name="T33" fmla="*/ 23381840 h 39"/>
              <a:gd name="T34" fmla="*/ 18522812 w 23"/>
              <a:gd name="T35" fmla="*/ 18185749 h 39"/>
              <a:gd name="T36" fmla="*/ 18522812 w 23"/>
              <a:gd name="T37" fmla="*/ 12989658 h 39"/>
              <a:gd name="T38" fmla="*/ 18522812 w 23"/>
              <a:gd name="T39" fmla="*/ 7793567 h 39"/>
              <a:gd name="T40" fmla="*/ 18522812 w 23"/>
              <a:gd name="T41" fmla="*/ 12989658 h 39"/>
              <a:gd name="T42" fmla="*/ 18522812 w 23"/>
              <a:gd name="T43" fmla="*/ 18185749 h 39"/>
              <a:gd name="T44" fmla="*/ 15435470 w 23"/>
              <a:gd name="T45" fmla="*/ 23381840 h 39"/>
              <a:gd name="T46" fmla="*/ 12348127 w 23"/>
              <a:gd name="T47" fmla="*/ 28577931 h 39"/>
              <a:gd name="T48" fmla="*/ 12348127 w 23"/>
              <a:gd name="T49" fmla="*/ 33774022 h 39"/>
              <a:gd name="T50" fmla="*/ 12348127 w 23"/>
              <a:gd name="T51" fmla="*/ 38970113 h 39"/>
              <a:gd name="T52" fmla="*/ 12348127 w 23"/>
              <a:gd name="T53" fmla="*/ 44166204 h 39"/>
              <a:gd name="T54" fmla="*/ 6174685 w 23"/>
              <a:gd name="T55" fmla="*/ 41568728 h 39"/>
              <a:gd name="T56" fmla="*/ 9260785 w 23"/>
              <a:gd name="T57" fmla="*/ 36372637 h 39"/>
              <a:gd name="T58" fmla="*/ 15435470 w 23"/>
              <a:gd name="T59" fmla="*/ 31176546 h 39"/>
              <a:gd name="T60" fmla="*/ 21608912 w 23"/>
              <a:gd name="T61" fmla="*/ 28577931 h 39"/>
              <a:gd name="T62" fmla="*/ 24696254 w 23"/>
              <a:gd name="T63" fmla="*/ 23381840 h 39"/>
              <a:gd name="T64" fmla="*/ 30870939 w 23"/>
              <a:gd name="T65" fmla="*/ 18185749 h 39"/>
              <a:gd name="T66" fmla="*/ 33958282 w 23"/>
              <a:gd name="T67" fmla="*/ 12989658 h 39"/>
              <a:gd name="T68" fmla="*/ 27783597 w 23"/>
              <a:gd name="T69" fmla="*/ 10392182 h 39"/>
              <a:gd name="T70" fmla="*/ 27783597 w 23"/>
              <a:gd name="T71" fmla="*/ 15588273 h 39"/>
              <a:gd name="T72" fmla="*/ 24696254 w 23"/>
              <a:gd name="T73" fmla="*/ 20784364 h 39"/>
              <a:gd name="T74" fmla="*/ 21608912 w 23"/>
              <a:gd name="T75" fmla="*/ 25980455 h 3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3"/>
              <a:gd name="T115" fmla="*/ 0 h 39"/>
              <a:gd name="T116" fmla="*/ 23 w 23"/>
              <a:gd name="T117" fmla="*/ 39 h 3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3" h="39">
                <a:moveTo>
                  <a:pt x="20" y="0"/>
                </a:move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8"/>
                </a:lnTo>
                <a:lnTo>
                  <a:pt x="10" y="32"/>
                </a:lnTo>
                <a:lnTo>
                  <a:pt x="8" y="36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4" y="24"/>
                </a:lnTo>
                <a:lnTo>
                  <a:pt x="8" y="20"/>
                </a:lnTo>
                <a:lnTo>
                  <a:pt x="12" y="18"/>
                </a:lnTo>
                <a:lnTo>
                  <a:pt x="12" y="14"/>
                </a:lnTo>
                <a:lnTo>
                  <a:pt x="12" y="10"/>
                </a:lnTo>
                <a:lnTo>
                  <a:pt x="12" y="6"/>
                </a:lnTo>
                <a:lnTo>
                  <a:pt x="12" y="10"/>
                </a:lnTo>
                <a:lnTo>
                  <a:pt x="12" y="14"/>
                </a:lnTo>
                <a:lnTo>
                  <a:pt x="10" y="18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8" y="34"/>
                </a:lnTo>
                <a:lnTo>
                  <a:pt x="4" y="32"/>
                </a:lnTo>
                <a:lnTo>
                  <a:pt x="6" y="28"/>
                </a:lnTo>
                <a:lnTo>
                  <a:pt x="10" y="24"/>
                </a:lnTo>
                <a:lnTo>
                  <a:pt x="14" y="22"/>
                </a:lnTo>
                <a:lnTo>
                  <a:pt x="16" y="18"/>
                </a:lnTo>
                <a:lnTo>
                  <a:pt x="20" y="14"/>
                </a:lnTo>
                <a:lnTo>
                  <a:pt x="22" y="10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grpSp>
        <p:nvGrpSpPr>
          <p:cNvPr id="49247" name="Group 116"/>
          <p:cNvGrpSpPr>
            <a:grpSpLocks/>
          </p:cNvGrpSpPr>
          <p:nvPr/>
        </p:nvGrpSpPr>
        <p:grpSpPr bwMode="auto">
          <a:xfrm>
            <a:off x="3124200" y="5622925"/>
            <a:ext cx="357188" cy="466725"/>
            <a:chOff x="2372" y="3451"/>
            <a:chExt cx="295" cy="409"/>
          </a:xfrm>
        </p:grpSpPr>
        <p:sp>
          <p:nvSpPr>
            <p:cNvPr id="49298" name="Rectangle 117"/>
            <p:cNvSpPr>
              <a:spLocks noChangeArrowheads="1"/>
            </p:cNvSpPr>
            <p:nvPr/>
          </p:nvSpPr>
          <p:spPr bwMode="auto">
            <a:xfrm rot="1260000">
              <a:off x="2561" y="3489"/>
              <a:ext cx="52" cy="244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100000">
                  <a:srgbClr val="618FFD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299" name="Rectangle 118"/>
            <p:cNvSpPr>
              <a:spLocks noChangeArrowheads="1"/>
            </p:cNvSpPr>
            <p:nvPr/>
          </p:nvSpPr>
          <p:spPr bwMode="auto">
            <a:xfrm>
              <a:off x="2372" y="3834"/>
              <a:ext cx="292" cy="2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1D2B4B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300" name="Rectangle 119"/>
            <p:cNvSpPr>
              <a:spLocks noChangeArrowheads="1"/>
            </p:cNvSpPr>
            <p:nvPr/>
          </p:nvSpPr>
          <p:spPr bwMode="auto">
            <a:xfrm>
              <a:off x="2632" y="3650"/>
              <a:ext cx="32" cy="1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301" name="Oval 120"/>
            <p:cNvSpPr>
              <a:spLocks noChangeArrowheads="1"/>
            </p:cNvSpPr>
            <p:nvPr/>
          </p:nvSpPr>
          <p:spPr bwMode="auto">
            <a:xfrm>
              <a:off x="2572" y="3616"/>
              <a:ext cx="72" cy="59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302" name="Rectangle 121"/>
            <p:cNvSpPr>
              <a:spLocks noChangeArrowheads="1"/>
            </p:cNvSpPr>
            <p:nvPr/>
          </p:nvSpPr>
          <p:spPr bwMode="auto">
            <a:xfrm rot="1080000">
              <a:off x="2452" y="3753"/>
              <a:ext cx="132" cy="9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1D2B4B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303" name="Rectangle 122"/>
            <p:cNvSpPr>
              <a:spLocks noChangeArrowheads="1"/>
            </p:cNvSpPr>
            <p:nvPr/>
          </p:nvSpPr>
          <p:spPr bwMode="auto">
            <a:xfrm>
              <a:off x="2512" y="3767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304" name="Rectangle 123"/>
            <p:cNvSpPr>
              <a:spLocks noChangeArrowheads="1"/>
            </p:cNvSpPr>
            <p:nvPr/>
          </p:nvSpPr>
          <p:spPr bwMode="auto">
            <a:xfrm rot="1200000">
              <a:off x="2635" y="3451"/>
              <a:ext cx="32" cy="42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rect">
                <a:fillToRect l="100000" t="10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49248" name="Rectangle 124"/>
          <p:cNvSpPr>
            <a:spLocks noChangeArrowheads="1"/>
          </p:cNvSpPr>
          <p:nvPr/>
        </p:nvSpPr>
        <p:spPr bwMode="auto">
          <a:xfrm>
            <a:off x="1670050" y="3781425"/>
            <a:ext cx="2936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latin typeface="Times" charset="0"/>
              </a:rPr>
              <a:t>/</a:t>
            </a:r>
          </a:p>
        </p:txBody>
      </p:sp>
      <p:sp>
        <p:nvSpPr>
          <p:cNvPr id="49249" name="Line 125"/>
          <p:cNvSpPr>
            <a:spLocks noChangeShapeType="1"/>
          </p:cNvSpPr>
          <p:nvPr/>
        </p:nvSpPr>
        <p:spPr bwMode="auto">
          <a:xfrm>
            <a:off x="369888" y="6248400"/>
            <a:ext cx="1214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0" name="Line 126"/>
          <p:cNvSpPr>
            <a:spLocks noChangeShapeType="1"/>
          </p:cNvSpPr>
          <p:nvPr/>
        </p:nvSpPr>
        <p:spPr bwMode="auto">
          <a:xfrm>
            <a:off x="5751513" y="6229350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1" name="Line 127"/>
          <p:cNvSpPr>
            <a:spLocks noChangeShapeType="1"/>
          </p:cNvSpPr>
          <p:nvPr/>
        </p:nvSpPr>
        <p:spPr bwMode="auto">
          <a:xfrm>
            <a:off x="4108450" y="5942013"/>
            <a:ext cx="124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2" name="Rectangle 128"/>
          <p:cNvSpPr>
            <a:spLocks noChangeArrowheads="1"/>
          </p:cNvSpPr>
          <p:nvPr/>
        </p:nvSpPr>
        <p:spPr bwMode="auto">
          <a:xfrm>
            <a:off x="3686175" y="5657850"/>
            <a:ext cx="18526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>
                <a:latin typeface="Capitals" charset="0"/>
              </a:rPr>
              <a:t>2 </a:t>
            </a:r>
            <a:endParaRPr lang="en-US" sz="1600" b="1" u="sng">
              <a:latin typeface="Capitals" charset="0"/>
            </a:endParaRPr>
          </a:p>
          <a:p>
            <a:r>
              <a:rPr lang="en-US" sz="1600" b="1">
                <a:latin typeface="Capitals" charset="0"/>
              </a:rPr>
              <a:t>1</a:t>
            </a:r>
          </a:p>
        </p:txBody>
      </p:sp>
      <p:sp>
        <p:nvSpPr>
          <p:cNvPr id="49253" name="Rectangle 129"/>
          <p:cNvSpPr>
            <a:spLocks noChangeArrowheads="1"/>
          </p:cNvSpPr>
          <p:nvPr/>
        </p:nvSpPr>
        <p:spPr bwMode="auto">
          <a:xfrm>
            <a:off x="323850" y="6015038"/>
            <a:ext cx="425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my-MM" sz="2400">
              <a:latin typeface="Times" charset="0"/>
            </a:endParaRPr>
          </a:p>
        </p:txBody>
      </p:sp>
      <p:sp>
        <p:nvSpPr>
          <p:cNvPr id="49254" name="Line 130"/>
          <p:cNvSpPr>
            <a:spLocks noChangeShapeType="1"/>
          </p:cNvSpPr>
          <p:nvPr/>
        </p:nvSpPr>
        <p:spPr bwMode="auto">
          <a:xfrm>
            <a:off x="2930525" y="20208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5" name="Text Box 131"/>
          <p:cNvSpPr txBox="1">
            <a:spLocks noChangeArrowheads="1"/>
          </p:cNvSpPr>
          <p:nvPr/>
        </p:nvSpPr>
        <p:spPr bwMode="auto">
          <a:xfrm>
            <a:off x="6438900" y="6011863"/>
            <a:ext cx="7286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 b="1">
              <a:solidFill>
                <a:srgbClr val="5B5B5B"/>
              </a:solidFill>
              <a:latin typeface="Comic Sans MS" charset="0"/>
            </a:endParaRPr>
          </a:p>
        </p:txBody>
      </p:sp>
      <p:sp>
        <p:nvSpPr>
          <p:cNvPr id="49256" name="Line 132"/>
          <p:cNvSpPr>
            <a:spLocks noChangeShapeType="1"/>
          </p:cNvSpPr>
          <p:nvPr/>
        </p:nvSpPr>
        <p:spPr bwMode="auto">
          <a:xfrm>
            <a:off x="338138" y="453707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7" name="Line 133"/>
          <p:cNvSpPr>
            <a:spLocks noChangeShapeType="1"/>
          </p:cNvSpPr>
          <p:nvPr/>
        </p:nvSpPr>
        <p:spPr bwMode="auto">
          <a:xfrm>
            <a:off x="5661025" y="45100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8" name="Line 134"/>
          <p:cNvSpPr>
            <a:spLocks noChangeShapeType="1"/>
          </p:cNvSpPr>
          <p:nvPr/>
        </p:nvSpPr>
        <p:spPr bwMode="auto">
          <a:xfrm>
            <a:off x="4121150" y="6170613"/>
            <a:ext cx="124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9" name="Text Box 135"/>
          <p:cNvSpPr txBox="1">
            <a:spLocks noChangeArrowheads="1"/>
          </p:cNvSpPr>
          <p:nvPr/>
        </p:nvSpPr>
        <p:spPr bwMode="auto">
          <a:xfrm>
            <a:off x="2300288" y="1566863"/>
            <a:ext cx="2659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baseline="-25000">
                <a:solidFill>
                  <a:srgbClr val="E32434"/>
                </a:solidFill>
                <a:latin typeface="WinInnwa" charset="0"/>
              </a:rPr>
              <a:t>1600</a:t>
            </a:r>
            <a:r>
              <a:rPr lang="en-US" sz="2400" b="1" baseline="-25000">
                <a:solidFill>
                  <a:srgbClr val="E32434"/>
                </a:solidFill>
                <a:latin typeface="Capitals" charset="0"/>
              </a:rPr>
              <a:t> </a:t>
            </a:r>
            <a:r>
              <a:rPr lang="en-US" sz="3600" b="1" baseline="-25000">
                <a:solidFill>
                  <a:srgbClr val="E32434"/>
                </a:solidFill>
                <a:latin typeface="WinInnwa" charset="0"/>
              </a:rPr>
              <a:t>ESpf</a:t>
            </a:r>
          </a:p>
        </p:txBody>
      </p:sp>
      <p:sp>
        <p:nvSpPr>
          <p:cNvPr id="49260" name="Text Box 136"/>
          <p:cNvSpPr txBox="1">
            <a:spLocks noChangeArrowheads="1"/>
          </p:cNvSpPr>
          <p:nvPr/>
        </p:nvSpPr>
        <p:spPr bwMode="auto">
          <a:xfrm>
            <a:off x="2620963" y="1970088"/>
            <a:ext cx="29384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baseline="-25000">
                <a:solidFill>
                  <a:srgbClr val="E32434"/>
                </a:solidFill>
                <a:latin typeface="WinInnwa" charset="0"/>
              </a:rPr>
              <a:t>usrf;a&amp;;olaygif; 40a,muf</a:t>
            </a:r>
          </a:p>
        </p:txBody>
      </p:sp>
      <p:sp>
        <p:nvSpPr>
          <p:cNvPr id="49261" name="Text Box 137"/>
          <p:cNvSpPr txBox="1">
            <a:spLocks noChangeArrowheads="1"/>
          </p:cNvSpPr>
          <p:nvPr/>
        </p:nvSpPr>
        <p:spPr bwMode="auto">
          <a:xfrm>
            <a:off x="849313" y="3163888"/>
            <a:ext cx="11699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a[jAJ</a:t>
            </a:r>
          </a:p>
        </p:txBody>
      </p:sp>
      <p:sp>
        <p:nvSpPr>
          <p:cNvPr id="49262" name="Text Box 138"/>
          <p:cNvSpPr txBox="1">
            <a:spLocks noChangeArrowheads="1"/>
          </p:cNvSpPr>
          <p:nvPr/>
        </p:nvSpPr>
        <p:spPr bwMode="auto">
          <a:xfrm>
            <a:off x="819150" y="2763838"/>
            <a:ext cx="177006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 b="1" baseline="-25000">
                <a:solidFill>
                  <a:srgbClr val="E32434"/>
                </a:solidFill>
                <a:latin typeface="Capitals" charset="0"/>
              </a:rPr>
              <a:t>“</a:t>
            </a: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39</a:t>
            </a:r>
            <a:r>
              <a:rPr lang="ja-JP" altLang="en-US" sz="2400" b="1" baseline="-25000">
                <a:solidFill>
                  <a:srgbClr val="E32434"/>
                </a:solidFill>
                <a:latin typeface="Capitals" charset="0"/>
              </a:rPr>
              <a:t>”</a:t>
            </a:r>
            <a:r>
              <a:rPr lang="en-US" sz="2400" b="1" baseline="-25000">
                <a:solidFill>
                  <a:srgbClr val="E32434"/>
                </a:solidFill>
                <a:latin typeface="Capitals" charset="0"/>
              </a:rPr>
              <a:t> </a:t>
            </a: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tkyf</a:t>
            </a:r>
          </a:p>
        </p:txBody>
      </p:sp>
      <p:sp>
        <p:nvSpPr>
          <p:cNvPr id="49263" name="Text Box 139"/>
          <p:cNvSpPr txBox="1">
            <a:spLocks noChangeArrowheads="1"/>
          </p:cNvSpPr>
          <p:nvPr/>
        </p:nvSpPr>
        <p:spPr bwMode="auto">
          <a:xfrm>
            <a:off x="5848350" y="3141663"/>
            <a:ext cx="13668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*&amp;d</a:t>
            </a:r>
          </a:p>
        </p:txBody>
      </p:sp>
      <p:sp>
        <p:nvSpPr>
          <p:cNvPr id="49264" name="Text Box 140"/>
          <p:cNvSpPr txBox="1">
            <a:spLocks noChangeArrowheads="1"/>
          </p:cNvSpPr>
          <p:nvPr/>
        </p:nvSpPr>
        <p:spPr bwMode="auto">
          <a:xfrm>
            <a:off x="5927725" y="3735388"/>
            <a:ext cx="16160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aus;Zl;awmf</a:t>
            </a:r>
          </a:p>
        </p:txBody>
      </p:sp>
      <p:sp>
        <p:nvSpPr>
          <p:cNvPr id="49265" name="Text Box 141"/>
          <p:cNvSpPr txBox="1">
            <a:spLocks noChangeArrowheads="1"/>
          </p:cNvSpPr>
          <p:nvPr/>
        </p:nvSpPr>
        <p:spPr bwMode="auto">
          <a:xfrm>
            <a:off x="5773738" y="4116388"/>
            <a:ext cx="177006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jyD;jynf.pHkrI</a:t>
            </a:r>
          </a:p>
        </p:txBody>
      </p:sp>
      <p:sp>
        <p:nvSpPr>
          <p:cNvPr id="49266" name="Text Box 142"/>
          <p:cNvSpPr txBox="1">
            <a:spLocks noChangeArrowheads="1"/>
          </p:cNvSpPr>
          <p:nvPr/>
        </p:nvSpPr>
        <p:spPr bwMode="auto">
          <a:xfrm>
            <a:off x="930275" y="3733800"/>
            <a:ext cx="76993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ynwf</a:t>
            </a:r>
          </a:p>
        </p:txBody>
      </p:sp>
      <p:sp>
        <p:nvSpPr>
          <p:cNvPr id="49267" name="Text Box 143"/>
          <p:cNvSpPr txBox="1">
            <a:spLocks noChangeArrowheads="1"/>
          </p:cNvSpPr>
          <p:nvPr/>
        </p:nvSpPr>
        <p:spPr bwMode="auto">
          <a:xfrm>
            <a:off x="455613" y="4084638"/>
            <a:ext cx="126206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*wdawmf</a:t>
            </a:r>
          </a:p>
        </p:txBody>
      </p:sp>
      <p:sp>
        <p:nvSpPr>
          <p:cNvPr id="49268" name="Text Box 144"/>
          <p:cNvSpPr txBox="1">
            <a:spLocks noChangeArrowheads="1"/>
          </p:cNvSpPr>
          <p:nvPr/>
        </p:nvSpPr>
        <p:spPr bwMode="auto">
          <a:xfrm>
            <a:off x="909638" y="5445125"/>
            <a:ext cx="1770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xm0&amp;vGefcJ.aom</a:t>
            </a:r>
          </a:p>
        </p:txBody>
      </p:sp>
      <p:sp>
        <p:nvSpPr>
          <p:cNvPr id="49269" name="Text Box 145"/>
          <p:cNvSpPr txBox="1">
            <a:spLocks noChangeArrowheads="1"/>
          </p:cNvSpPr>
          <p:nvPr/>
        </p:nvSpPr>
        <p:spPr bwMode="auto">
          <a:xfrm>
            <a:off x="190500" y="5875338"/>
            <a:ext cx="1770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ta0;BunfhrSefajymif;</a:t>
            </a:r>
            <a:endParaRPr lang="en-US" sz="1800" b="1" baseline="-25000">
              <a:solidFill>
                <a:srgbClr val="E32434"/>
              </a:solidFill>
              <a:latin typeface="Capitals" charset="0"/>
            </a:endParaRPr>
          </a:p>
          <a:p>
            <a:pPr>
              <a:spcBef>
                <a:spcPct val="50000"/>
              </a:spcBef>
            </a:pPr>
            <a:endParaRPr lang="en-US" sz="2000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49270" name="Text Box 146"/>
          <p:cNvSpPr txBox="1">
            <a:spLocks noChangeArrowheads="1"/>
          </p:cNvSpPr>
          <p:nvPr/>
        </p:nvSpPr>
        <p:spPr bwMode="auto">
          <a:xfrm>
            <a:off x="2155825" y="6007100"/>
            <a:ext cx="1770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E32434"/>
                </a:solidFill>
                <a:latin typeface="WinInnwa" charset="0"/>
              </a:rPr>
              <a:t>tao;BunfhrSefajymif;</a:t>
            </a:r>
          </a:p>
        </p:txBody>
      </p:sp>
      <p:sp>
        <p:nvSpPr>
          <p:cNvPr id="49271" name="Text Box 147"/>
          <p:cNvSpPr txBox="1">
            <a:spLocks noChangeArrowheads="1"/>
          </p:cNvSpPr>
          <p:nvPr/>
        </p:nvSpPr>
        <p:spPr bwMode="auto">
          <a:xfrm>
            <a:off x="3989388" y="5692775"/>
            <a:ext cx="1770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E32434"/>
                </a:solidFill>
                <a:latin typeface="WinInnwa" charset="0"/>
              </a:rPr>
              <a:t>ta0;BunfhrSefajymif;</a:t>
            </a:r>
          </a:p>
        </p:txBody>
      </p:sp>
      <p:sp>
        <p:nvSpPr>
          <p:cNvPr id="49272" name="Text Box 148"/>
          <p:cNvSpPr txBox="1">
            <a:spLocks noChangeArrowheads="1"/>
          </p:cNvSpPr>
          <p:nvPr/>
        </p:nvSpPr>
        <p:spPr bwMode="auto">
          <a:xfrm>
            <a:off x="3941763" y="5938838"/>
            <a:ext cx="1770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E32434"/>
                </a:solidFill>
                <a:latin typeface="WinInnwa" charset="0"/>
              </a:rPr>
              <a:t>tao;BunfhrSefajymif;</a:t>
            </a:r>
          </a:p>
        </p:txBody>
      </p:sp>
      <p:sp>
        <p:nvSpPr>
          <p:cNvPr id="49273" name="Text Box 149"/>
          <p:cNvSpPr txBox="1">
            <a:spLocks noChangeArrowheads="1"/>
          </p:cNvSpPr>
          <p:nvPr/>
        </p:nvSpPr>
        <p:spPr bwMode="auto">
          <a:xfrm>
            <a:off x="6007100" y="5543550"/>
            <a:ext cx="171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xm0&amp;tem*wfBunf. </a:t>
            </a:r>
          </a:p>
        </p:txBody>
      </p:sp>
      <p:sp>
        <p:nvSpPr>
          <p:cNvPr id="49274" name="Text Box 150"/>
          <p:cNvSpPr txBox="1">
            <a:spLocks noChangeArrowheads="1"/>
          </p:cNvSpPr>
          <p:nvPr/>
        </p:nvSpPr>
        <p:spPr bwMode="auto">
          <a:xfrm>
            <a:off x="5611813" y="5857875"/>
            <a:ext cx="17700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ta0;BunfhrSefajymif;</a:t>
            </a:r>
          </a:p>
          <a:p>
            <a:pPr>
              <a:spcBef>
                <a:spcPct val="50000"/>
              </a:spcBef>
            </a:pPr>
            <a:endParaRPr lang="en-US" sz="1800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49275" name="Text Box 152"/>
          <p:cNvSpPr txBox="1">
            <a:spLocks noChangeArrowheads="1"/>
          </p:cNvSpPr>
          <p:nvPr/>
        </p:nvSpPr>
        <p:spPr bwMode="auto">
          <a:xfrm>
            <a:off x="822325" y="2120900"/>
            <a:ext cx="19986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"r®]a[mif;usrf;</a:t>
            </a:r>
          </a:p>
        </p:txBody>
      </p:sp>
      <p:sp>
        <p:nvSpPr>
          <p:cNvPr id="49276" name="Text Box 153"/>
          <p:cNvSpPr txBox="1">
            <a:spLocks noChangeArrowheads="1"/>
          </p:cNvSpPr>
          <p:nvPr/>
        </p:nvSpPr>
        <p:spPr bwMode="auto">
          <a:xfrm>
            <a:off x="5545138" y="2127250"/>
            <a:ext cx="19986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"r®]opfusrf;</a:t>
            </a:r>
          </a:p>
        </p:txBody>
      </p:sp>
      <p:sp>
        <p:nvSpPr>
          <p:cNvPr id="49277" name="Text Box 154"/>
          <p:cNvSpPr txBox="1">
            <a:spLocks noChangeArrowheads="1"/>
          </p:cNvSpPr>
          <p:nvPr/>
        </p:nvSpPr>
        <p:spPr bwMode="auto">
          <a:xfrm>
            <a:off x="5584825" y="2686050"/>
            <a:ext cx="17700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 b="1" baseline="-25000">
                <a:solidFill>
                  <a:srgbClr val="E32434"/>
                </a:solidFill>
                <a:latin typeface="Capitals" charset="0"/>
              </a:rPr>
              <a:t>“</a:t>
            </a: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27</a:t>
            </a:r>
            <a:r>
              <a:rPr lang="ja-JP" altLang="en-US" sz="2400" b="1" baseline="-25000">
                <a:solidFill>
                  <a:srgbClr val="E32434"/>
                </a:solidFill>
                <a:latin typeface="Capitals" charset="0"/>
              </a:rPr>
              <a:t>”</a:t>
            </a:r>
            <a:r>
              <a:rPr lang="en-US" sz="2400" b="1" baseline="-25000">
                <a:solidFill>
                  <a:srgbClr val="E32434"/>
                </a:solidFill>
                <a:latin typeface="Capitals" charset="0"/>
              </a:rPr>
              <a:t> </a:t>
            </a: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tkyf</a:t>
            </a:r>
          </a:p>
        </p:txBody>
      </p:sp>
      <p:sp>
        <p:nvSpPr>
          <p:cNvPr id="49278" name="Text Box 155"/>
          <p:cNvSpPr txBox="1">
            <a:spLocks noChangeArrowheads="1"/>
          </p:cNvSpPr>
          <p:nvPr/>
        </p:nvSpPr>
        <p:spPr bwMode="auto">
          <a:xfrm rot="91668">
            <a:off x="1998663" y="4918075"/>
            <a:ext cx="7699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baseline="-25000">
                <a:solidFill>
                  <a:srgbClr val="E32434"/>
                </a:solidFill>
                <a:latin typeface="WinInnwa" charset="0"/>
              </a:rPr>
              <a:t>ynwf</a:t>
            </a:r>
          </a:p>
        </p:txBody>
      </p:sp>
      <p:sp>
        <p:nvSpPr>
          <p:cNvPr id="49279" name="Text Box 156"/>
          <p:cNvSpPr txBox="1">
            <a:spLocks noChangeArrowheads="1"/>
          </p:cNvSpPr>
          <p:nvPr/>
        </p:nvSpPr>
        <p:spPr bwMode="auto">
          <a:xfrm rot="4577662">
            <a:off x="2874963" y="4152900"/>
            <a:ext cx="147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baseline="-25000">
                <a:solidFill>
                  <a:srgbClr val="E32434"/>
                </a:solidFill>
                <a:latin typeface="WinInnwa" charset="0"/>
              </a:rPr>
              <a:t>ya&amp;mzufrsm;</a:t>
            </a:r>
          </a:p>
        </p:txBody>
      </p:sp>
      <p:sp>
        <p:nvSpPr>
          <p:cNvPr id="49280" name="Text Box 157"/>
          <p:cNvSpPr txBox="1">
            <a:spLocks noChangeArrowheads="1"/>
          </p:cNvSpPr>
          <p:nvPr/>
        </p:nvSpPr>
        <p:spPr bwMode="auto">
          <a:xfrm>
            <a:off x="4440238" y="5086350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Asm'dwfusrf;</a:t>
            </a:r>
          </a:p>
        </p:txBody>
      </p:sp>
      <p:sp>
        <p:nvSpPr>
          <p:cNvPr id="49281" name="Text Box 158"/>
          <p:cNvSpPr txBox="1">
            <a:spLocks noChangeArrowheads="1"/>
          </p:cNvSpPr>
          <p:nvPr/>
        </p:nvSpPr>
        <p:spPr bwMode="auto">
          <a:xfrm rot="-3033647">
            <a:off x="3644900" y="3989388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c&amp;pf0ifusrf;rsm;</a:t>
            </a:r>
          </a:p>
        </p:txBody>
      </p:sp>
      <p:sp>
        <p:nvSpPr>
          <p:cNvPr id="49282" name="Text Box 159"/>
          <p:cNvSpPr txBox="1">
            <a:spLocks noChangeArrowheads="1"/>
          </p:cNvSpPr>
          <p:nvPr/>
        </p:nvSpPr>
        <p:spPr bwMode="auto">
          <a:xfrm rot="-762753">
            <a:off x="4400550" y="4657725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a&amp;;ay;pmrsm;</a:t>
            </a:r>
            <a:r>
              <a:rPr lang="en-US" sz="2000" b="1" baseline="-25000">
                <a:solidFill>
                  <a:srgbClr val="E32434"/>
                </a:solidFill>
                <a:latin typeface="Capitals" charset="0"/>
              </a:rPr>
              <a:t> </a:t>
            </a:r>
          </a:p>
        </p:txBody>
      </p:sp>
      <p:sp>
        <p:nvSpPr>
          <p:cNvPr id="49283" name="Text Box 160"/>
          <p:cNvSpPr txBox="1">
            <a:spLocks noChangeArrowheads="1"/>
          </p:cNvSpPr>
          <p:nvPr/>
        </p:nvSpPr>
        <p:spPr bwMode="auto">
          <a:xfrm>
            <a:off x="2719388" y="5240338"/>
            <a:ext cx="14732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baseline="-25000">
                <a:latin typeface="Capitals" charset="0"/>
              </a:rPr>
              <a:t>HISTORIES</a:t>
            </a:r>
          </a:p>
        </p:txBody>
      </p:sp>
      <p:sp>
        <p:nvSpPr>
          <p:cNvPr id="49284" name="Text Box 161"/>
          <p:cNvSpPr txBox="1">
            <a:spLocks noChangeArrowheads="1"/>
          </p:cNvSpPr>
          <p:nvPr/>
        </p:nvSpPr>
        <p:spPr bwMode="auto">
          <a:xfrm rot="-2034800">
            <a:off x="4062413" y="4203700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wrefawmf0w¦K</a:t>
            </a:r>
          </a:p>
        </p:txBody>
      </p:sp>
      <p:sp>
        <p:nvSpPr>
          <p:cNvPr id="49285" name="Text Box 162"/>
          <p:cNvSpPr txBox="1">
            <a:spLocks noChangeArrowheads="1"/>
          </p:cNvSpPr>
          <p:nvPr/>
        </p:nvSpPr>
        <p:spPr bwMode="auto">
          <a:xfrm rot="2900383">
            <a:off x="2333625" y="4398963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uAsmta&amp;;tom;</a:t>
            </a:r>
          </a:p>
        </p:txBody>
      </p:sp>
      <p:sp>
        <p:nvSpPr>
          <p:cNvPr id="49286" name="Text Box 163"/>
          <p:cNvSpPr txBox="1">
            <a:spLocks noChangeArrowheads="1"/>
          </p:cNvSpPr>
          <p:nvPr/>
        </p:nvSpPr>
        <p:spPr bwMode="auto">
          <a:xfrm rot="1226197">
            <a:off x="1982788" y="4583113"/>
            <a:ext cx="14732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baseline="-25000">
                <a:solidFill>
                  <a:srgbClr val="E32434"/>
                </a:solidFill>
                <a:latin typeface="WinInnwa" charset="0"/>
              </a:rPr>
              <a:t>orkdif;</a:t>
            </a:r>
          </a:p>
          <a:p>
            <a:pPr>
              <a:spcBef>
                <a:spcPct val="50000"/>
              </a:spcBef>
            </a:pPr>
            <a:endParaRPr lang="en-US" sz="2800" b="1" baseline="-25000">
              <a:solidFill>
                <a:srgbClr val="E32434"/>
              </a:solidFill>
              <a:latin typeface="WinInnwa" charset="0"/>
            </a:endParaRPr>
          </a:p>
        </p:txBody>
      </p:sp>
      <p:grpSp>
        <p:nvGrpSpPr>
          <p:cNvPr id="49287" name="Group 164"/>
          <p:cNvGrpSpPr>
            <a:grpSpLocks/>
          </p:cNvGrpSpPr>
          <p:nvPr/>
        </p:nvGrpSpPr>
        <p:grpSpPr bwMode="auto">
          <a:xfrm>
            <a:off x="1776413" y="3443288"/>
            <a:ext cx="4265612" cy="1965325"/>
            <a:chOff x="1119" y="2169"/>
            <a:chExt cx="2687" cy="1238"/>
          </a:xfrm>
        </p:grpSpPr>
        <p:sp>
          <p:nvSpPr>
            <p:cNvPr id="49290" name="Rectangle 165"/>
            <p:cNvSpPr>
              <a:spLocks noChangeArrowheads="1"/>
            </p:cNvSpPr>
            <p:nvPr/>
          </p:nvSpPr>
          <p:spPr bwMode="auto">
            <a:xfrm>
              <a:off x="1119" y="3083"/>
              <a:ext cx="39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Times" charset="0"/>
                </a:rPr>
                <a:t>1</a:t>
              </a:r>
            </a:p>
          </p:txBody>
        </p:sp>
        <p:sp>
          <p:nvSpPr>
            <p:cNvPr id="49291" name="Rectangle 166"/>
            <p:cNvSpPr>
              <a:spLocks noChangeArrowheads="1"/>
            </p:cNvSpPr>
            <p:nvPr/>
          </p:nvSpPr>
          <p:spPr bwMode="auto">
            <a:xfrm>
              <a:off x="1250" y="2697"/>
              <a:ext cx="39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2</a:t>
              </a:r>
            </a:p>
          </p:txBody>
        </p:sp>
        <p:sp>
          <p:nvSpPr>
            <p:cNvPr id="49292" name="Rectangle 167"/>
            <p:cNvSpPr>
              <a:spLocks noChangeArrowheads="1"/>
            </p:cNvSpPr>
            <p:nvPr/>
          </p:nvSpPr>
          <p:spPr bwMode="auto">
            <a:xfrm>
              <a:off x="1604" y="2369"/>
              <a:ext cx="3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3</a:t>
              </a:r>
            </a:p>
          </p:txBody>
        </p:sp>
        <p:sp>
          <p:nvSpPr>
            <p:cNvPr id="49293" name="Rectangle 168"/>
            <p:cNvSpPr>
              <a:spLocks noChangeArrowheads="1"/>
            </p:cNvSpPr>
            <p:nvPr/>
          </p:nvSpPr>
          <p:spPr bwMode="auto">
            <a:xfrm>
              <a:off x="2213" y="2169"/>
              <a:ext cx="3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4</a:t>
              </a:r>
            </a:p>
          </p:txBody>
        </p:sp>
        <p:sp>
          <p:nvSpPr>
            <p:cNvPr id="49294" name="Rectangle 169"/>
            <p:cNvSpPr>
              <a:spLocks noChangeArrowheads="1"/>
            </p:cNvSpPr>
            <p:nvPr/>
          </p:nvSpPr>
          <p:spPr bwMode="auto">
            <a:xfrm>
              <a:off x="2796" y="2356"/>
              <a:ext cx="3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Times" charset="0"/>
                </a:rPr>
                <a:t>5</a:t>
              </a:r>
            </a:p>
          </p:txBody>
        </p:sp>
        <p:sp>
          <p:nvSpPr>
            <p:cNvPr id="49295" name="Rectangle 170"/>
            <p:cNvSpPr>
              <a:spLocks noChangeArrowheads="1"/>
            </p:cNvSpPr>
            <p:nvPr/>
          </p:nvSpPr>
          <p:spPr bwMode="auto">
            <a:xfrm>
              <a:off x="3070" y="2558"/>
              <a:ext cx="39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Times" charset="0"/>
                </a:rPr>
                <a:t>6</a:t>
              </a:r>
            </a:p>
          </p:txBody>
        </p:sp>
        <p:sp>
          <p:nvSpPr>
            <p:cNvPr id="49296" name="Rectangle 171"/>
            <p:cNvSpPr>
              <a:spLocks noChangeArrowheads="1"/>
            </p:cNvSpPr>
            <p:nvPr/>
          </p:nvSpPr>
          <p:spPr bwMode="auto">
            <a:xfrm>
              <a:off x="3302" y="2868"/>
              <a:ext cx="39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Times" charset="0"/>
                </a:rPr>
                <a:t>7</a:t>
              </a:r>
            </a:p>
          </p:txBody>
        </p:sp>
        <p:sp>
          <p:nvSpPr>
            <p:cNvPr id="49297" name="Rectangle 172"/>
            <p:cNvSpPr>
              <a:spLocks noChangeArrowheads="1"/>
            </p:cNvSpPr>
            <p:nvPr/>
          </p:nvSpPr>
          <p:spPr bwMode="auto">
            <a:xfrm>
              <a:off x="3411" y="3236"/>
              <a:ext cx="39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" charset="0"/>
                </a:rPr>
                <a:t>8</a:t>
              </a:r>
            </a:p>
          </p:txBody>
        </p:sp>
      </p:grpSp>
      <p:sp>
        <p:nvSpPr>
          <p:cNvPr id="49288" name="Rectangle 173"/>
          <p:cNvSpPr>
            <a:spLocks noChangeArrowheads="1"/>
          </p:cNvSpPr>
          <p:nvPr/>
        </p:nvSpPr>
        <p:spPr bwMode="auto">
          <a:xfrm rot="-1421558">
            <a:off x="5640388" y="4845050"/>
            <a:ext cx="615950" cy="354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89" name="Text Box 174"/>
          <p:cNvSpPr txBox="1">
            <a:spLocks noChangeArrowheads="1"/>
          </p:cNvSpPr>
          <p:nvPr/>
        </p:nvSpPr>
        <p:spPr bwMode="auto">
          <a:xfrm>
            <a:off x="2562225" y="2633663"/>
            <a:ext cx="1836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E32434"/>
                </a:solidFill>
                <a:latin typeface="WinInnwa" charset="0"/>
              </a:rPr>
              <a:t>bk&amp;m;ocif\bkef;awmf</a:t>
            </a:r>
            <a:endParaRPr lang="my-MM" sz="1800" b="1">
              <a:solidFill>
                <a:srgbClr val="E32434"/>
              </a:solidFill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785813" y="4567238"/>
            <a:ext cx="503237" cy="2595562"/>
            <a:chOff x="192" y="1824"/>
            <a:chExt cx="288" cy="2304"/>
          </a:xfrm>
        </p:grpSpPr>
        <p:sp>
          <p:nvSpPr>
            <p:cNvPr id="50517" name="AutoShape 3"/>
            <p:cNvSpPr>
              <a:spLocks noChangeArrowheads="1"/>
            </p:cNvSpPr>
            <p:nvPr/>
          </p:nvSpPr>
          <p:spPr bwMode="auto">
            <a:xfrm>
              <a:off x="192" y="1920"/>
              <a:ext cx="240" cy="2112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518" name="Rectangle 4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0179" name="Group 5"/>
          <p:cNvGrpSpPr>
            <a:grpSpLocks/>
          </p:cNvGrpSpPr>
          <p:nvPr/>
        </p:nvGrpSpPr>
        <p:grpSpPr bwMode="auto">
          <a:xfrm>
            <a:off x="785813" y="1343025"/>
            <a:ext cx="503237" cy="2909888"/>
            <a:chOff x="192" y="1824"/>
            <a:chExt cx="288" cy="2304"/>
          </a:xfrm>
        </p:grpSpPr>
        <p:sp>
          <p:nvSpPr>
            <p:cNvPr id="50515" name="AutoShape 6"/>
            <p:cNvSpPr>
              <a:spLocks noChangeArrowheads="1"/>
            </p:cNvSpPr>
            <p:nvPr/>
          </p:nvSpPr>
          <p:spPr bwMode="auto">
            <a:xfrm>
              <a:off x="192" y="1920"/>
              <a:ext cx="240" cy="2112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516" name="Rectangle 7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50180" name="Text Box 8"/>
          <p:cNvSpPr txBox="1">
            <a:spLocks noChangeArrowheads="1"/>
          </p:cNvSpPr>
          <p:nvPr/>
        </p:nvSpPr>
        <p:spPr bwMode="auto">
          <a:xfrm>
            <a:off x="6580188" y="19050"/>
            <a:ext cx="754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19</a:t>
            </a:r>
          </a:p>
        </p:txBody>
      </p:sp>
      <p:sp>
        <p:nvSpPr>
          <p:cNvPr id="50181" name="Rectangle 9"/>
          <p:cNvSpPr>
            <a:spLocks noChangeArrowheads="1"/>
          </p:cNvSpPr>
          <p:nvPr/>
        </p:nvSpPr>
        <p:spPr bwMode="auto">
          <a:xfrm>
            <a:off x="0" y="798513"/>
            <a:ext cx="627063" cy="782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803275" y="741363"/>
            <a:ext cx="5818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i="1">
                <a:latin typeface="Comic Sans MS" charset="0"/>
              </a:rPr>
              <a:t> </a:t>
            </a:r>
            <a:r>
              <a:rPr lang="en-US" sz="2000" b="1" i="1">
                <a:latin typeface="WinInnwa" charset="0"/>
              </a:rPr>
              <a:t>"r®a[mif;usrf;tm;tpOfvdkufpDjcif;</a:t>
            </a:r>
          </a:p>
        </p:txBody>
      </p:sp>
      <p:sp>
        <p:nvSpPr>
          <p:cNvPr id="50183" name="Text Box 11"/>
          <p:cNvSpPr txBox="1">
            <a:spLocks noChangeArrowheads="1"/>
          </p:cNvSpPr>
          <p:nvPr/>
        </p:nvSpPr>
        <p:spPr bwMode="auto">
          <a:xfrm>
            <a:off x="706438" y="8612188"/>
            <a:ext cx="6103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 u="sng">
                <a:latin typeface="WinInnwa" charset="0"/>
              </a:rPr>
              <a:t>jyD;ajrSmufpGmpDpOfxm;onf.pmpOfjzpfaBumif;axmufcHaomoifaxmufultrSwf 34</a:t>
            </a:r>
          </a:p>
        </p:txBody>
      </p:sp>
      <p:sp>
        <p:nvSpPr>
          <p:cNvPr id="50184" name="Line 12"/>
          <p:cNvSpPr>
            <a:spLocks noChangeShapeType="1"/>
          </p:cNvSpPr>
          <p:nvPr/>
        </p:nvSpPr>
        <p:spPr bwMode="auto">
          <a:xfrm>
            <a:off x="4846638" y="1422400"/>
            <a:ext cx="8096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85" name="Group 13"/>
          <p:cNvGrpSpPr>
            <a:grpSpLocks/>
          </p:cNvGrpSpPr>
          <p:nvPr/>
        </p:nvGrpSpPr>
        <p:grpSpPr bwMode="auto">
          <a:xfrm>
            <a:off x="938213" y="1073150"/>
            <a:ext cx="1571625" cy="550863"/>
            <a:chOff x="458" y="303"/>
            <a:chExt cx="779" cy="348"/>
          </a:xfrm>
        </p:grpSpPr>
        <p:sp>
          <p:nvSpPr>
            <p:cNvPr id="50509" name="AutoShape 14"/>
            <p:cNvSpPr>
              <a:spLocks noChangeArrowheads="1"/>
            </p:cNvSpPr>
            <p:nvPr/>
          </p:nvSpPr>
          <p:spPr bwMode="auto">
            <a:xfrm>
              <a:off x="551" y="312"/>
              <a:ext cx="506" cy="1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510" name="Rectangle 15"/>
            <p:cNvSpPr>
              <a:spLocks noChangeArrowheads="1"/>
            </p:cNvSpPr>
            <p:nvPr/>
          </p:nvSpPr>
          <p:spPr bwMode="auto">
            <a:xfrm>
              <a:off x="553" y="399"/>
              <a:ext cx="660" cy="1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511" name="Line 16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512" name="Line 17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513" name="Text Box 18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zefqif;jcif;</a:t>
              </a:r>
            </a:p>
          </p:txBody>
        </p:sp>
        <p:sp>
          <p:nvSpPr>
            <p:cNvPr id="50514" name="Rectangle 19"/>
            <p:cNvSpPr>
              <a:spLocks noChangeArrowheads="1"/>
            </p:cNvSpPr>
            <p:nvPr/>
          </p:nvSpPr>
          <p:spPr bwMode="auto">
            <a:xfrm>
              <a:off x="538" y="472"/>
              <a:ext cx="699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0186" name="Group 20"/>
          <p:cNvGrpSpPr>
            <a:grpSpLocks/>
          </p:cNvGrpSpPr>
          <p:nvPr/>
        </p:nvGrpSpPr>
        <p:grpSpPr bwMode="auto">
          <a:xfrm>
            <a:off x="938213" y="1500188"/>
            <a:ext cx="1571625" cy="550862"/>
            <a:chOff x="458" y="303"/>
            <a:chExt cx="779" cy="347"/>
          </a:xfrm>
        </p:grpSpPr>
        <p:sp>
          <p:nvSpPr>
            <p:cNvPr id="50503" name="AutoShape 21"/>
            <p:cNvSpPr>
              <a:spLocks noChangeArrowheads="1"/>
            </p:cNvSpPr>
            <p:nvPr/>
          </p:nvSpPr>
          <p:spPr bwMode="auto">
            <a:xfrm>
              <a:off x="551" y="312"/>
              <a:ext cx="506" cy="1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504" name="Rectangle 22"/>
            <p:cNvSpPr>
              <a:spLocks noChangeArrowheads="1"/>
            </p:cNvSpPr>
            <p:nvPr/>
          </p:nvSpPr>
          <p:spPr bwMode="auto">
            <a:xfrm>
              <a:off x="553" y="399"/>
              <a:ext cx="660" cy="1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505" name="Line 23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506" name="Line 24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507" name="Text Box 25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WinInnwa" charset="0"/>
                </a:rPr>
                <a:t>tmjA[H</a:t>
              </a:r>
            </a:p>
          </p:txBody>
        </p:sp>
        <p:sp>
          <p:nvSpPr>
            <p:cNvPr id="50508" name="Rectangle 26"/>
            <p:cNvSpPr>
              <a:spLocks noChangeArrowheads="1"/>
            </p:cNvSpPr>
            <p:nvPr/>
          </p:nvSpPr>
          <p:spPr bwMode="auto">
            <a:xfrm>
              <a:off x="538" y="472"/>
              <a:ext cx="69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0187" name="Group 27"/>
          <p:cNvGrpSpPr>
            <a:grpSpLocks/>
          </p:cNvGrpSpPr>
          <p:nvPr/>
        </p:nvGrpSpPr>
        <p:grpSpPr bwMode="auto">
          <a:xfrm>
            <a:off x="927100" y="2130425"/>
            <a:ext cx="1579563" cy="550863"/>
            <a:chOff x="458" y="303"/>
            <a:chExt cx="779" cy="347"/>
          </a:xfrm>
        </p:grpSpPr>
        <p:sp>
          <p:nvSpPr>
            <p:cNvPr id="50497" name="AutoShape 28"/>
            <p:cNvSpPr>
              <a:spLocks noChangeArrowheads="1"/>
            </p:cNvSpPr>
            <p:nvPr/>
          </p:nvSpPr>
          <p:spPr bwMode="auto">
            <a:xfrm>
              <a:off x="551" y="312"/>
              <a:ext cx="506" cy="1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98" name="Rectangle 29"/>
            <p:cNvSpPr>
              <a:spLocks noChangeArrowheads="1"/>
            </p:cNvSpPr>
            <p:nvPr/>
          </p:nvSpPr>
          <p:spPr bwMode="auto">
            <a:xfrm>
              <a:off x="553" y="399"/>
              <a:ext cx="660" cy="1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99" name="Line 30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500" name="Line 31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501" name="Text Box 32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WinInnwa" charset="0"/>
                </a:rPr>
                <a:t>a,moyf</a:t>
              </a:r>
              <a:endParaRPr lang="en-US" sz="800" b="1">
                <a:latin typeface="WinInnwa" charset="0"/>
              </a:endParaRPr>
            </a:p>
          </p:txBody>
        </p:sp>
        <p:sp>
          <p:nvSpPr>
            <p:cNvPr id="50502" name="Rectangle 33"/>
            <p:cNvSpPr>
              <a:spLocks noChangeArrowheads="1"/>
            </p:cNvSpPr>
            <p:nvPr/>
          </p:nvSpPr>
          <p:spPr bwMode="auto">
            <a:xfrm>
              <a:off x="538" y="472"/>
              <a:ext cx="69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0188" name="Group 34"/>
          <p:cNvGrpSpPr>
            <a:grpSpLocks/>
          </p:cNvGrpSpPr>
          <p:nvPr/>
        </p:nvGrpSpPr>
        <p:grpSpPr bwMode="auto">
          <a:xfrm>
            <a:off x="947738" y="2679700"/>
            <a:ext cx="1570037" cy="550863"/>
            <a:chOff x="458" y="303"/>
            <a:chExt cx="779" cy="347"/>
          </a:xfrm>
        </p:grpSpPr>
        <p:sp>
          <p:nvSpPr>
            <p:cNvPr id="50491" name="AutoShape 35"/>
            <p:cNvSpPr>
              <a:spLocks noChangeArrowheads="1"/>
            </p:cNvSpPr>
            <p:nvPr/>
          </p:nvSpPr>
          <p:spPr bwMode="auto">
            <a:xfrm>
              <a:off x="551" y="312"/>
              <a:ext cx="506" cy="1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92" name="Rectangle 36"/>
            <p:cNvSpPr>
              <a:spLocks noChangeArrowheads="1"/>
            </p:cNvSpPr>
            <p:nvPr/>
          </p:nvSpPr>
          <p:spPr bwMode="auto">
            <a:xfrm>
              <a:off x="553" y="399"/>
              <a:ext cx="660" cy="1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93" name="Line 37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94" name="Line 38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95" name="Text Box 39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arma&amp;S</a:t>
              </a:r>
            </a:p>
          </p:txBody>
        </p:sp>
        <p:sp>
          <p:nvSpPr>
            <p:cNvPr id="50496" name="Rectangle 40"/>
            <p:cNvSpPr>
              <a:spLocks noChangeArrowheads="1"/>
            </p:cNvSpPr>
            <p:nvPr/>
          </p:nvSpPr>
          <p:spPr bwMode="auto">
            <a:xfrm>
              <a:off x="538" y="472"/>
              <a:ext cx="69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0189" name="Group 41"/>
          <p:cNvGrpSpPr>
            <a:grpSpLocks/>
          </p:cNvGrpSpPr>
          <p:nvPr/>
        </p:nvGrpSpPr>
        <p:grpSpPr bwMode="auto">
          <a:xfrm>
            <a:off x="947738" y="3781425"/>
            <a:ext cx="1587500" cy="550863"/>
            <a:chOff x="458" y="303"/>
            <a:chExt cx="779" cy="348"/>
          </a:xfrm>
        </p:grpSpPr>
        <p:sp>
          <p:nvSpPr>
            <p:cNvPr id="50485" name="AutoShape 42"/>
            <p:cNvSpPr>
              <a:spLocks noChangeArrowheads="1"/>
            </p:cNvSpPr>
            <p:nvPr/>
          </p:nvSpPr>
          <p:spPr bwMode="auto">
            <a:xfrm>
              <a:off x="551" y="312"/>
              <a:ext cx="506" cy="1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86" name="Rectangle 43"/>
            <p:cNvSpPr>
              <a:spLocks noChangeArrowheads="1"/>
            </p:cNvSpPr>
            <p:nvPr/>
          </p:nvSpPr>
          <p:spPr bwMode="auto">
            <a:xfrm>
              <a:off x="553" y="399"/>
              <a:ext cx="660" cy="1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87" name="Line 44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88" name="Line 45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89" name="Text Box 46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WinInnwa" charset="0"/>
                </a:rPr>
                <a:t>a,m&amp;I</a:t>
              </a:r>
              <a:endParaRPr lang="en-US" sz="800" b="1">
                <a:latin typeface="WinInnwa" charset="0"/>
              </a:endParaRPr>
            </a:p>
          </p:txBody>
        </p:sp>
        <p:sp>
          <p:nvSpPr>
            <p:cNvPr id="50490" name="Rectangle 47"/>
            <p:cNvSpPr>
              <a:spLocks noChangeArrowheads="1"/>
            </p:cNvSpPr>
            <p:nvPr/>
          </p:nvSpPr>
          <p:spPr bwMode="auto">
            <a:xfrm>
              <a:off x="538" y="472"/>
              <a:ext cx="699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0190" name="Group 48"/>
          <p:cNvGrpSpPr>
            <a:grpSpLocks/>
          </p:cNvGrpSpPr>
          <p:nvPr/>
        </p:nvGrpSpPr>
        <p:grpSpPr bwMode="auto">
          <a:xfrm>
            <a:off x="938213" y="4724400"/>
            <a:ext cx="1592262" cy="550863"/>
            <a:chOff x="458" y="303"/>
            <a:chExt cx="779" cy="348"/>
          </a:xfrm>
        </p:grpSpPr>
        <p:sp>
          <p:nvSpPr>
            <p:cNvPr id="50479" name="AutoShape 49"/>
            <p:cNvSpPr>
              <a:spLocks noChangeArrowheads="1"/>
            </p:cNvSpPr>
            <p:nvPr/>
          </p:nvSpPr>
          <p:spPr bwMode="auto">
            <a:xfrm>
              <a:off x="551" y="312"/>
              <a:ext cx="506" cy="1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80" name="Rectangle 50"/>
            <p:cNvSpPr>
              <a:spLocks noChangeArrowheads="1"/>
            </p:cNvSpPr>
            <p:nvPr/>
          </p:nvSpPr>
          <p:spPr bwMode="auto">
            <a:xfrm>
              <a:off x="553" y="399"/>
              <a:ext cx="660" cy="1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81" name="Line 51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82" name="Line 52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83" name="Text Box 53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rif;rJ.umv</a:t>
              </a:r>
            </a:p>
          </p:txBody>
        </p:sp>
        <p:sp>
          <p:nvSpPr>
            <p:cNvPr id="50484" name="Rectangle 54"/>
            <p:cNvSpPr>
              <a:spLocks noChangeArrowheads="1"/>
            </p:cNvSpPr>
            <p:nvPr/>
          </p:nvSpPr>
          <p:spPr bwMode="auto">
            <a:xfrm>
              <a:off x="538" y="472"/>
              <a:ext cx="699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0191" name="Group 55"/>
          <p:cNvGrpSpPr>
            <a:grpSpLocks/>
          </p:cNvGrpSpPr>
          <p:nvPr/>
        </p:nvGrpSpPr>
        <p:grpSpPr bwMode="auto">
          <a:xfrm>
            <a:off x="912813" y="6708775"/>
            <a:ext cx="1751012" cy="541338"/>
            <a:chOff x="458" y="303"/>
            <a:chExt cx="779" cy="355"/>
          </a:xfrm>
        </p:grpSpPr>
        <p:sp>
          <p:nvSpPr>
            <p:cNvPr id="50473" name="AutoShape 56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74" name="Rectangle 57"/>
            <p:cNvSpPr>
              <a:spLocks noChangeArrowheads="1"/>
            </p:cNvSpPr>
            <p:nvPr/>
          </p:nvSpPr>
          <p:spPr bwMode="auto">
            <a:xfrm>
              <a:off x="553" y="399"/>
              <a:ext cx="660" cy="1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75" name="Line 58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76" name="Line 59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77" name="Text Box 60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zrf;qD;cH&amp;mumv</a:t>
              </a:r>
            </a:p>
          </p:txBody>
        </p:sp>
        <p:sp>
          <p:nvSpPr>
            <p:cNvPr id="50478" name="Rectangle 61"/>
            <p:cNvSpPr>
              <a:spLocks noChangeArrowheads="1"/>
            </p:cNvSpPr>
            <p:nvPr/>
          </p:nvSpPr>
          <p:spPr bwMode="auto">
            <a:xfrm>
              <a:off x="538" y="472"/>
              <a:ext cx="699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0192" name="Group 62"/>
          <p:cNvGrpSpPr>
            <a:grpSpLocks/>
          </p:cNvGrpSpPr>
          <p:nvPr/>
        </p:nvGrpSpPr>
        <p:grpSpPr bwMode="auto">
          <a:xfrm>
            <a:off x="938213" y="7597775"/>
            <a:ext cx="1592262" cy="550863"/>
            <a:chOff x="458" y="303"/>
            <a:chExt cx="779" cy="346"/>
          </a:xfrm>
        </p:grpSpPr>
        <p:sp>
          <p:nvSpPr>
            <p:cNvPr id="50467" name="AutoShape 63"/>
            <p:cNvSpPr>
              <a:spLocks noChangeArrowheads="1"/>
            </p:cNvSpPr>
            <p:nvPr/>
          </p:nvSpPr>
          <p:spPr bwMode="auto">
            <a:xfrm>
              <a:off x="551" y="312"/>
              <a:ext cx="506" cy="19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68" name="Rectangle 64"/>
            <p:cNvSpPr>
              <a:spLocks noChangeArrowheads="1"/>
            </p:cNvSpPr>
            <p:nvPr/>
          </p:nvSpPr>
          <p:spPr bwMode="auto">
            <a:xfrm>
              <a:off x="553" y="399"/>
              <a:ext cx="660" cy="1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69" name="Line 65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70" name="Line 66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71" name="Text Box 67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WinInnwa" charset="0"/>
                </a:rPr>
                <a:t>qdwfjidrf&amp;mumv</a:t>
              </a:r>
              <a:endParaRPr lang="en-US" sz="800" b="1">
                <a:latin typeface="WinInnwa" charset="0"/>
              </a:endParaRPr>
            </a:p>
          </p:txBody>
        </p:sp>
        <p:sp>
          <p:nvSpPr>
            <p:cNvPr id="50472" name="Rectangle 68"/>
            <p:cNvSpPr>
              <a:spLocks noChangeArrowheads="1"/>
            </p:cNvSpPr>
            <p:nvPr/>
          </p:nvSpPr>
          <p:spPr bwMode="auto">
            <a:xfrm>
              <a:off x="538" y="472"/>
              <a:ext cx="699" cy="1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0193" name="Group 69"/>
          <p:cNvGrpSpPr>
            <a:grpSpLocks/>
          </p:cNvGrpSpPr>
          <p:nvPr/>
        </p:nvGrpSpPr>
        <p:grpSpPr bwMode="auto">
          <a:xfrm>
            <a:off x="938213" y="8105775"/>
            <a:ext cx="1592262" cy="550863"/>
            <a:chOff x="458" y="303"/>
            <a:chExt cx="779" cy="347"/>
          </a:xfrm>
        </p:grpSpPr>
        <p:sp>
          <p:nvSpPr>
            <p:cNvPr id="50461" name="AutoShape 70"/>
            <p:cNvSpPr>
              <a:spLocks noChangeArrowheads="1"/>
            </p:cNvSpPr>
            <p:nvPr/>
          </p:nvSpPr>
          <p:spPr bwMode="auto">
            <a:xfrm>
              <a:off x="551" y="312"/>
              <a:ext cx="506" cy="1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62" name="Rectangle 71"/>
            <p:cNvSpPr>
              <a:spLocks noChangeArrowheads="1"/>
            </p:cNvSpPr>
            <p:nvPr/>
          </p:nvSpPr>
          <p:spPr bwMode="auto">
            <a:xfrm>
              <a:off x="553" y="399"/>
              <a:ext cx="660" cy="1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63" name="Line 72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64" name="Line 73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65" name="Text Box 74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500" b="1">
                  <a:latin typeface="WinInnwa" charset="0"/>
                </a:rPr>
                <a:t>a,&amp;I</a:t>
              </a:r>
              <a:endParaRPr lang="en-US" sz="800" b="1">
                <a:latin typeface="WinInnwa" charset="0"/>
              </a:endParaRPr>
            </a:p>
          </p:txBody>
        </p:sp>
        <p:sp>
          <p:nvSpPr>
            <p:cNvPr id="50466" name="Rectangle 75"/>
            <p:cNvSpPr>
              <a:spLocks noChangeArrowheads="1"/>
            </p:cNvSpPr>
            <p:nvPr/>
          </p:nvSpPr>
          <p:spPr bwMode="auto">
            <a:xfrm>
              <a:off x="538" y="472"/>
              <a:ext cx="69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0194" name="Group 76"/>
          <p:cNvGrpSpPr>
            <a:grpSpLocks/>
          </p:cNvGrpSpPr>
          <p:nvPr/>
        </p:nvGrpSpPr>
        <p:grpSpPr bwMode="auto">
          <a:xfrm>
            <a:off x="942975" y="5510213"/>
            <a:ext cx="1592263" cy="550862"/>
            <a:chOff x="458" y="303"/>
            <a:chExt cx="779" cy="347"/>
          </a:xfrm>
        </p:grpSpPr>
        <p:sp>
          <p:nvSpPr>
            <p:cNvPr id="50455" name="AutoShape 77"/>
            <p:cNvSpPr>
              <a:spLocks noChangeArrowheads="1"/>
            </p:cNvSpPr>
            <p:nvPr/>
          </p:nvSpPr>
          <p:spPr bwMode="auto">
            <a:xfrm>
              <a:off x="551" y="312"/>
              <a:ext cx="506" cy="1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56" name="Rectangle 78"/>
            <p:cNvSpPr>
              <a:spLocks noChangeArrowheads="1"/>
            </p:cNvSpPr>
            <p:nvPr/>
          </p:nvSpPr>
          <p:spPr bwMode="auto">
            <a:xfrm>
              <a:off x="553" y="399"/>
              <a:ext cx="660" cy="1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57" name="Line 79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58" name="Line 80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59" name="Text Box 81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rif;pHumv</a:t>
              </a:r>
            </a:p>
          </p:txBody>
        </p:sp>
        <p:sp>
          <p:nvSpPr>
            <p:cNvPr id="50460" name="Rectangle 82"/>
            <p:cNvSpPr>
              <a:spLocks noChangeArrowheads="1"/>
            </p:cNvSpPr>
            <p:nvPr/>
          </p:nvSpPr>
          <p:spPr bwMode="auto">
            <a:xfrm>
              <a:off x="538" y="472"/>
              <a:ext cx="69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50195" name="Rectangle 83"/>
          <p:cNvSpPr>
            <a:spLocks noChangeArrowheads="1"/>
          </p:cNvSpPr>
          <p:nvPr/>
        </p:nvSpPr>
        <p:spPr bwMode="auto">
          <a:xfrm>
            <a:off x="4513263" y="1422400"/>
            <a:ext cx="1257300" cy="22621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algn="r" defTabSz="969963"/>
            <a:endParaRPr lang="my-MM" sz="2500">
              <a:latin typeface="Times" charset="0"/>
            </a:endParaRPr>
          </a:p>
        </p:txBody>
      </p:sp>
      <p:sp>
        <p:nvSpPr>
          <p:cNvPr id="50196" name="Rectangle 84"/>
          <p:cNvSpPr>
            <a:spLocks noChangeArrowheads="1"/>
          </p:cNvSpPr>
          <p:nvPr/>
        </p:nvSpPr>
        <p:spPr bwMode="auto">
          <a:xfrm>
            <a:off x="2682875" y="8105775"/>
            <a:ext cx="1508125" cy="314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</a:endParaRPr>
          </a:p>
        </p:txBody>
      </p:sp>
      <p:sp>
        <p:nvSpPr>
          <p:cNvPr id="50197" name="Text Box 85"/>
          <p:cNvSpPr txBox="1">
            <a:spLocks noChangeArrowheads="1"/>
          </p:cNvSpPr>
          <p:nvPr/>
        </p:nvSpPr>
        <p:spPr bwMode="auto">
          <a:xfrm>
            <a:off x="669925" y="1108075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</a:rPr>
              <a:t>1/</a:t>
            </a:r>
          </a:p>
        </p:txBody>
      </p:sp>
      <p:sp>
        <p:nvSpPr>
          <p:cNvPr id="50198" name="Text Box 86"/>
          <p:cNvSpPr txBox="1">
            <a:spLocks noChangeArrowheads="1"/>
          </p:cNvSpPr>
          <p:nvPr/>
        </p:nvSpPr>
        <p:spPr bwMode="auto">
          <a:xfrm>
            <a:off x="665163" y="1539875"/>
            <a:ext cx="6715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</a:rPr>
              <a:t>2/</a:t>
            </a:r>
            <a:endParaRPr lang="en-US" sz="1500" b="1">
              <a:latin typeface="Arial" charset="0"/>
            </a:endParaRPr>
          </a:p>
        </p:txBody>
      </p:sp>
      <p:sp>
        <p:nvSpPr>
          <p:cNvPr id="50199" name="Text Box 87"/>
          <p:cNvSpPr txBox="1">
            <a:spLocks noChangeArrowheads="1"/>
          </p:cNvSpPr>
          <p:nvPr/>
        </p:nvSpPr>
        <p:spPr bwMode="auto">
          <a:xfrm>
            <a:off x="669925" y="2173288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</a:rPr>
              <a:t>3/</a:t>
            </a:r>
          </a:p>
        </p:txBody>
      </p:sp>
      <p:sp>
        <p:nvSpPr>
          <p:cNvPr id="50200" name="Text Box 88"/>
          <p:cNvSpPr txBox="1">
            <a:spLocks noChangeArrowheads="1"/>
          </p:cNvSpPr>
          <p:nvPr/>
        </p:nvSpPr>
        <p:spPr bwMode="auto">
          <a:xfrm>
            <a:off x="676275" y="2719388"/>
            <a:ext cx="669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</a:rPr>
              <a:t>4/</a:t>
            </a:r>
          </a:p>
        </p:txBody>
      </p:sp>
      <p:sp>
        <p:nvSpPr>
          <p:cNvPr id="50201" name="Text Box 89"/>
          <p:cNvSpPr txBox="1">
            <a:spLocks noChangeArrowheads="1"/>
          </p:cNvSpPr>
          <p:nvPr/>
        </p:nvSpPr>
        <p:spPr bwMode="auto">
          <a:xfrm>
            <a:off x="669925" y="3814763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</a:rPr>
              <a:t>5/</a:t>
            </a:r>
          </a:p>
        </p:txBody>
      </p:sp>
      <p:sp>
        <p:nvSpPr>
          <p:cNvPr id="50202" name="Text Box 90"/>
          <p:cNvSpPr txBox="1">
            <a:spLocks noChangeArrowheads="1"/>
          </p:cNvSpPr>
          <p:nvPr/>
        </p:nvSpPr>
        <p:spPr bwMode="auto">
          <a:xfrm>
            <a:off x="669925" y="4764088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</a:rPr>
              <a:t>6/</a:t>
            </a:r>
          </a:p>
        </p:txBody>
      </p:sp>
      <p:sp>
        <p:nvSpPr>
          <p:cNvPr id="50203" name="Text Box 91"/>
          <p:cNvSpPr txBox="1">
            <a:spLocks noChangeArrowheads="1"/>
          </p:cNvSpPr>
          <p:nvPr/>
        </p:nvSpPr>
        <p:spPr bwMode="auto">
          <a:xfrm>
            <a:off x="676275" y="5549900"/>
            <a:ext cx="669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</a:rPr>
              <a:t>7/</a:t>
            </a:r>
          </a:p>
        </p:txBody>
      </p:sp>
      <p:sp>
        <p:nvSpPr>
          <p:cNvPr id="50204" name="Text Box 92"/>
          <p:cNvSpPr txBox="1">
            <a:spLocks noChangeArrowheads="1"/>
          </p:cNvSpPr>
          <p:nvPr/>
        </p:nvSpPr>
        <p:spPr bwMode="auto">
          <a:xfrm>
            <a:off x="676275" y="6773863"/>
            <a:ext cx="669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</a:rPr>
              <a:t>8/</a:t>
            </a:r>
          </a:p>
        </p:txBody>
      </p:sp>
      <p:sp>
        <p:nvSpPr>
          <p:cNvPr id="50205" name="Text Box 93"/>
          <p:cNvSpPr txBox="1">
            <a:spLocks noChangeArrowheads="1"/>
          </p:cNvSpPr>
          <p:nvPr/>
        </p:nvSpPr>
        <p:spPr bwMode="auto">
          <a:xfrm>
            <a:off x="669925" y="7639050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</a:rPr>
              <a:t>9/</a:t>
            </a:r>
          </a:p>
        </p:txBody>
      </p:sp>
      <p:sp>
        <p:nvSpPr>
          <p:cNvPr id="50206" name="Text Box 94"/>
          <p:cNvSpPr txBox="1">
            <a:spLocks noChangeArrowheads="1"/>
          </p:cNvSpPr>
          <p:nvPr/>
        </p:nvSpPr>
        <p:spPr bwMode="auto">
          <a:xfrm>
            <a:off x="617538" y="8150225"/>
            <a:ext cx="6715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</a:rPr>
              <a:t>10/</a:t>
            </a:r>
          </a:p>
        </p:txBody>
      </p:sp>
      <p:sp>
        <p:nvSpPr>
          <p:cNvPr id="50207" name="Text Box 95"/>
          <p:cNvSpPr txBox="1">
            <a:spLocks noChangeArrowheads="1"/>
          </p:cNvSpPr>
          <p:nvPr/>
        </p:nvSpPr>
        <p:spPr bwMode="auto">
          <a:xfrm>
            <a:off x="333375" y="1085850"/>
            <a:ext cx="5318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zef</a:t>
            </a:r>
          </a:p>
        </p:txBody>
      </p:sp>
      <p:sp>
        <p:nvSpPr>
          <p:cNvPr id="50208" name="Text Box 96"/>
          <p:cNvSpPr txBox="1">
            <a:spLocks noChangeArrowheads="1"/>
          </p:cNvSpPr>
          <p:nvPr/>
        </p:nvSpPr>
        <p:spPr bwMode="auto">
          <a:xfrm rot="-5388474">
            <a:off x="-388143" y="2399506"/>
            <a:ext cx="18335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500" b="1">
                <a:latin typeface="WinInnwa" charset="0"/>
              </a:rPr>
              <a:t>vl4OD;</a:t>
            </a:r>
          </a:p>
        </p:txBody>
      </p:sp>
      <p:sp>
        <p:nvSpPr>
          <p:cNvPr id="50209" name="Text Box 97"/>
          <p:cNvSpPr txBox="1">
            <a:spLocks noChangeArrowheads="1"/>
          </p:cNvSpPr>
          <p:nvPr/>
        </p:nvSpPr>
        <p:spPr bwMode="auto">
          <a:xfrm rot="-5389253">
            <a:off x="-1015999" y="5478462"/>
            <a:ext cx="30734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500" b="1">
                <a:latin typeface="WinInnwa" charset="0"/>
              </a:rPr>
              <a:t>vlUtzGJUtpnf;3&amp;yf</a:t>
            </a:r>
          </a:p>
        </p:txBody>
      </p:sp>
      <p:sp>
        <p:nvSpPr>
          <p:cNvPr id="50210" name="Text Box 98"/>
          <p:cNvSpPr txBox="1">
            <a:spLocks noChangeArrowheads="1"/>
          </p:cNvSpPr>
          <p:nvPr/>
        </p:nvSpPr>
        <p:spPr bwMode="auto">
          <a:xfrm>
            <a:off x="315913" y="7419975"/>
            <a:ext cx="79851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WinInnwa" charset="0"/>
              </a:rPr>
              <a:t>qdfwf</a:t>
            </a:r>
          </a:p>
        </p:txBody>
      </p:sp>
      <p:sp>
        <p:nvSpPr>
          <p:cNvPr id="50211" name="Text Box 99"/>
          <p:cNvSpPr txBox="1">
            <a:spLocks noChangeArrowheads="1"/>
          </p:cNvSpPr>
          <p:nvPr/>
        </p:nvSpPr>
        <p:spPr bwMode="auto">
          <a:xfrm>
            <a:off x="333375" y="7953375"/>
            <a:ext cx="7032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WinInnwa" charset="0"/>
              </a:rPr>
              <a:t>a,</a:t>
            </a:r>
          </a:p>
        </p:txBody>
      </p:sp>
      <p:grpSp>
        <p:nvGrpSpPr>
          <p:cNvPr id="50212" name="Group 100"/>
          <p:cNvGrpSpPr>
            <a:grpSpLocks/>
          </p:cNvGrpSpPr>
          <p:nvPr/>
        </p:nvGrpSpPr>
        <p:grpSpPr bwMode="auto">
          <a:xfrm>
            <a:off x="258763" y="407988"/>
            <a:ext cx="1768475" cy="357187"/>
            <a:chOff x="148" y="271"/>
            <a:chExt cx="1013" cy="218"/>
          </a:xfrm>
        </p:grpSpPr>
        <p:sp>
          <p:nvSpPr>
            <p:cNvPr id="50453" name="Text Box 101"/>
            <p:cNvSpPr txBox="1">
              <a:spLocks noChangeArrowheads="1"/>
            </p:cNvSpPr>
            <p:nvPr/>
          </p:nvSpPr>
          <p:spPr bwMode="auto">
            <a:xfrm>
              <a:off x="148" y="271"/>
              <a:ext cx="10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700" b="1">
                  <a:latin typeface="WinInnwa" charset="0"/>
                </a:rPr>
                <a:t>zef</a:t>
              </a:r>
              <a:r>
                <a:rPr lang="en-US" sz="1700" b="1">
                  <a:latin typeface="Arial" charset="0"/>
                </a:rPr>
                <a:t>7</a:t>
              </a:r>
              <a:r>
                <a:rPr lang="en-US" sz="1700" b="1">
                  <a:latin typeface="WinInnwa" charset="0"/>
                </a:rPr>
                <a:t>qdwfa,</a:t>
              </a:r>
            </a:p>
          </p:txBody>
        </p:sp>
        <p:sp>
          <p:nvSpPr>
            <p:cNvPr id="50454" name="Line 102"/>
            <p:cNvSpPr>
              <a:spLocks noChangeShapeType="1"/>
            </p:cNvSpPr>
            <p:nvPr/>
          </p:nvSpPr>
          <p:spPr bwMode="auto">
            <a:xfrm>
              <a:off x="348" y="370"/>
              <a:ext cx="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7" tIns="48513" rIns="97027" bIns="48513">
              <a:spAutoFit/>
            </a:bodyPr>
            <a:lstStyle/>
            <a:p>
              <a:endParaRPr lang="en-US"/>
            </a:p>
          </p:txBody>
        </p:sp>
      </p:grpSp>
      <p:sp>
        <p:nvSpPr>
          <p:cNvPr id="50213" name="AutoShape 103" descr="Dark upward diagonal"/>
          <p:cNvSpPr>
            <a:spLocks noChangeArrowheads="1"/>
          </p:cNvSpPr>
          <p:nvPr/>
        </p:nvSpPr>
        <p:spPr bwMode="auto">
          <a:xfrm>
            <a:off x="468313" y="723900"/>
            <a:ext cx="236537" cy="366713"/>
          </a:xfrm>
          <a:prstGeom prst="downArrow">
            <a:avLst>
              <a:gd name="adj1" fmla="val 50000"/>
              <a:gd name="adj2" fmla="val 38759"/>
            </a:avLst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0214" name="Rectangle 104"/>
          <p:cNvSpPr>
            <a:spLocks noChangeArrowheads="1"/>
          </p:cNvSpPr>
          <p:nvPr/>
        </p:nvSpPr>
        <p:spPr bwMode="auto">
          <a:xfrm>
            <a:off x="2598738" y="1185863"/>
            <a:ext cx="1592262" cy="243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</a:endParaRPr>
          </a:p>
        </p:txBody>
      </p:sp>
      <p:sp>
        <p:nvSpPr>
          <p:cNvPr id="50215" name="Rectangle 105"/>
          <p:cNvSpPr>
            <a:spLocks noChangeArrowheads="1"/>
          </p:cNvSpPr>
          <p:nvPr/>
        </p:nvSpPr>
        <p:spPr bwMode="auto">
          <a:xfrm>
            <a:off x="2598738" y="3781425"/>
            <a:ext cx="1592262" cy="3773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</a:endParaRPr>
          </a:p>
        </p:txBody>
      </p:sp>
      <p:sp>
        <p:nvSpPr>
          <p:cNvPr id="50216" name="Line 106"/>
          <p:cNvSpPr>
            <a:spLocks noChangeShapeType="1"/>
          </p:cNvSpPr>
          <p:nvPr/>
        </p:nvSpPr>
        <p:spPr bwMode="auto">
          <a:xfrm>
            <a:off x="3000375" y="150018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7" name="AutoShape 107"/>
          <p:cNvSpPr>
            <a:spLocks noChangeArrowheads="1"/>
          </p:cNvSpPr>
          <p:nvPr/>
        </p:nvSpPr>
        <p:spPr bwMode="auto">
          <a:xfrm>
            <a:off x="3668713" y="6113463"/>
            <a:ext cx="1751012" cy="1327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1262035252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169 w 21600"/>
              <a:gd name="T13" fmla="*/ 4169 h 21600"/>
              <a:gd name="T14" fmla="*/ 17431 w 21600"/>
              <a:gd name="T15" fmla="*/ 174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738" y="21600"/>
                </a:lnTo>
                <a:lnTo>
                  <a:pt x="1686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0218" name="Rectangle 108"/>
          <p:cNvSpPr>
            <a:spLocks noChangeArrowheads="1"/>
          </p:cNvSpPr>
          <p:nvPr/>
        </p:nvSpPr>
        <p:spPr bwMode="auto">
          <a:xfrm>
            <a:off x="4205288" y="5816600"/>
            <a:ext cx="1377950" cy="187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0219" name="AutoShape 109"/>
          <p:cNvSpPr>
            <a:spLocks noChangeArrowheads="1"/>
          </p:cNvSpPr>
          <p:nvPr/>
        </p:nvSpPr>
        <p:spPr bwMode="auto">
          <a:xfrm>
            <a:off x="3817938" y="6219825"/>
            <a:ext cx="1751012" cy="1135063"/>
          </a:xfrm>
          <a:custGeom>
            <a:avLst/>
            <a:gdLst>
              <a:gd name="T0" fmla="*/ 2147483647 w 21600"/>
              <a:gd name="T1" fmla="*/ 1567194096 h 21600"/>
              <a:gd name="T2" fmla="*/ 2147483647 w 21600"/>
              <a:gd name="T3" fmla="*/ 2147483647 h 21600"/>
              <a:gd name="T4" fmla="*/ 1089964599 w 21600"/>
              <a:gd name="T5" fmla="*/ 1567194096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46 w 21600"/>
              <a:gd name="T13" fmla="*/ 3846 h 21600"/>
              <a:gd name="T14" fmla="*/ 17754 w 21600"/>
              <a:gd name="T15" fmla="*/ 177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092" y="21600"/>
                </a:lnTo>
                <a:lnTo>
                  <a:pt x="1750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0220" name="Rectangle 110"/>
          <p:cNvSpPr>
            <a:spLocks noChangeArrowheads="1"/>
          </p:cNvSpPr>
          <p:nvPr/>
        </p:nvSpPr>
        <p:spPr bwMode="auto">
          <a:xfrm>
            <a:off x="4525963" y="4233863"/>
            <a:ext cx="1257300" cy="4324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</a:endParaRPr>
          </a:p>
        </p:txBody>
      </p:sp>
      <p:sp>
        <p:nvSpPr>
          <p:cNvPr id="50221" name="Line 111"/>
          <p:cNvSpPr>
            <a:spLocks noChangeShapeType="1"/>
          </p:cNvSpPr>
          <p:nvPr/>
        </p:nvSpPr>
        <p:spPr bwMode="auto">
          <a:xfrm>
            <a:off x="4527550" y="6237288"/>
            <a:ext cx="0" cy="6111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2" name="Line 112"/>
          <p:cNvSpPr>
            <a:spLocks noChangeShapeType="1"/>
          </p:cNvSpPr>
          <p:nvPr/>
        </p:nvSpPr>
        <p:spPr bwMode="auto">
          <a:xfrm>
            <a:off x="4506913" y="6731000"/>
            <a:ext cx="0" cy="6111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3" name="Text Box 113"/>
          <p:cNvSpPr txBox="1">
            <a:spLocks noChangeArrowheads="1"/>
          </p:cNvSpPr>
          <p:nvPr/>
        </p:nvSpPr>
        <p:spPr bwMode="auto">
          <a:xfrm rot="-5388474">
            <a:off x="945357" y="5428456"/>
            <a:ext cx="3632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ordkif;usrf; 12usrf;</a:t>
            </a:r>
          </a:p>
        </p:txBody>
      </p:sp>
      <p:sp>
        <p:nvSpPr>
          <p:cNvPr id="50224" name="Line 114"/>
          <p:cNvSpPr>
            <a:spLocks noChangeShapeType="1"/>
          </p:cNvSpPr>
          <p:nvPr/>
        </p:nvSpPr>
        <p:spPr bwMode="auto">
          <a:xfrm>
            <a:off x="2908300" y="1193800"/>
            <a:ext cx="0" cy="2430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5" name="Line 115"/>
          <p:cNvSpPr>
            <a:spLocks noChangeShapeType="1"/>
          </p:cNvSpPr>
          <p:nvPr/>
        </p:nvSpPr>
        <p:spPr bwMode="auto">
          <a:xfrm>
            <a:off x="2898775" y="3784600"/>
            <a:ext cx="0" cy="3773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6" name="Text Box 116"/>
          <p:cNvSpPr txBox="1">
            <a:spLocks noChangeArrowheads="1"/>
          </p:cNvSpPr>
          <p:nvPr/>
        </p:nvSpPr>
        <p:spPr bwMode="auto">
          <a:xfrm rot="-5388474">
            <a:off x="4437062" y="2341563"/>
            <a:ext cx="23733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pmayqefaomusrf; 5usrf;</a:t>
            </a:r>
          </a:p>
        </p:txBody>
      </p:sp>
      <p:sp>
        <p:nvSpPr>
          <p:cNvPr id="50227" name="Line 117"/>
          <p:cNvSpPr>
            <a:spLocks noChangeShapeType="1"/>
          </p:cNvSpPr>
          <p:nvPr/>
        </p:nvSpPr>
        <p:spPr bwMode="auto">
          <a:xfrm>
            <a:off x="5478463" y="1422400"/>
            <a:ext cx="0" cy="2249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8" name="Line 118"/>
          <p:cNvSpPr>
            <a:spLocks noChangeShapeType="1"/>
          </p:cNvSpPr>
          <p:nvPr/>
        </p:nvSpPr>
        <p:spPr bwMode="auto">
          <a:xfrm>
            <a:off x="5478463" y="4254500"/>
            <a:ext cx="0" cy="433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9" name="Line 119"/>
          <p:cNvSpPr>
            <a:spLocks noChangeShapeType="1"/>
          </p:cNvSpPr>
          <p:nvPr/>
        </p:nvSpPr>
        <p:spPr bwMode="auto">
          <a:xfrm>
            <a:off x="3000375" y="2843213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0" name="Line 120"/>
          <p:cNvSpPr>
            <a:spLocks noChangeShapeType="1"/>
          </p:cNvSpPr>
          <p:nvPr/>
        </p:nvSpPr>
        <p:spPr bwMode="auto">
          <a:xfrm>
            <a:off x="3000375" y="308610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1" name="Line 121"/>
          <p:cNvSpPr>
            <a:spLocks noChangeShapeType="1"/>
          </p:cNvSpPr>
          <p:nvPr/>
        </p:nvSpPr>
        <p:spPr bwMode="auto">
          <a:xfrm>
            <a:off x="3000375" y="33226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2" name="Line 122"/>
          <p:cNvSpPr>
            <a:spLocks noChangeShapeType="1"/>
          </p:cNvSpPr>
          <p:nvPr/>
        </p:nvSpPr>
        <p:spPr bwMode="auto">
          <a:xfrm>
            <a:off x="3000375" y="402272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3" name="Line 123"/>
          <p:cNvSpPr>
            <a:spLocks noChangeShapeType="1"/>
          </p:cNvSpPr>
          <p:nvPr/>
        </p:nvSpPr>
        <p:spPr bwMode="auto">
          <a:xfrm>
            <a:off x="3000375" y="49990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4" name="Line 124"/>
          <p:cNvSpPr>
            <a:spLocks noChangeShapeType="1"/>
          </p:cNvSpPr>
          <p:nvPr/>
        </p:nvSpPr>
        <p:spPr bwMode="auto">
          <a:xfrm>
            <a:off x="3000375" y="555625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5" name="Line 125"/>
          <p:cNvSpPr>
            <a:spLocks noChangeShapeType="1"/>
          </p:cNvSpPr>
          <p:nvPr/>
        </p:nvSpPr>
        <p:spPr bwMode="auto">
          <a:xfrm>
            <a:off x="3000375" y="583882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6" name="Line 126"/>
          <p:cNvSpPr>
            <a:spLocks noChangeShapeType="1"/>
          </p:cNvSpPr>
          <p:nvPr/>
        </p:nvSpPr>
        <p:spPr bwMode="auto">
          <a:xfrm>
            <a:off x="2992438" y="6015038"/>
            <a:ext cx="1093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7" name="Line 127"/>
          <p:cNvSpPr>
            <a:spLocks noChangeShapeType="1"/>
          </p:cNvSpPr>
          <p:nvPr/>
        </p:nvSpPr>
        <p:spPr bwMode="auto">
          <a:xfrm>
            <a:off x="3000375" y="629761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8" name="Line 128"/>
          <p:cNvSpPr>
            <a:spLocks noChangeShapeType="1"/>
          </p:cNvSpPr>
          <p:nvPr/>
        </p:nvSpPr>
        <p:spPr bwMode="auto">
          <a:xfrm>
            <a:off x="3006725" y="6565900"/>
            <a:ext cx="72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9" name="Line 129"/>
          <p:cNvSpPr>
            <a:spLocks noChangeShapeType="1"/>
          </p:cNvSpPr>
          <p:nvPr/>
        </p:nvSpPr>
        <p:spPr bwMode="auto">
          <a:xfrm>
            <a:off x="3006725" y="6756400"/>
            <a:ext cx="77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0" name="Line 130"/>
          <p:cNvSpPr>
            <a:spLocks noChangeShapeType="1"/>
          </p:cNvSpPr>
          <p:nvPr/>
        </p:nvSpPr>
        <p:spPr bwMode="auto">
          <a:xfrm>
            <a:off x="3000375" y="6985000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1" name="Line 131"/>
          <p:cNvSpPr>
            <a:spLocks noChangeShapeType="1"/>
          </p:cNvSpPr>
          <p:nvPr/>
        </p:nvSpPr>
        <p:spPr bwMode="auto">
          <a:xfrm>
            <a:off x="3006725" y="721518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2" name="Line 132"/>
          <p:cNvSpPr>
            <a:spLocks noChangeShapeType="1"/>
          </p:cNvSpPr>
          <p:nvPr/>
        </p:nvSpPr>
        <p:spPr bwMode="auto">
          <a:xfrm>
            <a:off x="3006725" y="7418388"/>
            <a:ext cx="946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3" name="Line 133"/>
          <p:cNvSpPr>
            <a:spLocks noChangeShapeType="1"/>
          </p:cNvSpPr>
          <p:nvPr/>
        </p:nvSpPr>
        <p:spPr bwMode="auto">
          <a:xfrm>
            <a:off x="3000375" y="47577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4" name="Line 134"/>
          <p:cNvSpPr>
            <a:spLocks noChangeShapeType="1"/>
          </p:cNvSpPr>
          <p:nvPr/>
        </p:nvSpPr>
        <p:spPr bwMode="auto">
          <a:xfrm>
            <a:off x="4621213" y="23987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5" name="Line 135"/>
          <p:cNvSpPr>
            <a:spLocks noChangeShapeType="1"/>
          </p:cNvSpPr>
          <p:nvPr/>
        </p:nvSpPr>
        <p:spPr bwMode="auto">
          <a:xfrm>
            <a:off x="4621213" y="28241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6" name="Line 136"/>
          <p:cNvSpPr>
            <a:spLocks noChangeShapeType="1"/>
          </p:cNvSpPr>
          <p:nvPr/>
        </p:nvSpPr>
        <p:spPr bwMode="auto">
          <a:xfrm>
            <a:off x="4613275" y="3203575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7" name="Line 137"/>
          <p:cNvSpPr>
            <a:spLocks noChangeShapeType="1"/>
          </p:cNvSpPr>
          <p:nvPr/>
        </p:nvSpPr>
        <p:spPr bwMode="auto">
          <a:xfrm>
            <a:off x="4613275" y="3609975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8" name="Line 138"/>
          <p:cNvSpPr>
            <a:spLocks noChangeShapeType="1"/>
          </p:cNvSpPr>
          <p:nvPr/>
        </p:nvSpPr>
        <p:spPr bwMode="auto">
          <a:xfrm>
            <a:off x="4621213" y="183515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9" name="Line 139"/>
          <p:cNvSpPr>
            <a:spLocks noChangeShapeType="1"/>
          </p:cNvSpPr>
          <p:nvPr/>
        </p:nvSpPr>
        <p:spPr bwMode="auto">
          <a:xfrm>
            <a:off x="4606925" y="457041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0" name="Line 140"/>
          <p:cNvSpPr>
            <a:spLocks noChangeShapeType="1"/>
          </p:cNvSpPr>
          <p:nvPr/>
        </p:nvSpPr>
        <p:spPr bwMode="auto">
          <a:xfrm>
            <a:off x="4606925" y="47418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1" name="Line 141"/>
          <p:cNvSpPr>
            <a:spLocks noChangeShapeType="1"/>
          </p:cNvSpPr>
          <p:nvPr/>
        </p:nvSpPr>
        <p:spPr bwMode="auto">
          <a:xfrm>
            <a:off x="4616450" y="4935538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2" name="Line 142"/>
          <p:cNvSpPr>
            <a:spLocks noChangeShapeType="1"/>
          </p:cNvSpPr>
          <p:nvPr/>
        </p:nvSpPr>
        <p:spPr bwMode="auto">
          <a:xfrm>
            <a:off x="4606925" y="5372100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3" name="Line 143"/>
          <p:cNvSpPr>
            <a:spLocks noChangeShapeType="1"/>
          </p:cNvSpPr>
          <p:nvPr/>
        </p:nvSpPr>
        <p:spPr bwMode="auto">
          <a:xfrm>
            <a:off x="4608513" y="55546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4" name="Line 144"/>
          <p:cNvSpPr>
            <a:spLocks noChangeShapeType="1"/>
          </p:cNvSpPr>
          <p:nvPr/>
        </p:nvSpPr>
        <p:spPr bwMode="auto">
          <a:xfrm>
            <a:off x="4610100" y="5745163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5" name="Line 145"/>
          <p:cNvSpPr>
            <a:spLocks noChangeShapeType="1"/>
          </p:cNvSpPr>
          <p:nvPr/>
        </p:nvSpPr>
        <p:spPr bwMode="auto">
          <a:xfrm>
            <a:off x="4611688" y="5932488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6" name="Line 146"/>
          <p:cNvSpPr>
            <a:spLocks noChangeShapeType="1"/>
          </p:cNvSpPr>
          <p:nvPr/>
        </p:nvSpPr>
        <p:spPr bwMode="auto">
          <a:xfrm>
            <a:off x="4610100" y="6308725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7" name="Line 147"/>
          <p:cNvSpPr>
            <a:spLocks noChangeShapeType="1"/>
          </p:cNvSpPr>
          <p:nvPr/>
        </p:nvSpPr>
        <p:spPr bwMode="auto">
          <a:xfrm>
            <a:off x="4606925" y="649922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8" name="Line 148"/>
          <p:cNvSpPr>
            <a:spLocks noChangeShapeType="1"/>
          </p:cNvSpPr>
          <p:nvPr/>
        </p:nvSpPr>
        <p:spPr bwMode="auto">
          <a:xfrm>
            <a:off x="4606925" y="69262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9" name="Line 149"/>
          <p:cNvSpPr>
            <a:spLocks noChangeShapeType="1"/>
          </p:cNvSpPr>
          <p:nvPr/>
        </p:nvSpPr>
        <p:spPr bwMode="auto">
          <a:xfrm>
            <a:off x="4608513" y="71548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0" name="Line 150"/>
          <p:cNvSpPr>
            <a:spLocks noChangeShapeType="1"/>
          </p:cNvSpPr>
          <p:nvPr/>
        </p:nvSpPr>
        <p:spPr bwMode="auto">
          <a:xfrm>
            <a:off x="4610100" y="7516813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1" name="Line 151"/>
          <p:cNvSpPr>
            <a:spLocks noChangeShapeType="1"/>
          </p:cNvSpPr>
          <p:nvPr/>
        </p:nvSpPr>
        <p:spPr bwMode="auto">
          <a:xfrm>
            <a:off x="4621213" y="77390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2" name="Line 152"/>
          <p:cNvSpPr>
            <a:spLocks noChangeShapeType="1"/>
          </p:cNvSpPr>
          <p:nvPr/>
        </p:nvSpPr>
        <p:spPr bwMode="auto">
          <a:xfrm>
            <a:off x="4613275" y="8134350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3" name="Line 153"/>
          <p:cNvSpPr>
            <a:spLocks noChangeShapeType="1"/>
          </p:cNvSpPr>
          <p:nvPr/>
        </p:nvSpPr>
        <p:spPr bwMode="auto">
          <a:xfrm>
            <a:off x="4606925" y="831532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4" name="Line 154"/>
          <p:cNvSpPr>
            <a:spLocks noChangeShapeType="1"/>
          </p:cNvSpPr>
          <p:nvPr/>
        </p:nvSpPr>
        <p:spPr bwMode="auto">
          <a:xfrm>
            <a:off x="4608513" y="8497888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5" name="AutoShape 155" descr="70%"/>
          <p:cNvSpPr>
            <a:spLocks noChangeArrowheads="1"/>
          </p:cNvSpPr>
          <p:nvPr/>
        </p:nvSpPr>
        <p:spPr bwMode="auto">
          <a:xfrm>
            <a:off x="2532063" y="1555750"/>
            <a:ext cx="2055812" cy="311150"/>
          </a:xfrm>
          <a:prstGeom prst="leftArrow">
            <a:avLst>
              <a:gd name="adj1" fmla="val 50000"/>
              <a:gd name="adj2" fmla="val 165179"/>
            </a:avLst>
          </a:prstGeom>
          <a:pattFill prst="pct7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0266" name="AutoShape 156" descr="20%"/>
          <p:cNvSpPr>
            <a:spLocks noChangeArrowheads="1"/>
          </p:cNvSpPr>
          <p:nvPr/>
        </p:nvSpPr>
        <p:spPr bwMode="auto">
          <a:xfrm>
            <a:off x="3408363" y="1579563"/>
            <a:ext cx="322262" cy="995362"/>
          </a:xfrm>
          <a:prstGeom prst="downArrow">
            <a:avLst>
              <a:gd name="adj1" fmla="val 50000"/>
              <a:gd name="adj2" fmla="val 77217"/>
            </a:avLst>
          </a:prstGeom>
          <a:pattFill prst="pct2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0267" name="Text Box 157"/>
          <p:cNvSpPr txBox="1">
            <a:spLocks noChangeArrowheads="1"/>
          </p:cNvSpPr>
          <p:nvPr/>
        </p:nvSpPr>
        <p:spPr bwMode="auto">
          <a:xfrm>
            <a:off x="1069975" y="1212850"/>
            <a:ext cx="1187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</a:rPr>
              <a:t>cefUrSef;edkifaomtcsdefumv= bDpDtESpf 2000 rwdkifrSD umv</a:t>
            </a:r>
          </a:p>
        </p:txBody>
      </p:sp>
      <p:sp>
        <p:nvSpPr>
          <p:cNvPr id="50268" name="Text Box 158"/>
          <p:cNvSpPr txBox="1">
            <a:spLocks noChangeArrowheads="1"/>
          </p:cNvSpPr>
          <p:nvPr/>
        </p:nvSpPr>
        <p:spPr bwMode="auto">
          <a:xfrm>
            <a:off x="1076325" y="1639888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</a:rPr>
              <a:t>cefUrSef;edkifaomtcsdefumv= bDpDtESpf 2000 umv</a:t>
            </a:r>
          </a:p>
        </p:txBody>
      </p:sp>
      <p:sp>
        <p:nvSpPr>
          <p:cNvPr id="50269" name="Text Box 159"/>
          <p:cNvSpPr txBox="1">
            <a:spLocks noChangeArrowheads="1"/>
          </p:cNvSpPr>
          <p:nvPr/>
        </p:nvSpPr>
        <p:spPr bwMode="auto">
          <a:xfrm>
            <a:off x="1069975" y="227012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</a:rPr>
              <a:t>cefUrSef;edkifaomtcsdefumv= bDpDtESpf 2000 umv</a:t>
            </a:r>
          </a:p>
        </p:txBody>
      </p:sp>
      <p:sp>
        <p:nvSpPr>
          <p:cNvPr id="50270" name="Text Box 160"/>
          <p:cNvSpPr txBox="1">
            <a:spLocks noChangeArrowheads="1"/>
          </p:cNvSpPr>
          <p:nvPr/>
        </p:nvSpPr>
        <p:spPr bwMode="auto">
          <a:xfrm>
            <a:off x="1079500" y="282257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</a:rPr>
              <a:t>cefUrSef;edkifaomtcsdefumv= bDpDtESpf 1500 umv</a:t>
            </a:r>
          </a:p>
        </p:txBody>
      </p:sp>
      <p:sp>
        <p:nvSpPr>
          <p:cNvPr id="50271" name="Text Box 161"/>
          <p:cNvSpPr txBox="1">
            <a:spLocks noChangeArrowheads="1"/>
          </p:cNvSpPr>
          <p:nvPr/>
        </p:nvSpPr>
        <p:spPr bwMode="auto">
          <a:xfrm>
            <a:off x="1074738" y="3919538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</a:rPr>
              <a:t>cefUrSef;edkifaomtcsdefumv= bDpDtESpf 1500 umv</a:t>
            </a:r>
          </a:p>
        </p:txBody>
      </p:sp>
      <p:sp>
        <p:nvSpPr>
          <p:cNvPr id="50272" name="Text Box 162"/>
          <p:cNvSpPr txBox="1">
            <a:spLocks noChangeArrowheads="1"/>
          </p:cNvSpPr>
          <p:nvPr/>
        </p:nvSpPr>
        <p:spPr bwMode="auto">
          <a:xfrm>
            <a:off x="1079500" y="486092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</a:rPr>
              <a:t>cefUrSef;edkifaomtcsdefumv= bDpDtESpf 1000 umv</a:t>
            </a:r>
          </a:p>
        </p:txBody>
      </p:sp>
      <p:sp>
        <p:nvSpPr>
          <p:cNvPr id="50273" name="Text Box 163"/>
          <p:cNvSpPr txBox="1">
            <a:spLocks noChangeArrowheads="1"/>
          </p:cNvSpPr>
          <p:nvPr/>
        </p:nvSpPr>
        <p:spPr bwMode="auto">
          <a:xfrm>
            <a:off x="1084263" y="565467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</a:rPr>
              <a:t>cefUrSef;edkifaomtcsdefumv= bDpDtESpf 1000 umv</a:t>
            </a:r>
          </a:p>
        </p:txBody>
      </p:sp>
      <p:sp>
        <p:nvSpPr>
          <p:cNvPr id="50274" name="Text Box 164"/>
          <p:cNvSpPr txBox="1">
            <a:spLocks noChangeArrowheads="1"/>
          </p:cNvSpPr>
          <p:nvPr/>
        </p:nvSpPr>
        <p:spPr bwMode="auto">
          <a:xfrm>
            <a:off x="1074738" y="688022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</a:rPr>
              <a:t>cefUrSef;edkifaomtcsdefumv= bDpDtESpf 500 umv</a:t>
            </a:r>
          </a:p>
        </p:txBody>
      </p:sp>
      <p:sp>
        <p:nvSpPr>
          <p:cNvPr id="50275" name="Text Box 165"/>
          <p:cNvSpPr txBox="1">
            <a:spLocks noChangeArrowheads="1"/>
          </p:cNvSpPr>
          <p:nvPr/>
        </p:nvSpPr>
        <p:spPr bwMode="auto">
          <a:xfrm>
            <a:off x="1074738" y="7740650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</a:rPr>
              <a:t>cefUrSef;edkifaomtcsdefumv=    bDpDtESpf 500 umv</a:t>
            </a:r>
          </a:p>
        </p:txBody>
      </p:sp>
      <p:sp>
        <p:nvSpPr>
          <p:cNvPr id="50276" name="Text Box 166"/>
          <p:cNvSpPr txBox="1">
            <a:spLocks noChangeArrowheads="1"/>
          </p:cNvSpPr>
          <p:nvPr/>
        </p:nvSpPr>
        <p:spPr bwMode="auto">
          <a:xfrm>
            <a:off x="1074738" y="830262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</a:rPr>
              <a:t>cefUrSef;edkifaomtcsdefumv= at'D ESpfOD;ydkif;umv</a:t>
            </a:r>
          </a:p>
        </p:txBody>
      </p:sp>
      <p:sp>
        <p:nvSpPr>
          <p:cNvPr id="50277" name="Text Box 167"/>
          <p:cNvSpPr txBox="1">
            <a:spLocks noChangeArrowheads="1"/>
          </p:cNvSpPr>
          <p:nvPr/>
        </p:nvSpPr>
        <p:spPr bwMode="auto">
          <a:xfrm>
            <a:off x="1970088" y="1217613"/>
            <a:ext cx="5445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rdom;pk</a:t>
            </a:r>
            <a:r>
              <a:rPr lang="en-US" sz="500" b="1">
                <a:latin typeface="Arial" charset="0"/>
              </a:rPr>
              <a:t>                                     </a:t>
            </a:r>
            <a:r>
              <a:rPr lang="en-US" sz="500" b="1">
                <a:latin typeface="WinInnwa" charset="0"/>
              </a:rPr>
              <a:t>tjypf</a:t>
            </a:r>
            <a:r>
              <a:rPr lang="en-US" sz="500" b="1">
                <a:latin typeface="Arial" charset="0"/>
              </a:rPr>
              <a:t>                                      </a:t>
            </a:r>
            <a:r>
              <a:rPr lang="en-US" sz="500" b="1">
                <a:latin typeface="WinInnwa" charset="0"/>
              </a:rPr>
              <a:t>a&amp;vTrf;rdk;jcif;</a:t>
            </a:r>
            <a:r>
              <a:rPr lang="en-US" sz="500" b="1">
                <a:latin typeface="Arial" charset="0"/>
              </a:rPr>
              <a:t>                              </a:t>
            </a:r>
            <a:r>
              <a:rPr lang="en-US" sz="500" b="1">
                <a:latin typeface="WinInnwa" charset="0"/>
              </a:rPr>
              <a:t>&amp;Jwdkuf</a:t>
            </a:r>
          </a:p>
        </p:txBody>
      </p:sp>
      <p:sp>
        <p:nvSpPr>
          <p:cNvPr id="50278" name="Text Box 168"/>
          <p:cNvSpPr txBox="1">
            <a:spLocks noChangeArrowheads="1"/>
          </p:cNvSpPr>
          <p:nvPr/>
        </p:nvSpPr>
        <p:spPr bwMode="auto">
          <a:xfrm>
            <a:off x="1941513" y="1647825"/>
            <a:ext cx="5889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L-S-B                                           </a:t>
            </a:r>
            <a:r>
              <a:rPr lang="en-US" sz="500" b="1">
                <a:latin typeface="WinInnwa" charset="0"/>
              </a:rPr>
              <a:t>£Zuf  </a:t>
            </a:r>
            <a:r>
              <a:rPr lang="en-US" sz="500" b="1">
                <a:latin typeface="Arial" charset="0"/>
              </a:rPr>
              <a:t>                                     </a:t>
            </a:r>
            <a:r>
              <a:rPr lang="en-US" sz="500" b="1">
                <a:latin typeface="WinInnwa" charset="0"/>
              </a:rPr>
              <a:t>,mukyf</a:t>
            </a:r>
            <a:r>
              <a:rPr lang="en-US" sz="500" b="1">
                <a:latin typeface="Arial" charset="0"/>
              </a:rPr>
              <a:t>                              </a:t>
            </a:r>
            <a:r>
              <a:rPr lang="en-US" sz="500" b="1">
                <a:latin typeface="WinInnwa" charset="0"/>
              </a:rPr>
              <a:t>om; 12 a,muf</a:t>
            </a:r>
          </a:p>
        </p:txBody>
      </p:sp>
      <p:sp>
        <p:nvSpPr>
          <p:cNvPr id="50279" name="Text Box 169"/>
          <p:cNvSpPr txBox="1">
            <a:spLocks noChangeArrowheads="1"/>
          </p:cNvSpPr>
          <p:nvPr/>
        </p:nvSpPr>
        <p:spPr bwMode="auto">
          <a:xfrm>
            <a:off x="1884363" y="2824163"/>
            <a:ext cx="6397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odeawmif</a:t>
            </a:r>
            <a:r>
              <a:rPr lang="en-US" sz="500" b="1">
                <a:latin typeface="Arial" charset="0"/>
              </a:rPr>
              <a:t>                                           M-C-C                                       </a:t>
            </a:r>
            <a:r>
              <a:rPr lang="en-US" sz="500" b="1">
                <a:latin typeface="WinInnwa" charset="0"/>
              </a:rPr>
              <a:t>um'uf&amp;Sf</a:t>
            </a:r>
            <a:r>
              <a:rPr lang="en-US" sz="500" b="1">
                <a:latin typeface="Arial" charset="0"/>
              </a:rPr>
              <a:t>                              </a:t>
            </a:r>
            <a:r>
              <a:rPr lang="en-US" sz="500" b="1">
                <a:latin typeface="WinInnwa" charset="0"/>
              </a:rPr>
              <a:t>ESpfaygif; 40</a:t>
            </a:r>
            <a:r>
              <a:rPr lang="en-US" sz="500" b="1">
                <a:latin typeface="Arial" charset="0"/>
              </a:rPr>
              <a:t>           </a:t>
            </a:r>
            <a:r>
              <a:rPr lang="en-US" sz="500" b="1">
                <a:latin typeface="WinInnwa" charset="0"/>
              </a:rPr>
              <a:t>a'oem 5&amp;yf</a:t>
            </a:r>
          </a:p>
        </p:txBody>
      </p:sp>
      <p:sp>
        <p:nvSpPr>
          <p:cNvPr id="50280" name="Text Box 170"/>
          <p:cNvSpPr txBox="1">
            <a:spLocks noChangeArrowheads="1"/>
          </p:cNvSpPr>
          <p:nvPr/>
        </p:nvSpPr>
        <p:spPr bwMode="auto">
          <a:xfrm>
            <a:off x="1971675" y="2271713"/>
            <a:ext cx="5445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uGsefcHjcif;</a:t>
            </a:r>
            <a:r>
              <a:rPr lang="en-US" sz="500" b="1">
                <a:latin typeface="Arial" charset="0"/>
              </a:rPr>
              <a:t>                                           </a:t>
            </a:r>
            <a:r>
              <a:rPr lang="en-US" sz="500" b="1">
                <a:latin typeface="WinInnwa" charset="0"/>
              </a:rPr>
              <a:t>430</a:t>
            </a:r>
          </a:p>
        </p:txBody>
      </p:sp>
      <p:sp>
        <p:nvSpPr>
          <p:cNvPr id="50281" name="Text Box 171"/>
          <p:cNvSpPr txBox="1">
            <a:spLocks noChangeArrowheads="1"/>
          </p:cNvSpPr>
          <p:nvPr/>
        </p:nvSpPr>
        <p:spPr bwMode="auto">
          <a:xfrm>
            <a:off x="1792288" y="3924300"/>
            <a:ext cx="7397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a,&amp;dacg^ tD</a:t>
            </a:r>
            <a:r>
              <a:rPr lang="en-US" sz="500" b="1">
                <a:latin typeface="Arial" charset="0"/>
              </a:rPr>
              <a:t>                                           </a:t>
            </a:r>
            <a:r>
              <a:rPr lang="en-US" sz="500" b="1">
                <a:latin typeface="WinInnwa" charset="0"/>
              </a:rPr>
              <a:t>e,fajrcGJjcm;jcif;</a:t>
            </a:r>
            <a:r>
              <a:rPr lang="en-US" sz="500" b="1">
                <a:latin typeface="Arial" charset="0"/>
              </a:rPr>
              <a:t>                                       </a:t>
            </a:r>
          </a:p>
        </p:txBody>
      </p:sp>
      <p:sp>
        <p:nvSpPr>
          <p:cNvPr id="50282" name="Text Box 172"/>
          <p:cNvSpPr txBox="1">
            <a:spLocks noChangeArrowheads="1"/>
          </p:cNvSpPr>
          <p:nvPr/>
        </p:nvSpPr>
        <p:spPr bwMode="auto">
          <a:xfrm>
            <a:off x="1792288" y="4870450"/>
            <a:ext cx="7397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w&amp;m;olBuD;</a:t>
            </a:r>
            <a:r>
              <a:rPr lang="en-US" sz="500" b="1">
                <a:latin typeface="Arial" charset="0"/>
              </a:rPr>
              <a:t>                                           </a:t>
            </a:r>
            <a:r>
              <a:rPr lang="en-US" sz="500" b="1">
                <a:latin typeface="WinInnwa" charset="0"/>
              </a:rPr>
              <a:t>ESpfaygif; 350 </a:t>
            </a:r>
            <a:r>
              <a:rPr lang="en-US" sz="500" b="1">
                <a:latin typeface="Arial" charset="0"/>
              </a:rPr>
              <a:t>                                      </a:t>
            </a:r>
          </a:p>
        </p:txBody>
      </p:sp>
      <p:grpSp>
        <p:nvGrpSpPr>
          <p:cNvPr id="50283" name="Group 173"/>
          <p:cNvGrpSpPr>
            <a:grpSpLocks/>
          </p:cNvGrpSpPr>
          <p:nvPr/>
        </p:nvGrpSpPr>
        <p:grpSpPr bwMode="auto">
          <a:xfrm>
            <a:off x="1673225" y="5611813"/>
            <a:ext cx="1058863" cy="646112"/>
            <a:chOff x="976" y="3542"/>
            <a:chExt cx="453" cy="393"/>
          </a:xfrm>
        </p:grpSpPr>
        <p:sp>
          <p:nvSpPr>
            <p:cNvPr id="50450" name="Text Box 174"/>
            <p:cNvSpPr txBox="1">
              <a:spLocks noChangeArrowheads="1"/>
            </p:cNvSpPr>
            <p:nvPr/>
          </p:nvSpPr>
          <p:spPr bwMode="auto">
            <a:xfrm>
              <a:off x="1089" y="3542"/>
              <a:ext cx="22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246" tIns="54622" rIns="109246" bIns="5462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00" b="1" u="sng">
                  <a:latin typeface="WinInnwa" charset="0"/>
                </a:rPr>
                <a:t>a&amp;Sm-'g-aqm ESpfjcrf;uGJjcif;</a:t>
              </a:r>
              <a:endParaRPr lang="en-US" sz="500" b="1">
                <a:latin typeface="WinInnwa" charset="0"/>
              </a:endParaRPr>
            </a:p>
          </p:txBody>
        </p:sp>
        <p:sp>
          <p:nvSpPr>
            <p:cNvPr id="50451" name="Text Box 175"/>
            <p:cNvSpPr txBox="1">
              <a:spLocks noChangeArrowheads="1"/>
            </p:cNvSpPr>
            <p:nvPr/>
          </p:nvSpPr>
          <p:spPr bwMode="auto">
            <a:xfrm>
              <a:off x="976" y="3634"/>
              <a:ext cx="277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246" tIns="54622" rIns="109246" bIns="5462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500" b="1">
                  <a:latin typeface="WinInnwa" charset="0"/>
                </a:rPr>
                <a:t>  awmif</a:t>
              </a:r>
              <a:r>
                <a:rPr lang="en-US" sz="500" b="1">
                  <a:latin typeface="Arial" charset="0"/>
                </a:rPr>
                <a:t>                   </a:t>
              </a:r>
              <a:r>
                <a:rPr lang="en-US" sz="500" b="1">
                  <a:latin typeface="WinInnwa" charset="0"/>
                </a:rPr>
                <a:t>vlrsdK; 10 rsdK;/      </a:t>
              </a:r>
              <a:r>
                <a:rPr lang="en-US" sz="500" b="1">
                  <a:latin typeface="Arial" charset="0"/>
                </a:rPr>
                <a:t>                 </a:t>
              </a:r>
              <a:r>
                <a:rPr lang="en-US" sz="500" b="1">
                  <a:latin typeface="WinInnwa" charset="0"/>
                </a:rPr>
                <a:t>    £oa&amp;v 20 </a:t>
              </a:r>
              <a:r>
                <a:rPr lang="en-US" sz="500" b="1">
                  <a:latin typeface="Times New Roman" charset="0"/>
                </a:rPr>
                <a:t>J;</a:t>
              </a:r>
              <a:r>
                <a:rPr lang="en-US" sz="500" b="1">
                  <a:latin typeface="Arial" charset="0"/>
                </a:rPr>
                <a:t>                      </a:t>
              </a:r>
              <a:r>
                <a:rPr lang="en-US" sz="500" b="1">
                  <a:latin typeface="WinInnwa" charset="0"/>
                </a:rPr>
                <a:t>200;         </a:t>
              </a:r>
              <a:r>
                <a:rPr lang="en-US" sz="500" b="1">
                  <a:latin typeface="Arial" charset="0"/>
                </a:rPr>
                <a:t>                 </a:t>
              </a:r>
              <a:r>
                <a:rPr lang="en-US" sz="500" b="1">
                  <a:latin typeface="WinInnwa" charset="0"/>
                </a:rPr>
                <a:t>tqD;&amp;D;,m; ;</a:t>
              </a:r>
              <a:r>
                <a:rPr lang="en-US" sz="500" b="1">
                  <a:latin typeface="Arial" charset="0"/>
                </a:rPr>
                <a:t>                                        </a:t>
              </a:r>
            </a:p>
          </p:txBody>
        </p:sp>
        <p:sp>
          <p:nvSpPr>
            <p:cNvPr id="50452" name="Text Box 176"/>
            <p:cNvSpPr txBox="1">
              <a:spLocks noChangeArrowheads="1"/>
            </p:cNvSpPr>
            <p:nvPr/>
          </p:nvSpPr>
          <p:spPr bwMode="auto">
            <a:xfrm>
              <a:off x="1160" y="3633"/>
              <a:ext cx="269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246" tIns="54622" rIns="109246" bIns="5462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500" b="1">
                  <a:latin typeface="Arial" charset="0"/>
                </a:rPr>
                <a:t> </a:t>
              </a:r>
              <a:r>
                <a:rPr lang="en-US" sz="500" b="1">
                  <a:latin typeface="WinInnwa" charset="0"/>
                </a:rPr>
                <a:t>ESif. ajrmuf</a:t>
              </a:r>
              <a:r>
                <a:rPr lang="en-US" sz="500" b="1">
                  <a:latin typeface="Arial" charset="0"/>
                </a:rPr>
                <a:t>                                           </a:t>
              </a:r>
              <a:r>
                <a:rPr lang="en-US" sz="500" b="1">
                  <a:latin typeface="WinInnwa" charset="0"/>
                </a:rPr>
                <a:t>      vlrsdK; 2rsdK;</a:t>
              </a:r>
              <a:r>
                <a:rPr lang="en-US" sz="500" b="1">
                  <a:latin typeface="Arial" charset="0"/>
                </a:rPr>
                <a:t>                 </a:t>
              </a:r>
              <a:r>
                <a:rPr lang="en-US" sz="500" b="1">
                  <a:latin typeface="WinInnwa" charset="0"/>
                </a:rPr>
                <a:t>,k'</a:t>
              </a:r>
              <a:r>
                <a:rPr lang="en-US" sz="500" b="1">
                  <a:latin typeface="Arial" charset="0"/>
                </a:rPr>
                <a:t>  </a:t>
              </a:r>
              <a:r>
                <a:rPr lang="en-US" sz="500" b="1">
                  <a:latin typeface="WinInnwa" charset="0"/>
                </a:rPr>
                <a:t>20</a:t>
              </a:r>
              <a:r>
                <a:rPr lang="en-US" sz="500" b="1">
                  <a:latin typeface="Arial" charset="0"/>
                </a:rPr>
                <a:t>-R                      </a:t>
              </a:r>
              <a:r>
                <a:rPr lang="en-US" sz="500" b="1">
                  <a:latin typeface="WinInnwa" charset="0"/>
                </a:rPr>
                <a:t>350   </a:t>
              </a:r>
              <a:r>
                <a:rPr lang="en-US" sz="500" b="1">
                  <a:latin typeface="Arial" charset="0"/>
                </a:rPr>
                <a:t>                      </a:t>
              </a:r>
              <a:r>
                <a:rPr lang="en-US" sz="500" b="1">
                  <a:latin typeface="WinInnwa" charset="0"/>
                </a:rPr>
                <a:t>bmAkvkef</a:t>
              </a:r>
              <a:r>
                <a:rPr lang="en-US" sz="500" b="1">
                  <a:latin typeface="Arial" charset="0"/>
                </a:rPr>
                <a:t>                                       </a:t>
              </a:r>
            </a:p>
          </p:txBody>
        </p:sp>
      </p:grpSp>
      <p:sp>
        <p:nvSpPr>
          <p:cNvPr id="50284" name="Text Box 177"/>
          <p:cNvSpPr txBox="1">
            <a:spLocks noChangeArrowheads="1"/>
          </p:cNvSpPr>
          <p:nvPr/>
        </p:nvSpPr>
        <p:spPr bwMode="auto">
          <a:xfrm>
            <a:off x="1793875" y="6872288"/>
            <a:ext cx="7397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ESpfaygif; 70 </a:t>
            </a:r>
            <a:r>
              <a:rPr lang="en-US" sz="500" b="1">
                <a:latin typeface="Arial" charset="0"/>
              </a:rPr>
              <a:t>                                           </a:t>
            </a:r>
            <a:r>
              <a:rPr lang="en-US" sz="500" b="1">
                <a:latin typeface="WinInnwa" charset="0"/>
              </a:rPr>
              <a:t>vlrsdK; 2pk</a:t>
            </a:r>
            <a:r>
              <a:rPr lang="en-US" sz="500" b="1">
                <a:latin typeface="Arial" charset="0"/>
              </a:rPr>
              <a:t>                     </a:t>
            </a:r>
            <a:r>
              <a:rPr lang="en-US" sz="500" b="1">
                <a:latin typeface="WinInnwa" charset="0"/>
              </a:rPr>
              <a:t>ESpfaygif; 100 </a:t>
            </a:r>
            <a:r>
              <a:rPr lang="en-US" sz="500" b="1">
                <a:latin typeface="Arial" charset="0"/>
              </a:rPr>
              <a:t>                               </a:t>
            </a:r>
            <a:r>
              <a:rPr lang="en-US" sz="500" b="1">
                <a:latin typeface="WinInnwa" charset="0"/>
              </a:rPr>
              <a:t>vl 50000</a:t>
            </a:r>
            <a:r>
              <a:rPr lang="en-US" sz="500" b="1">
                <a:latin typeface="Arial" charset="0"/>
              </a:rPr>
              <a:t>                                 Z-E-N                                       </a:t>
            </a:r>
          </a:p>
        </p:txBody>
      </p:sp>
      <p:sp>
        <p:nvSpPr>
          <p:cNvPr id="50285" name="Text Box 178"/>
          <p:cNvSpPr txBox="1">
            <a:spLocks noChangeArrowheads="1"/>
          </p:cNvSpPr>
          <p:nvPr/>
        </p:nvSpPr>
        <p:spPr bwMode="auto">
          <a:xfrm>
            <a:off x="1897063" y="7732713"/>
            <a:ext cx="66516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tvufrif;BuD;\a&amp;mrtkyfcsKyfa&amp;;pepf</a:t>
            </a:r>
          </a:p>
        </p:txBody>
      </p:sp>
      <p:sp>
        <p:nvSpPr>
          <p:cNvPr id="50286" name="Text Box 179"/>
          <p:cNvSpPr txBox="1">
            <a:spLocks noChangeArrowheads="1"/>
          </p:cNvSpPr>
          <p:nvPr/>
        </p:nvSpPr>
        <p:spPr bwMode="auto">
          <a:xfrm>
            <a:off x="1797050" y="8240713"/>
            <a:ext cx="7397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toufwm</a:t>
            </a:r>
            <a:r>
              <a:rPr lang="en-US" sz="500" b="1">
                <a:latin typeface="Arial" charset="0"/>
              </a:rPr>
              <a:t>                                           </a:t>
            </a:r>
            <a:r>
              <a:rPr lang="en-US" sz="500" b="1">
                <a:latin typeface="WinInnwa" charset="0"/>
              </a:rPr>
              <a:t>um;wdkif</a:t>
            </a:r>
            <a:r>
              <a:rPr lang="en-US" sz="500" b="1">
                <a:latin typeface="Arial" charset="0"/>
              </a:rPr>
              <a:t>                    </a:t>
            </a:r>
            <a:r>
              <a:rPr lang="en-US" sz="500" b="1">
                <a:latin typeface="WinInnwa" charset="0"/>
              </a:rPr>
              <a:t>toif;awmf</a:t>
            </a:r>
          </a:p>
        </p:txBody>
      </p:sp>
      <p:sp>
        <p:nvSpPr>
          <p:cNvPr id="50287" name="Text Box 180"/>
          <p:cNvSpPr txBox="1">
            <a:spLocks noChangeArrowheads="1"/>
          </p:cNvSpPr>
          <p:nvPr/>
        </p:nvSpPr>
        <p:spPr bwMode="auto">
          <a:xfrm>
            <a:off x="4956175" y="1427163"/>
            <a:ext cx="5905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cefUrSef;ajc</a:t>
            </a:r>
            <a:endParaRPr lang="en-US" sz="2500">
              <a:latin typeface="WinInnwa" charset="0"/>
            </a:endParaRPr>
          </a:p>
        </p:txBody>
      </p:sp>
      <p:sp>
        <p:nvSpPr>
          <p:cNvPr id="50288" name="Line 181"/>
          <p:cNvSpPr>
            <a:spLocks noChangeShapeType="1"/>
          </p:cNvSpPr>
          <p:nvPr/>
        </p:nvSpPr>
        <p:spPr bwMode="auto">
          <a:xfrm>
            <a:off x="5043488" y="1644650"/>
            <a:ext cx="0" cy="20208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9" name="Text Box 182"/>
          <p:cNvSpPr txBox="1">
            <a:spLocks noChangeArrowheads="1"/>
          </p:cNvSpPr>
          <p:nvPr/>
        </p:nvSpPr>
        <p:spPr bwMode="auto">
          <a:xfrm>
            <a:off x="4435475" y="1814513"/>
            <a:ext cx="1077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" b="1">
                <a:latin typeface="WinInnwa" charset="0"/>
              </a:rPr>
              <a:t>usef&amp;Sdaomusrf;rsm;onfbk&amp;ifpdk;pHaomacwfwGifa&amp;;om;cJ.Buonf/</a:t>
            </a:r>
          </a:p>
        </p:txBody>
      </p:sp>
      <p:sp>
        <p:nvSpPr>
          <p:cNvPr id="50290" name="Text Box 183"/>
          <p:cNvSpPr txBox="1">
            <a:spLocks noChangeArrowheads="1"/>
          </p:cNvSpPr>
          <p:nvPr/>
        </p:nvSpPr>
        <p:spPr bwMode="auto">
          <a:xfrm>
            <a:off x="3905250" y="4799013"/>
            <a:ext cx="175418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£oa&amp;v (ajrmufydkif;edkifiH)</a:t>
            </a:r>
          </a:p>
        </p:txBody>
      </p:sp>
      <p:sp>
        <p:nvSpPr>
          <p:cNvPr id="50291" name="Text Box 184"/>
          <p:cNvSpPr txBox="1">
            <a:spLocks noChangeArrowheads="1"/>
          </p:cNvSpPr>
          <p:nvPr/>
        </p:nvSpPr>
        <p:spPr bwMode="auto">
          <a:xfrm>
            <a:off x="4341813" y="5030788"/>
            <a:ext cx="122396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,k'EdkifcHwnfaxmifjcif;</a:t>
            </a:r>
          </a:p>
        </p:txBody>
      </p:sp>
      <p:sp>
        <p:nvSpPr>
          <p:cNvPr id="50292" name="Line 185"/>
          <p:cNvSpPr>
            <a:spLocks noChangeShapeType="1"/>
          </p:cNvSpPr>
          <p:nvPr/>
        </p:nvSpPr>
        <p:spPr bwMode="auto">
          <a:xfrm>
            <a:off x="4629150" y="5011738"/>
            <a:ext cx="7826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3" name="Text Box 186"/>
          <p:cNvSpPr txBox="1">
            <a:spLocks noChangeArrowheads="1"/>
          </p:cNvSpPr>
          <p:nvPr/>
        </p:nvSpPr>
        <p:spPr bwMode="auto">
          <a:xfrm>
            <a:off x="4267200" y="5965825"/>
            <a:ext cx="15462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,k'edkifcH ('ku©cH&amp;csdef)</a:t>
            </a:r>
          </a:p>
        </p:txBody>
      </p:sp>
      <p:sp>
        <p:nvSpPr>
          <p:cNvPr id="50294" name="Text Box 187"/>
          <p:cNvSpPr txBox="1">
            <a:spLocks noChangeArrowheads="1"/>
          </p:cNvSpPr>
          <p:nvPr/>
        </p:nvSpPr>
        <p:spPr bwMode="auto">
          <a:xfrm>
            <a:off x="4313238" y="7186613"/>
            <a:ext cx="122396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,k'EdkifcHrS (zrf;pD;cH&amp;jcif;)</a:t>
            </a:r>
          </a:p>
        </p:txBody>
      </p:sp>
      <p:sp>
        <p:nvSpPr>
          <p:cNvPr id="50295" name="Text Box 188"/>
          <p:cNvSpPr txBox="1">
            <a:spLocks noChangeArrowheads="1"/>
          </p:cNvSpPr>
          <p:nvPr/>
        </p:nvSpPr>
        <p:spPr bwMode="auto">
          <a:xfrm>
            <a:off x="4368800" y="7761288"/>
            <a:ext cx="12239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,k'edkifcHodkU (jyefvnf0ifa&amp;mufjcif;)</a:t>
            </a:r>
          </a:p>
        </p:txBody>
      </p:sp>
      <p:sp>
        <p:nvSpPr>
          <p:cNvPr id="50296" name="Text Box 190"/>
          <p:cNvSpPr txBox="1">
            <a:spLocks noChangeArrowheads="1"/>
          </p:cNvSpPr>
          <p:nvPr/>
        </p:nvSpPr>
        <p:spPr bwMode="auto">
          <a:xfrm>
            <a:off x="4408488" y="6145213"/>
            <a:ext cx="6000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50297" name="Line 193"/>
          <p:cNvSpPr>
            <a:spLocks noChangeShapeType="1"/>
          </p:cNvSpPr>
          <p:nvPr/>
        </p:nvSpPr>
        <p:spPr bwMode="auto">
          <a:xfrm>
            <a:off x="4611688" y="5999163"/>
            <a:ext cx="884237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8" name="Line 194"/>
          <p:cNvSpPr>
            <a:spLocks noChangeShapeType="1"/>
          </p:cNvSpPr>
          <p:nvPr/>
        </p:nvSpPr>
        <p:spPr bwMode="auto">
          <a:xfrm>
            <a:off x="4597400" y="7212013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9" name="Line 195"/>
          <p:cNvSpPr>
            <a:spLocks noChangeShapeType="1"/>
          </p:cNvSpPr>
          <p:nvPr/>
        </p:nvSpPr>
        <p:spPr bwMode="auto">
          <a:xfrm>
            <a:off x="4597400" y="7800975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300" name="Group 196"/>
          <p:cNvGrpSpPr>
            <a:grpSpLocks/>
          </p:cNvGrpSpPr>
          <p:nvPr/>
        </p:nvGrpSpPr>
        <p:grpSpPr bwMode="auto">
          <a:xfrm>
            <a:off x="3724275" y="3265488"/>
            <a:ext cx="477838" cy="409575"/>
            <a:chOff x="3710" y="2489"/>
            <a:chExt cx="273" cy="250"/>
          </a:xfrm>
        </p:grpSpPr>
        <p:grpSp>
          <p:nvGrpSpPr>
            <p:cNvPr id="50446" name="Group 197"/>
            <p:cNvGrpSpPr>
              <a:grpSpLocks/>
            </p:cNvGrpSpPr>
            <p:nvPr/>
          </p:nvGrpSpPr>
          <p:grpSpPr bwMode="auto">
            <a:xfrm>
              <a:off x="3710" y="2489"/>
              <a:ext cx="273" cy="250"/>
              <a:chOff x="3710" y="2489"/>
              <a:chExt cx="273" cy="250"/>
            </a:xfrm>
          </p:grpSpPr>
          <p:pic>
            <p:nvPicPr>
              <p:cNvPr id="50448" name="Picture 19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449" name="Rectangle 199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sp>
          <p:nvSpPr>
            <p:cNvPr id="50447" name="Text Box 200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rgbClr val="E32434"/>
                  </a:solidFill>
                  <a:latin typeface="Arial" charset="0"/>
                </a:rPr>
                <a:t>LC</a:t>
              </a:r>
              <a:endParaRPr lang="en-US" sz="1000" b="1">
                <a:latin typeface="Arial" charset="0"/>
              </a:endParaRPr>
            </a:p>
          </p:txBody>
        </p:sp>
      </p:grpSp>
      <p:grpSp>
        <p:nvGrpSpPr>
          <p:cNvPr id="50301" name="Group 201"/>
          <p:cNvGrpSpPr>
            <a:grpSpLocks/>
          </p:cNvGrpSpPr>
          <p:nvPr/>
        </p:nvGrpSpPr>
        <p:grpSpPr bwMode="auto">
          <a:xfrm>
            <a:off x="3754438" y="1249363"/>
            <a:ext cx="476250" cy="409575"/>
            <a:chOff x="3710" y="2489"/>
            <a:chExt cx="273" cy="250"/>
          </a:xfrm>
        </p:grpSpPr>
        <p:grpSp>
          <p:nvGrpSpPr>
            <p:cNvPr id="50442" name="Group 202"/>
            <p:cNvGrpSpPr>
              <a:grpSpLocks/>
            </p:cNvGrpSpPr>
            <p:nvPr/>
          </p:nvGrpSpPr>
          <p:grpSpPr bwMode="auto">
            <a:xfrm>
              <a:off x="3710" y="2489"/>
              <a:ext cx="273" cy="250"/>
              <a:chOff x="3710" y="2489"/>
              <a:chExt cx="273" cy="250"/>
            </a:xfrm>
          </p:grpSpPr>
          <p:pic>
            <p:nvPicPr>
              <p:cNvPr id="50444" name="Picture 20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445" name="Rectangle 204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sp>
          <p:nvSpPr>
            <p:cNvPr id="50443" name="Text Box 205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rgbClr val="E32434"/>
                  </a:solidFill>
                  <a:latin typeface="Arial" charset="0"/>
                </a:rPr>
                <a:t>AC</a:t>
              </a:r>
              <a:endParaRPr lang="en-US" sz="1000" b="1">
                <a:latin typeface="Arial" charset="0"/>
              </a:endParaRPr>
            </a:p>
          </p:txBody>
        </p:sp>
      </p:grpSp>
      <p:grpSp>
        <p:nvGrpSpPr>
          <p:cNvPr id="50302" name="Group 206"/>
          <p:cNvGrpSpPr>
            <a:grpSpLocks/>
          </p:cNvGrpSpPr>
          <p:nvPr/>
        </p:nvGrpSpPr>
        <p:grpSpPr bwMode="auto">
          <a:xfrm>
            <a:off x="3754438" y="5534025"/>
            <a:ext cx="476250" cy="409575"/>
            <a:chOff x="3710" y="2489"/>
            <a:chExt cx="273" cy="250"/>
          </a:xfrm>
        </p:grpSpPr>
        <p:grpSp>
          <p:nvGrpSpPr>
            <p:cNvPr id="50438" name="Group 207"/>
            <p:cNvGrpSpPr>
              <a:grpSpLocks/>
            </p:cNvGrpSpPr>
            <p:nvPr/>
          </p:nvGrpSpPr>
          <p:grpSpPr bwMode="auto">
            <a:xfrm>
              <a:off x="3710" y="2489"/>
              <a:ext cx="273" cy="250"/>
              <a:chOff x="3710" y="2489"/>
              <a:chExt cx="273" cy="250"/>
            </a:xfrm>
          </p:grpSpPr>
          <p:pic>
            <p:nvPicPr>
              <p:cNvPr id="50440" name="Picture 20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441" name="Rectangle 209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sp>
          <p:nvSpPr>
            <p:cNvPr id="50439" name="Text Box 210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rgbClr val="E32434"/>
                  </a:solidFill>
                  <a:latin typeface="Arial" charset="0"/>
                </a:rPr>
                <a:t>DC</a:t>
              </a:r>
              <a:endParaRPr lang="en-US" sz="1000" b="1">
                <a:latin typeface="Arial" charset="0"/>
              </a:endParaRPr>
            </a:p>
          </p:txBody>
        </p:sp>
      </p:grpSp>
      <p:grpSp>
        <p:nvGrpSpPr>
          <p:cNvPr id="50303" name="Group 211"/>
          <p:cNvGrpSpPr>
            <a:grpSpLocks/>
          </p:cNvGrpSpPr>
          <p:nvPr/>
        </p:nvGrpSpPr>
        <p:grpSpPr bwMode="auto">
          <a:xfrm>
            <a:off x="5086350" y="6024563"/>
            <a:ext cx="477838" cy="409575"/>
            <a:chOff x="3710" y="2489"/>
            <a:chExt cx="273" cy="250"/>
          </a:xfrm>
        </p:grpSpPr>
        <p:grpSp>
          <p:nvGrpSpPr>
            <p:cNvPr id="50434" name="Group 212"/>
            <p:cNvGrpSpPr>
              <a:grpSpLocks/>
            </p:cNvGrpSpPr>
            <p:nvPr/>
          </p:nvGrpSpPr>
          <p:grpSpPr bwMode="auto">
            <a:xfrm>
              <a:off x="3710" y="2489"/>
              <a:ext cx="273" cy="250"/>
              <a:chOff x="3710" y="2489"/>
              <a:chExt cx="273" cy="250"/>
            </a:xfrm>
          </p:grpSpPr>
          <p:pic>
            <p:nvPicPr>
              <p:cNvPr id="50436" name="Picture 21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437" name="Rectangle 214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sp>
          <p:nvSpPr>
            <p:cNvPr id="50435" name="Text Box 215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rgbClr val="E32434"/>
                  </a:solidFill>
                  <a:latin typeface="Arial" charset="0"/>
                </a:rPr>
                <a:t>NC</a:t>
              </a:r>
              <a:endParaRPr lang="en-US" sz="1000" b="1">
                <a:latin typeface="Arial" charset="0"/>
              </a:endParaRPr>
            </a:p>
          </p:txBody>
        </p:sp>
      </p:grpSp>
      <p:sp>
        <p:nvSpPr>
          <p:cNvPr id="50304" name="Text Box 216"/>
          <p:cNvSpPr txBox="1">
            <a:spLocks noChangeArrowheads="1"/>
          </p:cNvSpPr>
          <p:nvPr/>
        </p:nvSpPr>
        <p:spPr bwMode="auto">
          <a:xfrm>
            <a:off x="4294188" y="2174875"/>
            <a:ext cx="6699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WinInnwa" charset="0"/>
              </a:rPr>
              <a:t>7</a:t>
            </a:r>
            <a:r>
              <a:rPr lang="en-US" sz="1300" b="1">
                <a:latin typeface="Arial" charset="0"/>
              </a:rPr>
              <a:t>.</a:t>
            </a:r>
          </a:p>
        </p:txBody>
      </p:sp>
      <p:sp>
        <p:nvSpPr>
          <p:cNvPr id="50305" name="Text Box 217"/>
          <p:cNvSpPr txBox="1">
            <a:spLocks noChangeArrowheads="1"/>
          </p:cNvSpPr>
          <p:nvPr/>
        </p:nvSpPr>
        <p:spPr bwMode="auto">
          <a:xfrm>
            <a:off x="4287838" y="2595563"/>
            <a:ext cx="6699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WinInnwa" charset="0"/>
              </a:rPr>
              <a:t>7</a:t>
            </a:r>
            <a:r>
              <a:rPr lang="en-US" sz="1300" b="1">
                <a:latin typeface="Arial" charset="0"/>
              </a:rPr>
              <a:t>.</a:t>
            </a:r>
          </a:p>
        </p:txBody>
      </p:sp>
      <p:sp>
        <p:nvSpPr>
          <p:cNvPr id="50306" name="Text Box 218"/>
          <p:cNvSpPr txBox="1">
            <a:spLocks noChangeArrowheads="1"/>
          </p:cNvSpPr>
          <p:nvPr/>
        </p:nvSpPr>
        <p:spPr bwMode="auto">
          <a:xfrm>
            <a:off x="4287838" y="2981325"/>
            <a:ext cx="6699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WinInnwa" charset="0"/>
              </a:rPr>
              <a:t>7</a:t>
            </a:r>
            <a:r>
              <a:rPr lang="en-US" sz="1300" b="1">
                <a:latin typeface="Arial" charset="0"/>
              </a:rPr>
              <a:t>.</a:t>
            </a:r>
          </a:p>
        </p:txBody>
      </p:sp>
      <p:sp>
        <p:nvSpPr>
          <p:cNvPr id="50307" name="Text Box 219"/>
          <p:cNvSpPr txBox="1">
            <a:spLocks noChangeArrowheads="1"/>
          </p:cNvSpPr>
          <p:nvPr/>
        </p:nvSpPr>
        <p:spPr bwMode="auto">
          <a:xfrm>
            <a:off x="4294188" y="3387725"/>
            <a:ext cx="6699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WinInnwa" charset="0"/>
              </a:rPr>
              <a:t>7</a:t>
            </a:r>
            <a:r>
              <a:rPr lang="en-US" sz="1300" b="1">
                <a:latin typeface="Arial" charset="0"/>
              </a:rPr>
              <a:t>.</a:t>
            </a:r>
          </a:p>
        </p:txBody>
      </p:sp>
      <p:sp>
        <p:nvSpPr>
          <p:cNvPr id="50308" name="Text Box 220"/>
          <p:cNvSpPr txBox="1">
            <a:spLocks noChangeArrowheads="1"/>
          </p:cNvSpPr>
          <p:nvPr/>
        </p:nvSpPr>
        <p:spPr bwMode="auto">
          <a:xfrm>
            <a:off x="4329113" y="1604963"/>
            <a:ext cx="6699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WinInnwa" charset="0"/>
              </a:rPr>
              <a:t>2</a:t>
            </a:r>
            <a:r>
              <a:rPr lang="en-US" sz="1300" b="1">
                <a:latin typeface="Arial" charset="0"/>
              </a:rPr>
              <a:t>.</a:t>
            </a:r>
          </a:p>
        </p:txBody>
      </p:sp>
      <p:sp>
        <p:nvSpPr>
          <p:cNvPr id="50309" name="Text Box 221"/>
          <p:cNvSpPr txBox="1">
            <a:spLocks noChangeArrowheads="1"/>
          </p:cNvSpPr>
          <p:nvPr/>
        </p:nvSpPr>
        <p:spPr bwMode="auto">
          <a:xfrm>
            <a:off x="3698875" y="6175375"/>
            <a:ext cx="1039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ya&amp;mzufwdkUonf edkifcHESpfjcrf;uGJjyD; aemufESpfaygif;400 ESif.yufoufaom taBumif;t&amp;mwdkUudk a&amp;;om;Buonf/</a:t>
            </a:r>
          </a:p>
        </p:txBody>
      </p:sp>
      <p:sp>
        <p:nvSpPr>
          <p:cNvPr id="50310" name="Text Box 222"/>
          <p:cNvSpPr txBox="1">
            <a:spLocks noChangeArrowheads="1"/>
          </p:cNvSpPr>
          <p:nvPr/>
        </p:nvSpPr>
        <p:spPr bwMode="auto">
          <a:xfrm>
            <a:off x="2649538" y="8035925"/>
            <a:ext cx="16033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"r®opfusrf;</a:t>
            </a:r>
            <a:r>
              <a:rPr lang="en-US" sz="400" b="1">
                <a:latin typeface="Arial" charset="0"/>
              </a:rPr>
              <a:t>                                           </a:t>
            </a:r>
            <a:r>
              <a:rPr lang="en-US" sz="600" b="1">
                <a:latin typeface="WinInnwa" charset="0"/>
              </a:rPr>
              <a:t>c&amp;pf0ifusrf;-wrefawmf-a&amp;;ay;pmrsm;-Asm'dwf</a:t>
            </a:r>
          </a:p>
        </p:txBody>
      </p:sp>
      <p:sp>
        <p:nvSpPr>
          <p:cNvPr id="50311" name="Text Box 223"/>
          <p:cNvSpPr txBox="1">
            <a:spLocks noChangeArrowheads="1"/>
          </p:cNvSpPr>
          <p:nvPr/>
        </p:nvSpPr>
        <p:spPr bwMode="auto">
          <a:xfrm>
            <a:off x="2595563" y="7688263"/>
            <a:ext cx="16017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100" b="1">
                <a:latin typeface="Arial" charset="0"/>
              </a:rPr>
              <a:t>©</a:t>
            </a:r>
            <a:r>
              <a:rPr lang="en-US" b="1">
                <a:latin typeface="WinInnwa" charset="0"/>
              </a:rPr>
              <a:t>2004</a:t>
            </a:r>
            <a:r>
              <a:rPr lang="en-US" sz="1100" b="1">
                <a:latin typeface="Arial" charset="0"/>
              </a:rPr>
              <a:t> </a:t>
            </a:r>
            <a:r>
              <a:rPr lang="en-US" sz="1400" b="1">
                <a:latin typeface="WinInnwa" charset="0"/>
              </a:rPr>
              <a:t>*Gsefz&amp;dkif;rif;</a:t>
            </a:r>
          </a:p>
        </p:txBody>
      </p:sp>
      <p:sp>
        <p:nvSpPr>
          <p:cNvPr id="50312" name="Text Box 224"/>
          <p:cNvSpPr txBox="1">
            <a:spLocks noChangeArrowheads="1"/>
          </p:cNvSpPr>
          <p:nvPr/>
        </p:nvSpPr>
        <p:spPr bwMode="auto">
          <a:xfrm>
            <a:off x="2822575" y="5392738"/>
            <a:ext cx="4953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(a&amp;Sm)</a:t>
            </a:r>
          </a:p>
        </p:txBody>
      </p:sp>
      <p:sp>
        <p:nvSpPr>
          <p:cNvPr id="50313" name="Text Box 225"/>
          <p:cNvSpPr txBox="1">
            <a:spLocks noChangeArrowheads="1"/>
          </p:cNvSpPr>
          <p:nvPr/>
        </p:nvSpPr>
        <p:spPr bwMode="auto">
          <a:xfrm>
            <a:off x="2822575" y="5675313"/>
            <a:ext cx="4953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WinInnwa" charset="0"/>
              </a:rPr>
              <a:t>('g)</a:t>
            </a:r>
          </a:p>
        </p:txBody>
      </p:sp>
      <p:sp>
        <p:nvSpPr>
          <p:cNvPr id="50314" name="Text Box 226"/>
          <p:cNvSpPr txBox="1">
            <a:spLocks noChangeArrowheads="1"/>
          </p:cNvSpPr>
          <p:nvPr/>
        </p:nvSpPr>
        <p:spPr bwMode="auto">
          <a:xfrm>
            <a:off x="2814638" y="5864225"/>
            <a:ext cx="49688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WinInnwa" charset="0"/>
              </a:rPr>
              <a:t>(aqm)</a:t>
            </a:r>
          </a:p>
        </p:txBody>
      </p:sp>
      <p:sp>
        <p:nvSpPr>
          <p:cNvPr id="50315" name="Text Box 227"/>
          <p:cNvSpPr txBox="1">
            <a:spLocks noChangeArrowheads="1"/>
          </p:cNvSpPr>
          <p:nvPr/>
        </p:nvSpPr>
        <p:spPr bwMode="auto">
          <a:xfrm>
            <a:off x="2814638" y="6134100"/>
            <a:ext cx="49688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Arial" charset="0"/>
              </a:rPr>
              <a:t>(CW)</a:t>
            </a:r>
          </a:p>
        </p:txBody>
      </p:sp>
      <p:sp>
        <p:nvSpPr>
          <p:cNvPr id="50316" name="Text Box 228"/>
          <p:cNvSpPr txBox="1">
            <a:spLocks noChangeArrowheads="1"/>
          </p:cNvSpPr>
          <p:nvPr/>
        </p:nvSpPr>
        <p:spPr bwMode="auto">
          <a:xfrm>
            <a:off x="3765550" y="5721350"/>
            <a:ext cx="5794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900" b="1">
                <a:latin typeface="Arial" charset="0"/>
              </a:rPr>
              <a:t>}</a:t>
            </a:r>
          </a:p>
        </p:txBody>
      </p:sp>
      <p:sp>
        <p:nvSpPr>
          <p:cNvPr id="50317" name="Text Box 229"/>
          <p:cNvSpPr txBox="1">
            <a:spLocks noChangeArrowheads="1"/>
          </p:cNvSpPr>
          <p:nvPr/>
        </p:nvSpPr>
        <p:spPr bwMode="auto">
          <a:xfrm>
            <a:off x="2913063" y="4829175"/>
            <a:ext cx="5238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500">
              <a:latin typeface="Arial" charset="0"/>
            </a:endParaRPr>
          </a:p>
        </p:txBody>
      </p:sp>
      <p:sp>
        <p:nvSpPr>
          <p:cNvPr id="50318" name="Text Box 230"/>
          <p:cNvSpPr txBox="1">
            <a:spLocks noChangeArrowheads="1"/>
          </p:cNvSpPr>
          <p:nvPr/>
        </p:nvSpPr>
        <p:spPr bwMode="auto">
          <a:xfrm>
            <a:off x="3489325" y="4202113"/>
            <a:ext cx="1936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endParaRPr lang="my-MM" sz="2500">
              <a:latin typeface="Arial" charset="0"/>
            </a:endParaRPr>
          </a:p>
        </p:txBody>
      </p:sp>
      <p:sp>
        <p:nvSpPr>
          <p:cNvPr id="50319" name="Text Box 231"/>
          <p:cNvSpPr txBox="1">
            <a:spLocks noChangeArrowheads="1"/>
          </p:cNvSpPr>
          <p:nvPr/>
        </p:nvSpPr>
        <p:spPr bwMode="auto">
          <a:xfrm>
            <a:off x="3062288" y="3946525"/>
            <a:ext cx="1936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endParaRPr lang="my-MM" sz="2500">
              <a:latin typeface="Arial" charset="0"/>
            </a:endParaRPr>
          </a:p>
        </p:txBody>
      </p:sp>
      <p:sp>
        <p:nvSpPr>
          <p:cNvPr id="50320" name="AutoShape 232"/>
          <p:cNvSpPr>
            <a:spLocks noChangeArrowheads="1"/>
          </p:cNvSpPr>
          <p:nvPr/>
        </p:nvSpPr>
        <p:spPr bwMode="auto">
          <a:xfrm>
            <a:off x="3276600" y="6303963"/>
            <a:ext cx="152400" cy="920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0321" name="Text Box 233"/>
          <p:cNvSpPr txBox="1">
            <a:spLocks noChangeArrowheads="1"/>
          </p:cNvSpPr>
          <p:nvPr/>
        </p:nvSpPr>
        <p:spPr bwMode="auto">
          <a:xfrm>
            <a:off x="2814638" y="6319838"/>
            <a:ext cx="1265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Arial" charset="0"/>
              </a:rPr>
              <a:t>(       )</a:t>
            </a:r>
          </a:p>
        </p:txBody>
      </p:sp>
      <p:sp>
        <p:nvSpPr>
          <p:cNvPr id="251114" name="Text Box 234"/>
          <p:cNvSpPr txBox="1">
            <a:spLocks noChangeArrowheads="1"/>
          </p:cNvSpPr>
          <p:nvPr/>
        </p:nvSpPr>
        <p:spPr bwMode="auto">
          <a:xfrm>
            <a:off x="1416050" y="361950"/>
            <a:ext cx="465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DEDEDE"/>
            </a:outerShdw>
          </a:effectLst>
        </p:spPr>
        <p:txBody>
          <a:bodyPr lIns="91438" rIns="914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i="1">
                <a:latin typeface="Comic Sans MS" charset="0"/>
                <a:ea typeface="+mn-ea"/>
                <a:cs typeface="+mn-cs"/>
              </a:rPr>
              <a:t>“</a:t>
            </a:r>
            <a:r>
              <a:rPr lang="en-US" sz="2400" b="1" i="1">
                <a:latin typeface="WinInnwa" charset="0"/>
                <a:ea typeface="+mn-ea"/>
                <a:cs typeface="+mn-cs"/>
              </a:rPr>
              <a:t>usrf;tkyfrsm;tm;tpDpOfwusav.vmjcif;</a:t>
            </a:r>
            <a:r>
              <a:rPr lang="en-US" sz="2000" b="1" i="1">
                <a:latin typeface="Comic Sans MS" charset="0"/>
                <a:ea typeface="+mn-ea"/>
                <a:cs typeface="+mn-cs"/>
              </a:rPr>
              <a:t>”       </a:t>
            </a:r>
          </a:p>
        </p:txBody>
      </p:sp>
      <p:sp>
        <p:nvSpPr>
          <p:cNvPr id="50323" name="Text Box 235"/>
          <p:cNvSpPr txBox="1">
            <a:spLocks noChangeArrowheads="1"/>
          </p:cNvSpPr>
          <p:nvPr/>
        </p:nvSpPr>
        <p:spPr bwMode="auto">
          <a:xfrm>
            <a:off x="2441575" y="0"/>
            <a:ext cx="414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b="1" i="1">
                <a:latin typeface="WinInnwa" charset="0"/>
              </a:rPr>
              <a:t>oifwef;oifaxmufultrSwf-</a:t>
            </a:r>
          </a:p>
        </p:txBody>
      </p:sp>
      <p:sp>
        <p:nvSpPr>
          <p:cNvPr id="50324" name="Line 236"/>
          <p:cNvSpPr>
            <a:spLocks noChangeShapeType="1"/>
          </p:cNvSpPr>
          <p:nvPr/>
        </p:nvSpPr>
        <p:spPr bwMode="auto">
          <a:xfrm>
            <a:off x="411163" y="400050"/>
            <a:ext cx="6481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25" name="Line 237"/>
          <p:cNvSpPr>
            <a:spLocks noChangeShapeType="1"/>
          </p:cNvSpPr>
          <p:nvPr/>
        </p:nvSpPr>
        <p:spPr bwMode="auto">
          <a:xfrm>
            <a:off x="544513" y="9020175"/>
            <a:ext cx="6481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26" name="Text Box 238"/>
          <p:cNvSpPr txBox="1">
            <a:spLocks noChangeArrowheads="1"/>
          </p:cNvSpPr>
          <p:nvPr/>
        </p:nvSpPr>
        <p:spPr bwMode="auto">
          <a:xfrm>
            <a:off x="2981325" y="1271588"/>
            <a:ext cx="87947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WinInnwa" charset="0"/>
              </a:rPr>
              <a:t>urÇmOD;usrf;</a:t>
            </a:r>
          </a:p>
        </p:txBody>
      </p:sp>
      <p:sp>
        <p:nvSpPr>
          <p:cNvPr id="50327" name="Text Box 239"/>
          <p:cNvSpPr txBox="1">
            <a:spLocks noChangeArrowheads="1"/>
          </p:cNvSpPr>
          <p:nvPr/>
        </p:nvSpPr>
        <p:spPr bwMode="auto">
          <a:xfrm>
            <a:off x="3076575" y="2857500"/>
            <a:ext cx="105568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WinInnwa" charset="0"/>
              </a:rPr>
              <a:t>0wfjyK&amp;musrf;</a:t>
            </a:r>
          </a:p>
        </p:txBody>
      </p:sp>
      <p:sp>
        <p:nvSpPr>
          <p:cNvPr id="50328" name="Text Box 240"/>
          <p:cNvSpPr txBox="1">
            <a:spLocks noChangeArrowheads="1"/>
          </p:cNvSpPr>
          <p:nvPr/>
        </p:nvSpPr>
        <p:spPr bwMode="auto">
          <a:xfrm>
            <a:off x="2938463" y="3098800"/>
            <a:ext cx="127793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WinInnwa" charset="0"/>
              </a:rPr>
              <a:t>awmvnf&amp;musrf;</a:t>
            </a:r>
          </a:p>
        </p:txBody>
      </p:sp>
      <p:sp>
        <p:nvSpPr>
          <p:cNvPr id="50329" name="Text Box 241"/>
          <p:cNvSpPr txBox="1">
            <a:spLocks noChangeArrowheads="1"/>
          </p:cNvSpPr>
          <p:nvPr/>
        </p:nvSpPr>
        <p:spPr bwMode="auto">
          <a:xfrm>
            <a:off x="2986088" y="3295650"/>
            <a:ext cx="8810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solidFill>
                  <a:srgbClr val="E32434"/>
                </a:solidFill>
                <a:latin typeface="WinInnwa" charset="0"/>
              </a:rPr>
              <a:t>w&amp;m;a[m&amp;musrf;</a:t>
            </a:r>
          </a:p>
        </p:txBody>
      </p:sp>
      <p:sp>
        <p:nvSpPr>
          <p:cNvPr id="50330" name="Line 242"/>
          <p:cNvSpPr>
            <a:spLocks noChangeShapeType="1"/>
          </p:cNvSpPr>
          <p:nvPr/>
        </p:nvSpPr>
        <p:spPr bwMode="auto">
          <a:xfrm>
            <a:off x="3006725" y="3571875"/>
            <a:ext cx="109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31" name="Text Box 243"/>
          <p:cNvSpPr txBox="1">
            <a:spLocks noChangeArrowheads="1"/>
          </p:cNvSpPr>
          <p:nvPr/>
        </p:nvSpPr>
        <p:spPr bwMode="auto">
          <a:xfrm>
            <a:off x="2908300" y="2614613"/>
            <a:ext cx="130016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WinInnwa" charset="0"/>
              </a:rPr>
              <a:t>xGufajrSmuf&amp;musrf;</a:t>
            </a:r>
          </a:p>
        </p:txBody>
      </p:sp>
      <p:sp>
        <p:nvSpPr>
          <p:cNvPr id="50332" name="Text Box 244"/>
          <p:cNvSpPr txBox="1">
            <a:spLocks noChangeArrowheads="1"/>
          </p:cNvSpPr>
          <p:nvPr/>
        </p:nvSpPr>
        <p:spPr bwMode="auto">
          <a:xfrm>
            <a:off x="4362450" y="1663700"/>
            <a:ext cx="998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solidFill>
                  <a:srgbClr val="E32434"/>
                </a:solidFill>
                <a:latin typeface="WinInnwa" charset="0"/>
              </a:rPr>
              <a:t>a,mb</a:t>
            </a:r>
          </a:p>
        </p:txBody>
      </p:sp>
      <p:sp>
        <p:nvSpPr>
          <p:cNvPr id="50333" name="Text Box 245"/>
          <p:cNvSpPr txBox="1">
            <a:spLocks noChangeArrowheads="1"/>
          </p:cNvSpPr>
          <p:nvPr/>
        </p:nvSpPr>
        <p:spPr bwMode="auto">
          <a:xfrm>
            <a:off x="4348163" y="2254250"/>
            <a:ext cx="9985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800" b="1">
                <a:solidFill>
                  <a:srgbClr val="E32434"/>
                </a:solidFill>
                <a:latin typeface="WinInnwa" charset="0"/>
              </a:rPr>
              <a:t>qmvH</a:t>
            </a:r>
          </a:p>
        </p:txBody>
      </p:sp>
      <p:sp>
        <p:nvSpPr>
          <p:cNvPr id="50334" name="Text Box 246"/>
          <p:cNvSpPr txBox="1">
            <a:spLocks noChangeArrowheads="1"/>
          </p:cNvSpPr>
          <p:nvPr/>
        </p:nvSpPr>
        <p:spPr bwMode="auto">
          <a:xfrm>
            <a:off x="4341813" y="2667000"/>
            <a:ext cx="99853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  <a:latin typeface="WinInnwa" charset="0"/>
              </a:rPr>
              <a:t>okwÅH</a:t>
            </a:r>
          </a:p>
        </p:txBody>
      </p:sp>
      <p:sp>
        <p:nvSpPr>
          <p:cNvPr id="50335" name="Text Box 247"/>
          <p:cNvSpPr txBox="1">
            <a:spLocks noChangeArrowheads="1"/>
          </p:cNvSpPr>
          <p:nvPr/>
        </p:nvSpPr>
        <p:spPr bwMode="auto">
          <a:xfrm>
            <a:off x="4405313" y="3046413"/>
            <a:ext cx="99853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  <a:latin typeface="WinInnwa" charset="0"/>
              </a:rPr>
              <a:t>a'oem</a:t>
            </a:r>
          </a:p>
        </p:txBody>
      </p:sp>
      <p:sp>
        <p:nvSpPr>
          <p:cNvPr id="50336" name="Text Box 248"/>
          <p:cNvSpPr txBox="1">
            <a:spLocks noChangeArrowheads="1"/>
          </p:cNvSpPr>
          <p:nvPr/>
        </p:nvSpPr>
        <p:spPr bwMode="auto">
          <a:xfrm>
            <a:off x="4419600" y="3452813"/>
            <a:ext cx="998538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solidFill>
                  <a:srgbClr val="E32434"/>
                </a:solidFill>
                <a:latin typeface="WinInnwa" charset="0"/>
              </a:rPr>
              <a:t>a&amp;Smvrkef</a:t>
            </a:r>
          </a:p>
        </p:txBody>
      </p:sp>
      <p:sp>
        <p:nvSpPr>
          <p:cNvPr id="50337" name="Text Box 249"/>
          <p:cNvSpPr txBox="1">
            <a:spLocks noChangeArrowheads="1"/>
          </p:cNvSpPr>
          <p:nvPr/>
        </p:nvSpPr>
        <p:spPr bwMode="auto">
          <a:xfrm>
            <a:off x="4919663" y="1611313"/>
            <a:ext cx="6429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800" b="1">
                <a:solidFill>
                  <a:srgbClr val="E32434"/>
                </a:solidFill>
                <a:latin typeface="WinInnwa" charset="0"/>
              </a:rPr>
              <a:t>tmjA[H</a:t>
            </a:r>
          </a:p>
        </p:txBody>
      </p:sp>
      <p:sp>
        <p:nvSpPr>
          <p:cNvPr id="50338" name="Text Box 250"/>
          <p:cNvSpPr txBox="1">
            <a:spLocks noChangeArrowheads="1"/>
          </p:cNvSpPr>
          <p:nvPr/>
        </p:nvSpPr>
        <p:spPr bwMode="auto">
          <a:xfrm>
            <a:off x="4627563" y="2155825"/>
            <a:ext cx="8731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600" b="1">
                <a:solidFill>
                  <a:srgbClr val="E32434"/>
                </a:solidFill>
                <a:latin typeface="WinInnwa" charset="0"/>
              </a:rPr>
              <a:t>    1?2</a:t>
            </a:r>
            <a:r>
              <a:rPr lang="en-US" sz="600" b="1">
                <a:solidFill>
                  <a:srgbClr val="E32434"/>
                </a:solidFill>
                <a:latin typeface="Arial" charset="0"/>
              </a:rPr>
              <a:t> </a:t>
            </a:r>
            <a:r>
              <a:rPr lang="en-US" sz="600" b="1">
                <a:solidFill>
                  <a:srgbClr val="E32434"/>
                </a:solidFill>
                <a:latin typeface="WinInnwa" charset="0"/>
              </a:rPr>
              <a:t>'g0d'f</a:t>
            </a:r>
            <a:r>
              <a:rPr lang="en-US" sz="600" b="1">
                <a:solidFill>
                  <a:srgbClr val="E32434"/>
                </a:solidFill>
                <a:latin typeface="Arial" charset="0"/>
              </a:rPr>
              <a:t>                </a:t>
            </a:r>
            <a:r>
              <a:rPr lang="en-US" sz="600" b="1">
                <a:solidFill>
                  <a:srgbClr val="E32434"/>
                </a:solidFill>
                <a:latin typeface="WinInnwa" charset="0"/>
              </a:rPr>
              <a:t>1 arma&amp;S</a:t>
            </a:r>
          </a:p>
        </p:txBody>
      </p:sp>
      <p:sp>
        <p:nvSpPr>
          <p:cNvPr id="50339" name="Text Box 251"/>
          <p:cNvSpPr txBox="1">
            <a:spLocks noChangeArrowheads="1"/>
          </p:cNvSpPr>
          <p:nvPr/>
        </p:nvSpPr>
        <p:spPr bwMode="auto">
          <a:xfrm>
            <a:off x="5121275" y="2438400"/>
            <a:ext cx="3746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" b="1">
                <a:solidFill>
                  <a:srgbClr val="E32434"/>
                </a:solidFill>
                <a:latin typeface="WinInnwa" charset="0"/>
              </a:rPr>
              <a:t>a&amp;Smvrkef\touf&amp;Sifjcif;ESif.yufouf aomt&amp;m</a:t>
            </a:r>
          </a:p>
          <a:p>
            <a:pPr algn="r">
              <a:spcBef>
                <a:spcPct val="50000"/>
              </a:spcBef>
            </a:pPr>
            <a:endParaRPr lang="en-US" sz="600" b="1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50340" name="Text Box 252"/>
          <p:cNvSpPr txBox="1">
            <a:spLocks noChangeArrowheads="1"/>
          </p:cNvSpPr>
          <p:nvPr/>
        </p:nvSpPr>
        <p:spPr bwMode="auto">
          <a:xfrm>
            <a:off x="5137150" y="2822575"/>
            <a:ext cx="3651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" b="1">
                <a:solidFill>
                  <a:srgbClr val="E32434"/>
                </a:solidFill>
                <a:latin typeface="WinInnwa" charset="0"/>
              </a:rPr>
              <a:t>a&amp;Smvrkef\touf&amp;Sifjcif;ESif.yufoufaomt&amp;m</a:t>
            </a:r>
          </a:p>
        </p:txBody>
      </p:sp>
      <p:sp>
        <p:nvSpPr>
          <p:cNvPr id="50341" name="Text Box 253"/>
          <p:cNvSpPr txBox="1">
            <a:spLocks noChangeArrowheads="1"/>
          </p:cNvSpPr>
          <p:nvPr/>
        </p:nvSpPr>
        <p:spPr bwMode="auto">
          <a:xfrm>
            <a:off x="5080000" y="3227388"/>
            <a:ext cx="4730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solidFill>
                  <a:srgbClr val="E32434"/>
                </a:solidFill>
                <a:latin typeface="WinInnwa" charset="0"/>
              </a:rPr>
              <a:t>a&amp;Smvrkef\xdrf;jrSm;jcif;ESif.qdkifaomt&amp;m</a:t>
            </a:r>
          </a:p>
        </p:txBody>
      </p:sp>
      <p:sp>
        <p:nvSpPr>
          <p:cNvPr id="50342" name="Text Box 254"/>
          <p:cNvSpPr txBox="1">
            <a:spLocks noChangeArrowheads="1"/>
          </p:cNvSpPr>
          <p:nvPr/>
        </p:nvSpPr>
        <p:spPr bwMode="auto">
          <a:xfrm>
            <a:off x="3067050" y="3852863"/>
            <a:ext cx="998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WinInnwa" charset="0"/>
              </a:rPr>
              <a:t>a,m&amp;I</a:t>
            </a:r>
          </a:p>
        </p:txBody>
      </p:sp>
      <p:sp>
        <p:nvSpPr>
          <p:cNvPr id="50343" name="Text Box 255"/>
          <p:cNvSpPr txBox="1">
            <a:spLocks noChangeArrowheads="1"/>
          </p:cNvSpPr>
          <p:nvPr/>
        </p:nvSpPr>
        <p:spPr bwMode="auto">
          <a:xfrm>
            <a:off x="2916238" y="4541838"/>
            <a:ext cx="124618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WinInnwa" charset="0"/>
              </a:rPr>
              <a:t>w&amp;m;olBuD;rSwfpm</a:t>
            </a:r>
          </a:p>
        </p:txBody>
      </p:sp>
      <p:sp>
        <p:nvSpPr>
          <p:cNvPr id="50344" name="Text Box 256"/>
          <p:cNvSpPr txBox="1">
            <a:spLocks noChangeArrowheads="1"/>
          </p:cNvSpPr>
          <p:nvPr/>
        </p:nvSpPr>
        <p:spPr bwMode="auto">
          <a:xfrm>
            <a:off x="3052763" y="4822825"/>
            <a:ext cx="9985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WinInnwa" charset="0"/>
              </a:rPr>
              <a:t>&amp;ko</a:t>
            </a:r>
          </a:p>
        </p:txBody>
      </p:sp>
      <p:sp>
        <p:nvSpPr>
          <p:cNvPr id="50345" name="Text Box 257"/>
          <p:cNvSpPr txBox="1">
            <a:spLocks noChangeArrowheads="1"/>
          </p:cNvSpPr>
          <p:nvPr/>
        </p:nvSpPr>
        <p:spPr bwMode="auto">
          <a:xfrm>
            <a:off x="3067050" y="5373688"/>
            <a:ext cx="998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WinInnwa" charset="0"/>
              </a:rPr>
              <a:t>1"r®&amp;mZ0if</a:t>
            </a:r>
          </a:p>
        </p:txBody>
      </p:sp>
      <p:sp>
        <p:nvSpPr>
          <p:cNvPr id="50346" name="Text Box 258"/>
          <p:cNvSpPr txBox="1">
            <a:spLocks noChangeArrowheads="1"/>
          </p:cNvSpPr>
          <p:nvPr/>
        </p:nvSpPr>
        <p:spPr bwMode="auto">
          <a:xfrm>
            <a:off x="2940050" y="5661025"/>
            <a:ext cx="1000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E32434"/>
                </a:solidFill>
                <a:latin typeface="WinInnwa" charset="0"/>
              </a:rPr>
              <a:t>2"r®&amp;mZ0if</a:t>
            </a:r>
          </a:p>
        </p:txBody>
      </p:sp>
      <p:sp>
        <p:nvSpPr>
          <p:cNvPr id="50347" name="Text Box 259"/>
          <p:cNvSpPr txBox="1">
            <a:spLocks noChangeArrowheads="1"/>
          </p:cNvSpPr>
          <p:nvPr/>
        </p:nvSpPr>
        <p:spPr bwMode="auto">
          <a:xfrm>
            <a:off x="2962275" y="5838825"/>
            <a:ext cx="9985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E32434"/>
                </a:solidFill>
                <a:latin typeface="WinInnwa" charset="0"/>
              </a:rPr>
              <a:t>3"r®&amp;mZ0if</a:t>
            </a:r>
          </a:p>
        </p:txBody>
      </p:sp>
      <p:sp>
        <p:nvSpPr>
          <p:cNvPr id="50348" name="Text Box 260"/>
          <p:cNvSpPr txBox="1">
            <a:spLocks noChangeArrowheads="1"/>
          </p:cNvSpPr>
          <p:nvPr/>
        </p:nvSpPr>
        <p:spPr bwMode="auto">
          <a:xfrm>
            <a:off x="2905125" y="6119813"/>
            <a:ext cx="1000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E32434"/>
                </a:solidFill>
                <a:latin typeface="WinInnwa" charset="0"/>
              </a:rPr>
              <a:t>4"r®&amp;mZ0if</a:t>
            </a:r>
          </a:p>
        </p:txBody>
      </p:sp>
      <p:sp>
        <p:nvSpPr>
          <p:cNvPr id="50349" name="Text Box 261"/>
          <p:cNvSpPr txBox="1">
            <a:spLocks noChangeArrowheads="1"/>
          </p:cNvSpPr>
          <p:nvPr/>
        </p:nvSpPr>
        <p:spPr bwMode="auto">
          <a:xfrm>
            <a:off x="2857500" y="6389688"/>
            <a:ext cx="9985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E32434"/>
                </a:solidFill>
                <a:latin typeface="WinInnwa" charset="0"/>
              </a:rPr>
              <a:t>5"r®&amp;mZ0if</a:t>
            </a:r>
          </a:p>
        </p:txBody>
      </p:sp>
      <p:sp>
        <p:nvSpPr>
          <p:cNvPr id="50350" name="Text Box 262"/>
          <p:cNvSpPr txBox="1">
            <a:spLocks noChangeArrowheads="1"/>
          </p:cNvSpPr>
          <p:nvPr/>
        </p:nvSpPr>
        <p:spPr bwMode="auto">
          <a:xfrm>
            <a:off x="2852738" y="6578600"/>
            <a:ext cx="1000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E32434"/>
                </a:solidFill>
                <a:latin typeface="WinInnwa" charset="0"/>
              </a:rPr>
              <a:t>6"r®&amp;mZ0if</a:t>
            </a:r>
          </a:p>
        </p:txBody>
      </p:sp>
      <p:sp>
        <p:nvSpPr>
          <p:cNvPr id="50351" name="Text Box 263"/>
          <p:cNvSpPr txBox="1">
            <a:spLocks noChangeArrowheads="1"/>
          </p:cNvSpPr>
          <p:nvPr/>
        </p:nvSpPr>
        <p:spPr bwMode="auto">
          <a:xfrm>
            <a:off x="2933700" y="6802438"/>
            <a:ext cx="998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WinInnwa" charset="0"/>
              </a:rPr>
              <a:t>{Z&amp;m</a:t>
            </a:r>
          </a:p>
        </p:txBody>
      </p:sp>
      <p:sp>
        <p:nvSpPr>
          <p:cNvPr id="50352" name="Text Box 264"/>
          <p:cNvSpPr txBox="1">
            <a:spLocks noChangeArrowheads="1"/>
          </p:cNvSpPr>
          <p:nvPr/>
        </p:nvSpPr>
        <p:spPr bwMode="auto">
          <a:xfrm>
            <a:off x="2878138" y="7031038"/>
            <a:ext cx="11588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WinInnwa" charset="0"/>
              </a:rPr>
              <a:t>ae[rd</a:t>
            </a:r>
          </a:p>
        </p:txBody>
      </p:sp>
      <p:sp>
        <p:nvSpPr>
          <p:cNvPr id="50353" name="Text Box 265"/>
          <p:cNvSpPr txBox="1">
            <a:spLocks noChangeArrowheads="1"/>
          </p:cNvSpPr>
          <p:nvPr/>
        </p:nvSpPr>
        <p:spPr bwMode="auto">
          <a:xfrm>
            <a:off x="2982913" y="7240588"/>
            <a:ext cx="998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solidFill>
                  <a:srgbClr val="E32434"/>
                </a:solidFill>
                <a:latin typeface="WinInnwa" charset="0"/>
              </a:rPr>
              <a:t>{ow¦m</a:t>
            </a:r>
          </a:p>
        </p:txBody>
      </p:sp>
      <p:sp>
        <p:nvSpPr>
          <p:cNvPr id="50354" name="Text Box 266"/>
          <p:cNvSpPr txBox="1">
            <a:spLocks noChangeArrowheads="1"/>
          </p:cNvSpPr>
          <p:nvPr/>
        </p:nvSpPr>
        <p:spPr bwMode="auto">
          <a:xfrm>
            <a:off x="4495800" y="4405313"/>
            <a:ext cx="1000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solidFill>
                  <a:srgbClr val="E32434"/>
                </a:solidFill>
                <a:latin typeface="WinInnwa" charset="0"/>
              </a:rPr>
              <a:t>tmrkwf</a:t>
            </a:r>
          </a:p>
        </p:txBody>
      </p:sp>
      <p:sp>
        <p:nvSpPr>
          <p:cNvPr id="50355" name="Text Box 267"/>
          <p:cNvSpPr txBox="1">
            <a:spLocks noChangeArrowheads="1"/>
          </p:cNvSpPr>
          <p:nvPr/>
        </p:nvSpPr>
        <p:spPr bwMode="auto">
          <a:xfrm>
            <a:off x="4495800" y="4583113"/>
            <a:ext cx="998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solidFill>
                  <a:srgbClr val="E32434"/>
                </a:solidFill>
                <a:latin typeface="WinInnwa" charset="0"/>
              </a:rPr>
              <a:t>a[ma&amp;S</a:t>
            </a:r>
          </a:p>
        </p:txBody>
      </p:sp>
      <p:sp>
        <p:nvSpPr>
          <p:cNvPr id="50356" name="Text Box 268"/>
          <p:cNvSpPr txBox="1">
            <a:spLocks noChangeArrowheads="1"/>
          </p:cNvSpPr>
          <p:nvPr/>
        </p:nvSpPr>
        <p:spPr bwMode="auto">
          <a:xfrm>
            <a:off x="4552950" y="4789488"/>
            <a:ext cx="998538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solidFill>
                  <a:srgbClr val="E32434"/>
                </a:solidFill>
                <a:latin typeface="WinInnwa" charset="0"/>
              </a:rPr>
              <a:t>a,me (edea0;)</a:t>
            </a:r>
          </a:p>
        </p:txBody>
      </p:sp>
      <p:sp>
        <p:nvSpPr>
          <p:cNvPr id="50357" name="Text Box 269"/>
          <p:cNvSpPr txBox="1">
            <a:spLocks noChangeArrowheads="1"/>
          </p:cNvSpPr>
          <p:nvPr/>
        </p:nvSpPr>
        <p:spPr bwMode="auto">
          <a:xfrm>
            <a:off x="4552950" y="5216525"/>
            <a:ext cx="998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solidFill>
                  <a:srgbClr val="E32434"/>
                </a:solidFill>
                <a:latin typeface="WinInnwa" charset="0"/>
              </a:rPr>
              <a:t>a[&amp;Sm,</a:t>
            </a:r>
          </a:p>
        </p:txBody>
      </p:sp>
      <p:sp>
        <p:nvSpPr>
          <p:cNvPr id="50358" name="Text Box 270"/>
          <p:cNvSpPr txBox="1">
            <a:spLocks noChangeArrowheads="1"/>
          </p:cNvSpPr>
          <p:nvPr/>
        </p:nvSpPr>
        <p:spPr bwMode="auto">
          <a:xfrm>
            <a:off x="4525963" y="5394325"/>
            <a:ext cx="998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solidFill>
                  <a:srgbClr val="E32434"/>
                </a:solidFill>
                <a:latin typeface="WinInnwa" charset="0"/>
              </a:rPr>
              <a:t>a,mv</a:t>
            </a:r>
          </a:p>
        </p:txBody>
      </p:sp>
      <p:sp>
        <p:nvSpPr>
          <p:cNvPr id="50359" name="Text Box 271"/>
          <p:cNvSpPr txBox="1">
            <a:spLocks noChangeArrowheads="1"/>
          </p:cNvSpPr>
          <p:nvPr/>
        </p:nvSpPr>
        <p:spPr bwMode="auto">
          <a:xfrm>
            <a:off x="4508500" y="5584825"/>
            <a:ext cx="1000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solidFill>
                  <a:srgbClr val="E32434"/>
                </a:solidFill>
                <a:latin typeface="WinInnwa" charset="0"/>
              </a:rPr>
              <a:t>rdu©m</a:t>
            </a:r>
          </a:p>
        </p:txBody>
      </p:sp>
      <p:sp>
        <p:nvSpPr>
          <p:cNvPr id="50360" name="Text Box 272"/>
          <p:cNvSpPr txBox="1">
            <a:spLocks noChangeArrowheads="1"/>
          </p:cNvSpPr>
          <p:nvPr/>
        </p:nvSpPr>
        <p:spPr bwMode="auto">
          <a:xfrm>
            <a:off x="4281488" y="6113463"/>
            <a:ext cx="116363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  <a:latin typeface="WinInnwa" charset="0"/>
              </a:rPr>
              <a:t>a,&amp;rd</a:t>
            </a:r>
          </a:p>
        </p:txBody>
      </p:sp>
      <p:sp>
        <p:nvSpPr>
          <p:cNvPr id="50361" name="Text Box 273"/>
          <p:cNvSpPr txBox="1">
            <a:spLocks noChangeArrowheads="1"/>
          </p:cNvSpPr>
          <p:nvPr/>
        </p:nvSpPr>
        <p:spPr bwMode="auto">
          <a:xfrm>
            <a:off x="4516438" y="6527800"/>
            <a:ext cx="998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solidFill>
                  <a:srgbClr val="E32434"/>
                </a:solidFill>
                <a:latin typeface="WinInnwa" charset="0"/>
              </a:rPr>
              <a:t>[mbukwf</a:t>
            </a:r>
          </a:p>
        </p:txBody>
      </p:sp>
      <p:sp>
        <p:nvSpPr>
          <p:cNvPr id="50362" name="Text Box 274"/>
          <p:cNvSpPr txBox="1">
            <a:spLocks noChangeArrowheads="1"/>
          </p:cNvSpPr>
          <p:nvPr/>
        </p:nvSpPr>
        <p:spPr bwMode="auto">
          <a:xfrm>
            <a:off x="4518025" y="6992938"/>
            <a:ext cx="998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solidFill>
                  <a:srgbClr val="E32434"/>
                </a:solidFill>
                <a:latin typeface="WinInnwa" charset="0"/>
              </a:rPr>
              <a:t>aZzed</a:t>
            </a:r>
          </a:p>
        </p:txBody>
      </p:sp>
      <p:sp>
        <p:nvSpPr>
          <p:cNvPr id="50363" name="Text Box 275"/>
          <p:cNvSpPr txBox="1">
            <a:spLocks noChangeArrowheads="1"/>
          </p:cNvSpPr>
          <p:nvPr/>
        </p:nvSpPr>
        <p:spPr bwMode="auto">
          <a:xfrm>
            <a:off x="4621213" y="7353300"/>
            <a:ext cx="998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solidFill>
                  <a:srgbClr val="E32434"/>
                </a:solidFill>
                <a:latin typeface="WinInnwa" charset="0"/>
              </a:rPr>
              <a:t>a,Zausv</a:t>
            </a:r>
          </a:p>
        </p:txBody>
      </p:sp>
      <p:sp>
        <p:nvSpPr>
          <p:cNvPr id="50364" name="Text Box 276"/>
          <p:cNvSpPr txBox="1">
            <a:spLocks noChangeArrowheads="1"/>
          </p:cNvSpPr>
          <p:nvPr/>
        </p:nvSpPr>
        <p:spPr bwMode="auto">
          <a:xfrm>
            <a:off x="4608513" y="7570788"/>
            <a:ext cx="998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ja-JP" altLang="en-US" sz="1100" b="1">
                <a:solidFill>
                  <a:srgbClr val="E32434"/>
                </a:solidFill>
                <a:latin typeface="WinInnwa" charset="0"/>
              </a:rPr>
              <a:t>‘</a:t>
            </a:r>
            <a:r>
              <a:rPr lang="en-US" sz="1100" b="1">
                <a:solidFill>
                  <a:srgbClr val="E32434"/>
                </a:solidFill>
                <a:latin typeface="WinInnwa" charset="0"/>
              </a:rPr>
              <a:t>'Ha,v</a:t>
            </a:r>
          </a:p>
        </p:txBody>
      </p:sp>
      <p:sp>
        <p:nvSpPr>
          <p:cNvPr id="50365" name="Text Box 277"/>
          <p:cNvSpPr txBox="1">
            <a:spLocks noChangeArrowheads="1"/>
          </p:cNvSpPr>
          <p:nvPr/>
        </p:nvSpPr>
        <p:spPr bwMode="auto">
          <a:xfrm>
            <a:off x="4525963" y="8124825"/>
            <a:ext cx="998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solidFill>
                  <a:srgbClr val="E32434"/>
                </a:solidFill>
                <a:latin typeface="WinInnwa" charset="0"/>
              </a:rPr>
              <a:t>[*¾J</a:t>
            </a:r>
          </a:p>
        </p:txBody>
      </p:sp>
      <p:sp>
        <p:nvSpPr>
          <p:cNvPr id="50366" name="Text Box 278"/>
          <p:cNvSpPr txBox="1">
            <a:spLocks noChangeArrowheads="1"/>
          </p:cNvSpPr>
          <p:nvPr/>
        </p:nvSpPr>
        <p:spPr bwMode="auto">
          <a:xfrm>
            <a:off x="4533900" y="7981950"/>
            <a:ext cx="998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solidFill>
                  <a:srgbClr val="E32434"/>
                </a:solidFill>
                <a:latin typeface="WinInnwa" charset="0"/>
              </a:rPr>
              <a:t>Zmc&amp;d</a:t>
            </a:r>
          </a:p>
        </p:txBody>
      </p:sp>
      <p:sp>
        <p:nvSpPr>
          <p:cNvPr id="50367" name="Text Box 279"/>
          <p:cNvSpPr txBox="1">
            <a:spLocks noChangeArrowheads="1"/>
          </p:cNvSpPr>
          <p:nvPr/>
        </p:nvSpPr>
        <p:spPr bwMode="auto">
          <a:xfrm>
            <a:off x="4525963" y="8329613"/>
            <a:ext cx="998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solidFill>
                  <a:srgbClr val="E32434"/>
                </a:solidFill>
                <a:latin typeface="WinInnwa" charset="0"/>
              </a:rPr>
              <a:t>rmvcd</a:t>
            </a:r>
          </a:p>
        </p:txBody>
      </p:sp>
      <p:sp>
        <p:nvSpPr>
          <p:cNvPr id="50368" name="Text Box 280"/>
          <p:cNvSpPr txBox="1">
            <a:spLocks noChangeArrowheads="1"/>
          </p:cNvSpPr>
          <p:nvPr/>
        </p:nvSpPr>
        <p:spPr bwMode="auto">
          <a:xfrm>
            <a:off x="4583113" y="5765800"/>
            <a:ext cx="99853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  <a:latin typeface="WinInnwa" charset="0"/>
              </a:rPr>
              <a:t>Boy'd ({'Hk)</a:t>
            </a:r>
          </a:p>
        </p:txBody>
      </p:sp>
      <p:sp>
        <p:nvSpPr>
          <p:cNvPr id="50369" name="Text Box 281"/>
          <p:cNvSpPr txBox="1">
            <a:spLocks noChangeArrowheads="1"/>
          </p:cNvSpPr>
          <p:nvPr/>
        </p:nvSpPr>
        <p:spPr bwMode="auto">
          <a:xfrm>
            <a:off x="4529138" y="6678613"/>
            <a:ext cx="100012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  <a:latin typeface="WinInnwa" charset="0"/>
              </a:rPr>
              <a:t>Em[kH (edea0;)</a:t>
            </a:r>
          </a:p>
        </p:txBody>
      </p:sp>
      <p:sp>
        <p:nvSpPr>
          <p:cNvPr id="50370" name="AutoShape 282" descr="75%"/>
          <p:cNvSpPr>
            <a:spLocks noChangeArrowheads="1"/>
          </p:cNvSpPr>
          <p:nvPr/>
        </p:nvSpPr>
        <p:spPr bwMode="auto">
          <a:xfrm>
            <a:off x="3940175" y="5799138"/>
            <a:ext cx="425450" cy="288925"/>
          </a:xfrm>
          <a:prstGeom prst="leftArrow">
            <a:avLst>
              <a:gd name="adj1" fmla="val 50000"/>
              <a:gd name="adj2" fmla="val 36813"/>
            </a:avLst>
          </a:prstGeom>
          <a:pattFill prst="pct7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0371" name="Rectangle 283" descr="75%"/>
          <p:cNvSpPr>
            <a:spLocks noChangeArrowheads="1"/>
          </p:cNvSpPr>
          <p:nvPr/>
        </p:nvSpPr>
        <p:spPr bwMode="auto">
          <a:xfrm>
            <a:off x="4421188" y="2241550"/>
            <a:ext cx="114300" cy="14446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pic>
        <p:nvPicPr>
          <p:cNvPr id="50372" name="Picture 2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212850"/>
            <a:ext cx="132715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373" name="Rectangle 285" descr="75%"/>
          <p:cNvSpPr>
            <a:spLocks noChangeArrowheads="1"/>
          </p:cNvSpPr>
          <p:nvPr/>
        </p:nvSpPr>
        <p:spPr bwMode="auto">
          <a:xfrm>
            <a:off x="4311650" y="2239963"/>
            <a:ext cx="138113" cy="379253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0374" name="Text Box 287"/>
          <p:cNvSpPr txBox="1">
            <a:spLocks noChangeArrowheads="1"/>
          </p:cNvSpPr>
          <p:nvPr/>
        </p:nvSpPr>
        <p:spPr bwMode="auto">
          <a:xfrm>
            <a:off x="4516438" y="6350000"/>
            <a:ext cx="108743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solidFill>
                  <a:srgbClr val="E32434"/>
                </a:solidFill>
                <a:latin typeface="WinInnwa" charset="0"/>
              </a:rPr>
              <a:t>a,&amp;rDjrnfwrf;pum;</a:t>
            </a:r>
          </a:p>
        </p:txBody>
      </p:sp>
      <p:sp>
        <p:nvSpPr>
          <p:cNvPr id="50375" name="Line 288"/>
          <p:cNvSpPr>
            <a:spLocks noChangeShapeType="1"/>
          </p:cNvSpPr>
          <p:nvPr/>
        </p:nvSpPr>
        <p:spPr bwMode="auto">
          <a:xfrm>
            <a:off x="4611688" y="669448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76" name="Text Box 289"/>
          <p:cNvSpPr txBox="1">
            <a:spLocks noChangeArrowheads="1"/>
          </p:cNvSpPr>
          <p:nvPr/>
        </p:nvSpPr>
        <p:spPr bwMode="auto">
          <a:xfrm>
            <a:off x="5802313" y="422751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A</a:t>
            </a:r>
          </a:p>
        </p:txBody>
      </p:sp>
      <p:sp>
        <p:nvSpPr>
          <p:cNvPr id="50377" name="Text Box 290"/>
          <p:cNvSpPr txBox="1">
            <a:spLocks noChangeArrowheads="1"/>
          </p:cNvSpPr>
          <p:nvPr/>
        </p:nvSpPr>
        <p:spPr bwMode="auto">
          <a:xfrm>
            <a:off x="5794375" y="4432300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H</a:t>
            </a:r>
          </a:p>
        </p:txBody>
      </p:sp>
      <p:sp>
        <p:nvSpPr>
          <p:cNvPr id="50378" name="Text Box 291"/>
          <p:cNvSpPr txBox="1">
            <a:spLocks noChangeArrowheads="1"/>
          </p:cNvSpPr>
          <p:nvPr/>
        </p:nvSpPr>
        <p:spPr bwMode="auto">
          <a:xfrm>
            <a:off x="5800725" y="462121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J</a:t>
            </a:r>
          </a:p>
        </p:txBody>
      </p:sp>
      <p:sp>
        <p:nvSpPr>
          <p:cNvPr id="50379" name="Text Box 292"/>
          <p:cNvSpPr txBox="1">
            <a:spLocks noChangeArrowheads="1"/>
          </p:cNvSpPr>
          <p:nvPr/>
        </p:nvSpPr>
        <p:spPr bwMode="auto">
          <a:xfrm>
            <a:off x="5845175" y="502126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I</a:t>
            </a:r>
          </a:p>
        </p:txBody>
      </p:sp>
      <p:sp>
        <p:nvSpPr>
          <p:cNvPr id="50380" name="Text Box 293"/>
          <p:cNvSpPr txBox="1">
            <a:spLocks noChangeArrowheads="1"/>
          </p:cNvSpPr>
          <p:nvPr/>
        </p:nvSpPr>
        <p:spPr bwMode="auto">
          <a:xfrm>
            <a:off x="5800725" y="519906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J</a:t>
            </a:r>
          </a:p>
        </p:txBody>
      </p:sp>
      <p:sp>
        <p:nvSpPr>
          <p:cNvPr id="50381" name="Text Box 294"/>
          <p:cNvSpPr txBox="1">
            <a:spLocks noChangeArrowheads="1"/>
          </p:cNvSpPr>
          <p:nvPr/>
        </p:nvSpPr>
        <p:spPr bwMode="auto">
          <a:xfrm>
            <a:off x="5778500" y="539908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M</a:t>
            </a:r>
          </a:p>
        </p:txBody>
      </p:sp>
      <p:sp>
        <p:nvSpPr>
          <p:cNvPr id="50382" name="Text Box 295"/>
          <p:cNvSpPr txBox="1">
            <a:spLocks noChangeArrowheads="1"/>
          </p:cNvSpPr>
          <p:nvPr/>
        </p:nvSpPr>
        <p:spPr bwMode="auto">
          <a:xfrm>
            <a:off x="5819775" y="778986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H</a:t>
            </a:r>
          </a:p>
        </p:txBody>
      </p:sp>
      <p:sp>
        <p:nvSpPr>
          <p:cNvPr id="50383" name="Text Box 296"/>
          <p:cNvSpPr txBox="1">
            <a:spLocks noChangeArrowheads="1"/>
          </p:cNvSpPr>
          <p:nvPr/>
        </p:nvSpPr>
        <p:spPr bwMode="auto">
          <a:xfrm>
            <a:off x="5834063" y="7988300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Z</a:t>
            </a:r>
          </a:p>
        </p:txBody>
      </p:sp>
      <p:sp>
        <p:nvSpPr>
          <p:cNvPr id="50384" name="Text Box 297"/>
          <p:cNvSpPr txBox="1">
            <a:spLocks noChangeArrowheads="1"/>
          </p:cNvSpPr>
          <p:nvPr/>
        </p:nvSpPr>
        <p:spPr bwMode="auto">
          <a:xfrm>
            <a:off x="5818188" y="817403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M</a:t>
            </a:r>
          </a:p>
        </p:txBody>
      </p:sp>
      <p:sp>
        <p:nvSpPr>
          <p:cNvPr id="50385" name="Text Box 298"/>
          <p:cNvSpPr txBox="1">
            <a:spLocks noChangeArrowheads="1"/>
          </p:cNvSpPr>
          <p:nvPr/>
        </p:nvSpPr>
        <p:spPr bwMode="auto">
          <a:xfrm>
            <a:off x="5819775" y="638016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H</a:t>
            </a:r>
          </a:p>
        </p:txBody>
      </p:sp>
      <p:sp>
        <p:nvSpPr>
          <p:cNvPr id="50386" name="Text Box 299"/>
          <p:cNvSpPr txBox="1">
            <a:spLocks noChangeArrowheads="1"/>
          </p:cNvSpPr>
          <p:nvPr/>
        </p:nvSpPr>
        <p:spPr bwMode="auto">
          <a:xfrm>
            <a:off x="5835650" y="659288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N</a:t>
            </a:r>
          </a:p>
        </p:txBody>
      </p:sp>
      <p:sp>
        <p:nvSpPr>
          <p:cNvPr id="50387" name="Text Box 300"/>
          <p:cNvSpPr txBox="1">
            <a:spLocks noChangeArrowheads="1"/>
          </p:cNvSpPr>
          <p:nvPr/>
        </p:nvSpPr>
        <p:spPr bwMode="auto">
          <a:xfrm>
            <a:off x="5791200" y="561181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O</a:t>
            </a:r>
          </a:p>
        </p:txBody>
      </p:sp>
      <p:sp>
        <p:nvSpPr>
          <p:cNvPr id="50388" name="Text Box 301"/>
          <p:cNvSpPr txBox="1">
            <a:spLocks noChangeArrowheads="1"/>
          </p:cNvSpPr>
          <p:nvPr/>
        </p:nvSpPr>
        <p:spPr bwMode="auto">
          <a:xfrm>
            <a:off x="5818188" y="718661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E</a:t>
            </a:r>
          </a:p>
        </p:txBody>
      </p:sp>
      <p:sp>
        <p:nvSpPr>
          <p:cNvPr id="50389" name="Text Box 302"/>
          <p:cNvSpPr txBox="1">
            <a:spLocks noChangeArrowheads="1"/>
          </p:cNvSpPr>
          <p:nvPr/>
        </p:nvSpPr>
        <p:spPr bwMode="auto">
          <a:xfrm>
            <a:off x="5821363" y="7397750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D</a:t>
            </a:r>
          </a:p>
        </p:txBody>
      </p:sp>
      <p:sp>
        <p:nvSpPr>
          <p:cNvPr id="50390" name="Text Box 303"/>
          <p:cNvSpPr txBox="1">
            <a:spLocks noChangeArrowheads="1"/>
          </p:cNvSpPr>
          <p:nvPr/>
        </p:nvSpPr>
        <p:spPr bwMode="auto">
          <a:xfrm rot="-5414778">
            <a:off x="3791744" y="6212682"/>
            <a:ext cx="37750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ya&amp;mzufusrf; 17usrf;</a:t>
            </a:r>
          </a:p>
        </p:txBody>
      </p:sp>
      <p:sp>
        <p:nvSpPr>
          <p:cNvPr id="50391" name="Line 304"/>
          <p:cNvSpPr>
            <a:spLocks noChangeShapeType="1"/>
          </p:cNvSpPr>
          <p:nvPr/>
        </p:nvSpPr>
        <p:spPr bwMode="auto">
          <a:xfrm>
            <a:off x="5938838" y="53324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92" name="Line 305"/>
          <p:cNvSpPr>
            <a:spLocks noChangeShapeType="1"/>
          </p:cNvSpPr>
          <p:nvPr/>
        </p:nvSpPr>
        <p:spPr bwMode="auto">
          <a:xfrm>
            <a:off x="5937250" y="55435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93" name="Line 306"/>
          <p:cNvSpPr>
            <a:spLocks noChangeShapeType="1"/>
          </p:cNvSpPr>
          <p:nvPr/>
        </p:nvSpPr>
        <p:spPr bwMode="auto">
          <a:xfrm>
            <a:off x="5934075" y="57213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94" name="Line 307"/>
          <p:cNvSpPr>
            <a:spLocks noChangeShapeType="1"/>
          </p:cNvSpPr>
          <p:nvPr/>
        </p:nvSpPr>
        <p:spPr bwMode="auto">
          <a:xfrm>
            <a:off x="5943600" y="592772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95" name="Line 308"/>
          <p:cNvSpPr>
            <a:spLocks noChangeShapeType="1"/>
          </p:cNvSpPr>
          <p:nvPr/>
        </p:nvSpPr>
        <p:spPr bwMode="auto">
          <a:xfrm>
            <a:off x="5943600" y="670560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96" name="Line 309"/>
          <p:cNvSpPr>
            <a:spLocks noChangeShapeType="1"/>
          </p:cNvSpPr>
          <p:nvPr/>
        </p:nvSpPr>
        <p:spPr bwMode="auto">
          <a:xfrm>
            <a:off x="5954713" y="691197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97" name="Line 310"/>
          <p:cNvSpPr>
            <a:spLocks noChangeShapeType="1"/>
          </p:cNvSpPr>
          <p:nvPr/>
        </p:nvSpPr>
        <p:spPr bwMode="auto">
          <a:xfrm>
            <a:off x="5938838" y="71262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98" name="Line 311"/>
          <p:cNvSpPr>
            <a:spLocks noChangeShapeType="1"/>
          </p:cNvSpPr>
          <p:nvPr/>
        </p:nvSpPr>
        <p:spPr bwMode="auto">
          <a:xfrm>
            <a:off x="5940425" y="75120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99" name="Line 312"/>
          <p:cNvSpPr>
            <a:spLocks noChangeShapeType="1"/>
          </p:cNvSpPr>
          <p:nvPr/>
        </p:nvSpPr>
        <p:spPr bwMode="auto">
          <a:xfrm>
            <a:off x="5942013" y="77200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00" name="Line 313"/>
          <p:cNvSpPr>
            <a:spLocks noChangeShapeType="1"/>
          </p:cNvSpPr>
          <p:nvPr/>
        </p:nvSpPr>
        <p:spPr bwMode="auto">
          <a:xfrm>
            <a:off x="5942013" y="81041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01" name="Line 314"/>
          <p:cNvSpPr>
            <a:spLocks noChangeShapeType="1"/>
          </p:cNvSpPr>
          <p:nvPr/>
        </p:nvSpPr>
        <p:spPr bwMode="auto">
          <a:xfrm>
            <a:off x="5943600" y="831056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02" name="Line 315"/>
          <p:cNvSpPr>
            <a:spLocks noChangeShapeType="1"/>
          </p:cNvSpPr>
          <p:nvPr/>
        </p:nvSpPr>
        <p:spPr bwMode="auto">
          <a:xfrm>
            <a:off x="5937250" y="849312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03" name="Line 316"/>
          <p:cNvSpPr>
            <a:spLocks noChangeShapeType="1"/>
          </p:cNvSpPr>
          <p:nvPr/>
        </p:nvSpPr>
        <p:spPr bwMode="auto">
          <a:xfrm>
            <a:off x="5942013" y="45529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04" name="Line 317"/>
          <p:cNvSpPr>
            <a:spLocks noChangeShapeType="1"/>
          </p:cNvSpPr>
          <p:nvPr/>
        </p:nvSpPr>
        <p:spPr bwMode="auto">
          <a:xfrm>
            <a:off x="5943600" y="47513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05" name="Line 318"/>
          <p:cNvSpPr>
            <a:spLocks noChangeShapeType="1"/>
          </p:cNvSpPr>
          <p:nvPr/>
        </p:nvSpPr>
        <p:spPr bwMode="auto">
          <a:xfrm>
            <a:off x="5937250" y="493236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06" name="Line 319"/>
          <p:cNvSpPr>
            <a:spLocks noChangeShapeType="1"/>
          </p:cNvSpPr>
          <p:nvPr/>
        </p:nvSpPr>
        <p:spPr bwMode="auto">
          <a:xfrm>
            <a:off x="5876925" y="5003800"/>
            <a:ext cx="78105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07" name="Text Box 320"/>
          <p:cNvSpPr txBox="1">
            <a:spLocks noChangeArrowheads="1"/>
          </p:cNvSpPr>
          <p:nvPr/>
        </p:nvSpPr>
        <p:spPr bwMode="auto">
          <a:xfrm>
            <a:off x="5672138" y="3679825"/>
            <a:ext cx="16033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</a:rPr>
              <a:t>ya&amp;mzufusrf;rsm;tm; rSwfom;jcif;</a:t>
            </a:r>
            <a:endParaRPr lang="en-US" sz="400" b="1">
              <a:latin typeface="WinInnwa" charset="0"/>
            </a:endParaRPr>
          </a:p>
        </p:txBody>
      </p:sp>
      <p:sp>
        <p:nvSpPr>
          <p:cNvPr id="50408" name="Text Box 321"/>
          <p:cNvSpPr txBox="1">
            <a:spLocks noChangeArrowheads="1"/>
          </p:cNvSpPr>
          <p:nvPr/>
        </p:nvSpPr>
        <p:spPr bwMode="auto">
          <a:xfrm>
            <a:off x="5948363" y="4359275"/>
            <a:ext cx="1166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WinInnwa" charset="0"/>
              </a:rPr>
              <a:t>tma&amp;;AD;,m;</a:t>
            </a:r>
          </a:p>
        </p:txBody>
      </p:sp>
      <p:sp>
        <p:nvSpPr>
          <p:cNvPr id="50409" name="Text Box 322"/>
          <p:cNvSpPr txBox="1">
            <a:spLocks noChangeArrowheads="1"/>
          </p:cNvSpPr>
          <p:nvPr/>
        </p:nvSpPr>
        <p:spPr bwMode="auto">
          <a:xfrm>
            <a:off x="5930900" y="4533900"/>
            <a:ext cx="998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WinInnwa" charset="0"/>
              </a:rPr>
              <a:t>ü&amp;Sdaom</a:t>
            </a:r>
          </a:p>
        </p:txBody>
      </p:sp>
      <p:sp>
        <p:nvSpPr>
          <p:cNvPr id="50410" name="Text Box 323"/>
          <p:cNvSpPr txBox="1">
            <a:spLocks noChangeArrowheads="1"/>
          </p:cNvSpPr>
          <p:nvPr/>
        </p:nvSpPr>
        <p:spPr bwMode="auto">
          <a:xfrm>
            <a:off x="5961063" y="4732338"/>
            <a:ext cx="998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WinInnwa" charset="0"/>
              </a:rPr>
              <a:t>&amp;wemrsm;</a:t>
            </a:r>
          </a:p>
        </p:txBody>
      </p:sp>
      <p:sp>
        <p:nvSpPr>
          <p:cNvPr id="50411" name="Text Box 324"/>
          <p:cNvSpPr txBox="1">
            <a:spLocks noChangeArrowheads="1"/>
          </p:cNvSpPr>
          <p:nvPr/>
        </p:nvSpPr>
        <p:spPr bwMode="auto">
          <a:xfrm>
            <a:off x="5942013" y="5116513"/>
            <a:ext cx="1169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WinInnwa" charset="0"/>
              </a:rPr>
              <a:t>£oa&amp;v</a:t>
            </a:r>
          </a:p>
        </p:txBody>
      </p:sp>
      <p:sp>
        <p:nvSpPr>
          <p:cNvPr id="50412" name="Text Box 325"/>
          <p:cNvSpPr txBox="1">
            <a:spLocks noChangeArrowheads="1"/>
          </p:cNvSpPr>
          <p:nvPr/>
        </p:nvSpPr>
        <p:spPr bwMode="auto">
          <a:xfrm>
            <a:off x="6019800" y="5329238"/>
            <a:ext cx="998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WinInnwa" charset="0"/>
              </a:rPr>
              <a:t>jyKvkyf&amp;rnf.</a:t>
            </a:r>
          </a:p>
        </p:txBody>
      </p:sp>
      <p:sp>
        <p:nvSpPr>
          <p:cNvPr id="50413" name="Text Box 326"/>
          <p:cNvSpPr txBox="1">
            <a:spLocks noChangeArrowheads="1"/>
          </p:cNvSpPr>
          <p:nvPr/>
        </p:nvSpPr>
        <p:spPr bwMode="auto">
          <a:xfrm>
            <a:off x="6026150" y="5503863"/>
            <a:ext cx="998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WinInnwa" charset="0"/>
              </a:rPr>
              <a:t>trIrSm</a:t>
            </a:r>
          </a:p>
        </p:txBody>
      </p:sp>
      <p:sp>
        <p:nvSpPr>
          <p:cNvPr id="50414" name="Text Box 327"/>
          <p:cNvSpPr txBox="1">
            <a:spLocks noChangeArrowheads="1"/>
          </p:cNvSpPr>
          <p:nvPr/>
        </p:nvSpPr>
        <p:spPr bwMode="auto">
          <a:xfrm>
            <a:off x="5976938" y="5735638"/>
            <a:ext cx="1335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WinInnwa" charset="0"/>
              </a:rPr>
              <a:t>emcHjcif;jzpfonf/</a:t>
            </a:r>
          </a:p>
        </p:txBody>
      </p:sp>
      <p:sp>
        <p:nvSpPr>
          <p:cNvPr id="50415" name="Text Box 328"/>
          <p:cNvSpPr txBox="1">
            <a:spLocks noChangeArrowheads="1"/>
          </p:cNvSpPr>
          <p:nvPr/>
        </p:nvSpPr>
        <p:spPr bwMode="auto">
          <a:xfrm>
            <a:off x="5916613" y="6097588"/>
            <a:ext cx="1201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WinInnwa" charset="0"/>
              </a:rPr>
              <a:t>a,&amp;k&amp;SvifjrdKUü</a:t>
            </a:r>
          </a:p>
        </p:txBody>
      </p:sp>
      <p:sp>
        <p:nvSpPr>
          <p:cNvPr id="50416" name="Text Box 329"/>
          <p:cNvSpPr txBox="1">
            <a:spLocks noChangeArrowheads="1"/>
          </p:cNvSpPr>
          <p:nvPr/>
        </p:nvSpPr>
        <p:spPr bwMode="auto">
          <a:xfrm>
            <a:off x="6034088" y="6515100"/>
            <a:ext cx="998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WinInnwa" charset="0"/>
              </a:rPr>
              <a:t>&amp;Sdjcif;</a:t>
            </a:r>
            <a:r>
              <a:rPr lang="en-US" sz="1500" b="1" u="sng">
                <a:solidFill>
                  <a:srgbClr val="E32434"/>
                </a:solidFill>
                <a:latin typeface="WinInnwa" charset="0"/>
              </a:rPr>
              <a:t>rSm</a:t>
            </a:r>
            <a:endParaRPr lang="en-US" sz="1500" b="1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50417" name="Text Box 330"/>
          <p:cNvSpPr txBox="1">
            <a:spLocks noChangeArrowheads="1"/>
          </p:cNvSpPr>
          <p:nvPr/>
        </p:nvSpPr>
        <p:spPr bwMode="auto">
          <a:xfrm>
            <a:off x="5980113" y="6724650"/>
            <a:ext cx="100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WinInnwa" charset="0"/>
              </a:rPr>
              <a:t>qljiHaom</a:t>
            </a:r>
          </a:p>
        </p:txBody>
      </p:sp>
      <p:sp>
        <p:nvSpPr>
          <p:cNvPr id="50418" name="Text Box 331"/>
          <p:cNvSpPr txBox="1">
            <a:spLocks noChangeArrowheads="1"/>
          </p:cNvSpPr>
          <p:nvPr/>
        </p:nvSpPr>
        <p:spPr bwMode="auto">
          <a:xfrm>
            <a:off x="6005513" y="6921500"/>
            <a:ext cx="1360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WinInnwa" charset="0"/>
              </a:rPr>
              <a:t>ae&amp;mrsm;jzpfonf/</a:t>
            </a:r>
          </a:p>
        </p:txBody>
      </p:sp>
      <p:sp>
        <p:nvSpPr>
          <p:cNvPr id="50419" name="Text Box 332"/>
          <p:cNvSpPr txBox="1">
            <a:spLocks noChangeArrowheads="1"/>
          </p:cNvSpPr>
          <p:nvPr/>
        </p:nvSpPr>
        <p:spPr bwMode="auto">
          <a:xfrm>
            <a:off x="5886450" y="7321550"/>
            <a:ext cx="1487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WinInnwa" charset="0"/>
              </a:rPr>
              <a:t>xGufajrSmufaom</a:t>
            </a:r>
          </a:p>
        </p:txBody>
      </p:sp>
      <p:sp>
        <p:nvSpPr>
          <p:cNvPr id="50420" name="Text Box 333"/>
          <p:cNvSpPr txBox="1">
            <a:spLocks noChangeArrowheads="1"/>
          </p:cNvSpPr>
          <p:nvPr/>
        </p:nvSpPr>
        <p:spPr bwMode="auto">
          <a:xfrm>
            <a:off x="5945188" y="7524750"/>
            <a:ext cx="100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WinInnwa" charset="0"/>
              </a:rPr>
              <a:t>eHeufcif;</a:t>
            </a:r>
          </a:p>
        </p:txBody>
      </p:sp>
      <p:sp>
        <p:nvSpPr>
          <p:cNvPr id="50421" name="Text Box 334"/>
          <p:cNvSpPr txBox="1">
            <a:spLocks noChangeArrowheads="1"/>
          </p:cNvSpPr>
          <p:nvPr/>
        </p:nvSpPr>
        <p:spPr bwMode="auto">
          <a:xfrm>
            <a:off x="5900738" y="7910513"/>
            <a:ext cx="1325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WinInnwa" charset="0"/>
              </a:rPr>
              <a:t>aumif;uif\</a:t>
            </a:r>
          </a:p>
        </p:txBody>
      </p:sp>
      <p:sp>
        <p:nvSpPr>
          <p:cNvPr id="50422" name="Text Box 335"/>
          <p:cNvSpPr txBox="1">
            <a:spLocks noChangeArrowheads="1"/>
          </p:cNvSpPr>
          <p:nvPr/>
        </p:nvSpPr>
        <p:spPr bwMode="auto">
          <a:xfrm>
            <a:off x="5913438" y="8094663"/>
            <a:ext cx="1789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WinInnwa" charset="0"/>
              </a:rPr>
              <a:t>awmif.waomt&amp;monf</a:t>
            </a:r>
          </a:p>
        </p:txBody>
      </p:sp>
      <p:sp>
        <p:nvSpPr>
          <p:cNvPr id="50423" name="Text Box 336"/>
          <p:cNvSpPr txBox="1">
            <a:spLocks noChangeArrowheads="1"/>
          </p:cNvSpPr>
          <p:nvPr/>
        </p:nvSpPr>
        <p:spPr bwMode="auto">
          <a:xfrm>
            <a:off x="5978525" y="8301038"/>
            <a:ext cx="1681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WinInnwa" charset="0"/>
              </a:rPr>
              <a:t>vlom;rsm;yifjzpfonf/</a:t>
            </a:r>
          </a:p>
        </p:txBody>
      </p:sp>
      <p:sp>
        <p:nvSpPr>
          <p:cNvPr id="50424" name="Text Box 337"/>
          <p:cNvSpPr txBox="1">
            <a:spLocks noChangeArrowheads="1"/>
          </p:cNvSpPr>
          <p:nvPr/>
        </p:nvSpPr>
        <p:spPr bwMode="auto">
          <a:xfrm>
            <a:off x="5829300" y="681513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Z</a:t>
            </a:r>
          </a:p>
        </p:txBody>
      </p:sp>
      <p:sp>
        <p:nvSpPr>
          <p:cNvPr id="50425" name="Text Box 338"/>
          <p:cNvSpPr txBox="1">
            <a:spLocks noChangeArrowheads="1"/>
          </p:cNvSpPr>
          <p:nvPr/>
        </p:nvSpPr>
        <p:spPr bwMode="auto">
          <a:xfrm>
            <a:off x="5830888" y="6175375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L</a:t>
            </a:r>
          </a:p>
        </p:txBody>
      </p:sp>
      <p:sp>
        <p:nvSpPr>
          <p:cNvPr id="50426" name="Line 339"/>
          <p:cNvSpPr>
            <a:spLocks noChangeShapeType="1"/>
          </p:cNvSpPr>
          <p:nvPr/>
        </p:nvSpPr>
        <p:spPr bwMode="auto">
          <a:xfrm>
            <a:off x="5956300" y="64960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27" name="Text Box 340"/>
          <p:cNvSpPr txBox="1">
            <a:spLocks noChangeArrowheads="1"/>
          </p:cNvSpPr>
          <p:nvPr/>
        </p:nvSpPr>
        <p:spPr bwMode="auto">
          <a:xfrm>
            <a:off x="5854700" y="6300788"/>
            <a:ext cx="1281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WinInnwa" charset="0"/>
              </a:rPr>
              <a:t>trSefwu,f</a:t>
            </a:r>
          </a:p>
        </p:txBody>
      </p:sp>
      <p:sp>
        <p:nvSpPr>
          <p:cNvPr id="50428" name="Line 341"/>
          <p:cNvSpPr>
            <a:spLocks noChangeShapeType="1"/>
          </p:cNvSpPr>
          <p:nvPr/>
        </p:nvSpPr>
        <p:spPr bwMode="auto">
          <a:xfrm>
            <a:off x="5932488" y="62722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29" name="Text Box 342"/>
          <p:cNvSpPr txBox="1">
            <a:spLocks noChangeArrowheads="1"/>
          </p:cNvSpPr>
          <p:nvPr/>
        </p:nvSpPr>
        <p:spPr bwMode="auto">
          <a:xfrm>
            <a:off x="5807075" y="595153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J</a:t>
            </a:r>
          </a:p>
        </p:txBody>
      </p:sp>
      <p:sp>
        <p:nvSpPr>
          <p:cNvPr id="50430" name="Text Box 343"/>
          <p:cNvSpPr txBox="1">
            <a:spLocks noChangeArrowheads="1"/>
          </p:cNvSpPr>
          <p:nvPr/>
        </p:nvSpPr>
        <p:spPr bwMode="auto">
          <a:xfrm rot="-5388474">
            <a:off x="1599407" y="2520156"/>
            <a:ext cx="23749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ynwÅdusrf; 5usrf;</a:t>
            </a:r>
          </a:p>
        </p:txBody>
      </p:sp>
      <p:sp>
        <p:nvSpPr>
          <p:cNvPr id="50431" name="Text Box 345"/>
          <p:cNvSpPr txBox="1">
            <a:spLocks noChangeArrowheads="1"/>
          </p:cNvSpPr>
          <p:nvPr/>
        </p:nvSpPr>
        <p:spPr bwMode="auto">
          <a:xfrm>
            <a:off x="4479925" y="5045075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50432" name="Text Box 346"/>
          <p:cNvSpPr txBox="1">
            <a:spLocks noChangeArrowheads="1"/>
          </p:cNvSpPr>
          <p:nvPr/>
        </p:nvSpPr>
        <p:spPr bwMode="auto">
          <a:xfrm>
            <a:off x="4467225" y="7210425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50433" name="Text Box 347"/>
          <p:cNvSpPr txBox="1">
            <a:spLocks noChangeArrowheads="1"/>
          </p:cNvSpPr>
          <p:nvPr/>
        </p:nvSpPr>
        <p:spPr bwMode="auto">
          <a:xfrm>
            <a:off x="4524375" y="7775575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 descr="30%"/>
          <p:cNvSpPr>
            <a:spLocks noChangeArrowheads="1"/>
          </p:cNvSpPr>
          <p:nvPr/>
        </p:nvSpPr>
        <p:spPr bwMode="auto">
          <a:xfrm>
            <a:off x="615950" y="2019300"/>
            <a:ext cx="1533525" cy="4953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51203" name="Rectangle 3" descr="30%"/>
          <p:cNvSpPr>
            <a:spLocks noChangeArrowheads="1"/>
          </p:cNvSpPr>
          <p:nvPr/>
        </p:nvSpPr>
        <p:spPr bwMode="auto">
          <a:xfrm>
            <a:off x="2279650" y="2025650"/>
            <a:ext cx="1531938" cy="496888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51204" name="Rectangle 4" descr="30%"/>
          <p:cNvSpPr>
            <a:spLocks noChangeArrowheads="1"/>
          </p:cNvSpPr>
          <p:nvPr/>
        </p:nvSpPr>
        <p:spPr bwMode="auto">
          <a:xfrm>
            <a:off x="3922713" y="2024063"/>
            <a:ext cx="1531937" cy="4953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51205" name="Rectangle 5" descr="30%"/>
          <p:cNvSpPr>
            <a:spLocks noChangeArrowheads="1"/>
          </p:cNvSpPr>
          <p:nvPr/>
        </p:nvSpPr>
        <p:spPr bwMode="auto">
          <a:xfrm>
            <a:off x="5705475" y="2028825"/>
            <a:ext cx="1495425" cy="496888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51206" name="Rectangle 6" descr="Narrow horizontal"/>
          <p:cNvSpPr>
            <a:spLocks noChangeArrowheads="1"/>
          </p:cNvSpPr>
          <p:nvPr/>
        </p:nvSpPr>
        <p:spPr bwMode="auto">
          <a:xfrm>
            <a:off x="3941763" y="6477000"/>
            <a:ext cx="1493837" cy="2205038"/>
          </a:xfrm>
          <a:prstGeom prst="rect">
            <a:avLst/>
          </a:prstGeom>
          <a:pattFill prst="narHorz">
            <a:fgClr>
              <a:srgbClr val="FF9EF3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1207" name="Rectangle 7" descr="40%"/>
          <p:cNvSpPr>
            <a:spLocks noChangeArrowheads="1"/>
          </p:cNvSpPr>
          <p:nvPr/>
        </p:nvSpPr>
        <p:spPr bwMode="auto">
          <a:xfrm>
            <a:off x="3929063" y="2668588"/>
            <a:ext cx="1495425" cy="3802062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580188" y="92075"/>
            <a:ext cx="7540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20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977900" y="1022350"/>
            <a:ext cx="601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CCCC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>
                <a:latin typeface="WinInnwa" charset="0"/>
                <a:ea typeface="+mn-ea"/>
                <a:cs typeface="+mn-cs"/>
              </a:rPr>
              <a:t>"r®opfusrf;tm;tpOftvdkufav.vmjcif;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69888" y="1376363"/>
            <a:ext cx="684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]a,&amp;Ic&amp;pfawmftaBumif;pmwef;jyKpkjcif;} rSpí "r®opfusrf;xJwGifESpfaygif;100cefUü jzpfysufcJ.aomtjzpftysufrsm;tm;awGU&amp;onf/ "r®opfusrf;tm;ueOD;rSpí av;ydkif;cGJíav.vmBuonf/</a:t>
            </a:r>
            <a:endParaRPr lang="en-US" sz="1000" b="1">
              <a:latin typeface="Comic Sans MS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792163" y="2046288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Helvetica" charset="0"/>
              </a:rPr>
              <a:t>___________&amp; ___________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2425700" y="2054225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Helvetica" charset="0"/>
              </a:rPr>
              <a:t>____________ ____________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064000" y="2063750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Helvetica" charset="0"/>
              </a:rPr>
              <a:t>____________ ____________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5680075" y="2076450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Helvetica" charset="0"/>
              </a:rPr>
              <a:t>____________ ____________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1074738" y="1722438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(4)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2660650" y="1716088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(1)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4318000" y="1727200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(21)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5927725" y="1727200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(1)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2165350" y="2671763"/>
            <a:ext cx="179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wrefawmfrsm;\0w¦K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587375" y="2644775"/>
            <a:ext cx="16510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c&amp;pf0ifusrf;rsm;-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&amp;SifróJ</a:t>
            </a:r>
            <a:r>
              <a:rPr lang="en-US" sz="1600" b="1">
                <a:latin typeface="Helvetica" charset="0"/>
              </a:rPr>
              <a:t>*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&amp;Sifrmuk</a:t>
            </a:r>
            <a:r>
              <a:rPr lang="en-US" sz="1600" b="1">
                <a:latin typeface="Helvetica" charset="0"/>
              </a:rPr>
              <a:t>*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&amp;Sifvkum</a:t>
            </a:r>
            <a:r>
              <a:rPr lang="en-US" sz="1600" b="1">
                <a:latin typeface="Helvetica" charset="0"/>
              </a:rPr>
              <a:t>*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&amp;Sifa,m[ef</a:t>
            </a:r>
            <a:r>
              <a:rPr lang="en-US" sz="1600" b="1">
                <a:latin typeface="Helvetica" charset="0"/>
              </a:rPr>
              <a:t>                 --------*</a:t>
            </a:r>
            <a:r>
              <a:rPr lang="en-US" sz="1600" b="1">
                <a:latin typeface="WinInnwa" charset="0"/>
              </a:rPr>
              <a:t>qifwlaomusrf;rsm;</a:t>
            </a:r>
            <a:r>
              <a:rPr lang="en-US" sz="1600" b="1">
                <a:latin typeface="Helvetica" charset="0"/>
              </a:rPr>
              <a:t>: </a:t>
            </a:r>
            <a:r>
              <a:rPr lang="en-US" sz="1600" b="1">
                <a:latin typeface="WinInnwa" charset="0"/>
              </a:rPr>
              <a:t>]</a:t>
            </a:r>
            <a:r>
              <a:rPr lang="en-US" sz="1600" b="1">
                <a:latin typeface="Helvetica" charset="0"/>
              </a:rPr>
              <a:t>_______           ________</a:t>
            </a:r>
            <a:r>
              <a:rPr lang="en-US" sz="1600" b="1">
                <a:latin typeface="WinInnwa" charset="0"/>
              </a:rPr>
              <a:t>}</a:t>
            </a:r>
            <a:endParaRPr lang="en-US" sz="1600" b="1">
              <a:latin typeface="Helvetica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5500688" y="2627313"/>
            <a:ext cx="1554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Asm'dwfusrf;</a:t>
            </a: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3916363" y="2638425"/>
            <a:ext cx="1533525" cy="6083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2279650" y="2667000"/>
            <a:ext cx="1531938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642938" y="2665413"/>
            <a:ext cx="1533525" cy="2578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5554663" y="2670175"/>
            <a:ext cx="1514475" cy="744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grpSp>
        <p:nvGrpSpPr>
          <p:cNvPr id="51226" name="Group 26"/>
          <p:cNvGrpSpPr>
            <a:grpSpLocks/>
          </p:cNvGrpSpPr>
          <p:nvPr/>
        </p:nvGrpSpPr>
        <p:grpSpPr bwMode="auto">
          <a:xfrm>
            <a:off x="719138" y="5262563"/>
            <a:ext cx="3389312" cy="523875"/>
            <a:chOff x="475" y="3420"/>
            <a:chExt cx="2135" cy="330"/>
          </a:xfrm>
        </p:grpSpPr>
        <p:sp>
          <p:nvSpPr>
            <p:cNvPr id="51270" name="AutoShape 27" descr="Light upward diagonal"/>
            <p:cNvSpPr>
              <a:spLocks noChangeArrowheads="1"/>
            </p:cNvSpPr>
            <p:nvPr/>
          </p:nvSpPr>
          <p:spPr bwMode="auto">
            <a:xfrm>
              <a:off x="537" y="3422"/>
              <a:ext cx="1785" cy="323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1271" name="Text Box 28"/>
            <p:cNvSpPr txBox="1">
              <a:spLocks noChangeArrowheads="1"/>
            </p:cNvSpPr>
            <p:nvPr/>
          </p:nvSpPr>
          <p:spPr bwMode="auto">
            <a:xfrm>
              <a:off x="475" y="3420"/>
              <a:ext cx="191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WinInnwa" charset="0"/>
                </a:rPr>
                <a:t>toif;awmf\ wefzdk;&amp;Sdaomy*¾KvfidkaBuG;jcif;</a:t>
              </a:r>
              <a:r>
                <a:rPr lang="en-US" sz="1400" b="1">
                  <a:latin typeface="Helvetica" charset="0"/>
                </a:rPr>
                <a:t> </a:t>
              </a:r>
              <a:r>
                <a:rPr lang="ja-JP" altLang="en-US" sz="1400" b="1">
                  <a:latin typeface="Helvetica" charset="0"/>
                </a:rPr>
                <a:t>“</a:t>
              </a:r>
              <a:r>
                <a:rPr lang="en-US" sz="1400" b="1">
                  <a:latin typeface="Helvetica" charset="0"/>
                </a:rPr>
                <a:t>_________ ________ .</a:t>
              </a:r>
              <a:r>
                <a:rPr lang="ja-JP" altLang="en-US" sz="1400" b="1">
                  <a:latin typeface="Helvetica" charset="0"/>
                </a:rPr>
                <a:t>”</a:t>
              </a:r>
              <a:endParaRPr lang="en-US" sz="1400" b="1">
                <a:latin typeface="Helvetica" charset="0"/>
              </a:endParaRPr>
            </a:p>
          </p:txBody>
        </p:sp>
        <p:sp>
          <p:nvSpPr>
            <p:cNvPr id="51272" name="AutoShape 29"/>
            <p:cNvSpPr>
              <a:spLocks noChangeArrowheads="1"/>
            </p:cNvSpPr>
            <p:nvPr/>
          </p:nvSpPr>
          <p:spPr bwMode="auto">
            <a:xfrm>
              <a:off x="2256" y="3440"/>
              <a:ext cx="354" cy="2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56 w 21600"/>
                <a:gd name="T13" fmla="*/ 5400 h 21600"/>
                <a:gd name="T14" fmla="*/ 1891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1227" name="Group 30"/>
          <p:cNvGrpSpPr>
            <a:grpSpLocks/>
          </p:cNvGrpSpPr>
          <p:nvPr/>
        </p:nvGrpSpPr>
        <p:grpSpPr bwMode="auto">
          <a:xfrm>
            <a:off x="406400" y="5788025"/>
            <a:ext cx="3725863" cy="441325"/>
            <a:chOff x="436" y="3757"/>
            <a:chExt cx="2171" cy="262"/>
          </a:xfrm>
        </p:grpSpPr>
        <p:sp>
          <p:nvSpPr>
            <p:cNvPr id="51267" name="AutoShape 31" descr="Light upward diagonal"/>
            <p:cNvSpPr>
              <a:spLocks noChangeArrowheads="1"/>
            </p:cNvSpPr>
            <p:nvPr/>
          </p:nvSpPr>
          <p:spPr bwMode="auto">
            <a:xfrm>
              <a:off x="546" y="3801"/>
              <a:ext cx="1785" cy="218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1268" name="Text Box 32"/>
            <p:cNvSpPr txBox="1">
              <a:spLocks noChangeArrowheads="1"/>
            </p:cNvSpPr>
            <p:nvPr/>
          </p:nvSpPr>
          <p:spPr bwMode="auto">
            <a:xfrm>
              <a:off x="436" y="3811"/>
              <a:ext cx="190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WinInnwa" charset="0"/>
                </a:rPr>
                <a:t>&amp;Sifaygvka&amp;;aompmrsm;\tqHk;owf------- </a:t>
              </a:r>
            </a:p>
          </p:txBody>
        </p:sp>
        <p:sp>
          <p:nvSpPr>
            <p:cNvPr id="51269" name="AutoShape 33"/>
            <p:cNvSpPr>
              <a:spLocks noChangeArrowheads="1"/>
            </p:cNvSpPr>
            <p:nvPr/>
          </p:nvSpPr>
          <p:spPr bwMode="auto">
            <a:xfrm>
              <a:off x="2253" y="3757"/>
              <a:ext cx="354" cy="2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56 w 21600"/>
                <a:gd name="T13" fmla="*/ 5400 h 21600"/>
                <a:gd name="T14" fmla="*/ 1891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51228" name="AutoShape 35" descr="Light upward diagonal"/>
          <p:cNvSpPr>
            <a:spLocks noChangeArrowheads="1"/>
          </p:cNvSpPr>
          <p:nvPr/>
        </p:nvSpPr>
        <p:spPr bwMode="auto">
          <a:xfrm>
            <a:off x="5713413" y="3511550"/>
            <a:ext cx="1222375" cy="911225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1229" name="Text Box 36" descr="Light upward diagonal"/>
          <p:cNvSpPr txBox="1">
            <a:spLocks noChangeArrowheads="1"/>
          </p:cNvSpPr>
          <p:nvPr/>
        </p:nvSpPr>
        <p:spPr bwMode="auto">
          <a:xfrm>
            <a:off x="5697538" y="3492500"/>
            <a:ext cx="12017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1400" b="1">
                <a:latin typeface="Helvetica" charset="0"/>
              </a:rPr>
              <a:t>“</a:t>
            </a:r>
            <a:r>
              <a:rPr lang="en-US" sz="1400" b="1">
                <a:latin typeface="Helvetica" charset="0"/>
              </a:rPr>
              <a:t>Some _________ have ________.</a:t>
            </a:r>
            <a:r>
              <a:rPr lang="ja-JP" altLang="en-US" sz="1400" b="1">
                <a:latin typeface="Helvetica" charset="0"/>
              </a:rPr>
              <a:t>”</a:t>
            </a:r>
            <a:endParaRPr lang="en-US" sz="1400" b="1">
              <a:latin typeface="Helvetica" charset="0"/>
            </a:endParaRPr>
          </a:p>
        </p:txBody>
      </p:sp>
      <p:sp>
        <p:nvSpPr>
          <p:cNvPr id="51230" name="AutoShape 37"/>
          <p:cNvSpPr>
            <a:spLocks noChangeArrowheads="1"/>
          </p:cNvSpPr>
          <p:nvPr/>
        </p:nvSpPr>
        <p:spPr bwMode="auto">
          <a:xfrm flipH="1">
            <a:off x="5275263" y="3744913"/>
            <a:ext cx="541337" cy="446087"/>
          </a:xfrm>
          <a:custGeom>
            <a:avLst/>
            <a:gdLst>
              <a:gd name="T0" fmla="*/ 255009976 w 21600"/>
              <a:gd name="T1" fmla="*/ 0 h 21600"/>
              <a:gd name="T2" fmla="*/ 0 w 21600"/>
              <a:gd name="T3" fmla="*/ 95131027 h 21600"/>
              <a:gd name="T4" fmla="*/ 255009976 w 21600"/>
              <a:gd name="T5" fmla="*/ 190261620 h 21600"/>
              <a:gd name="T6" fmla="*/ 340013093 w 21600"/>
              <a:gd name="T7" fmla="*/ 9513102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1231" name="AutoShape 38" descr="Light upward diagonal"/>
          <p:cNvSpPr>
            <a:spLocks noChangeArrowheads="1"/>
          </p:cNvSpPr>
          <p:nvPr/>
        </p:nvSpPr>
        <p:spPr bwMode="auto">
          <a:xfrm>
            <a:off x="2446338" y="4319588"/>
            <a:ext cx="1222375" cy="911225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1232" name="AutoShape 39"/>
          <p:cNvSpPr>
            <a:spLocks noChangeArrowheads="1"/>
          </p:cNvSpPr>
          <p:nvPr/>
        </p:nvSpPr>
        <p:spPr bwMode="auto">
          <a:xfrm>
            <a:off x="3503613" y="4243388"/>
            <a:ext cx="563562" cy="412750"/>
          </a:xfrm>
          <a:custGeom>
            <a:avLst/>
            <a:gdLst>
              <a:gd name="T0" fmla="*/ 287725509 w 21600"/>
              <a:gd name="T1" fmla="*/ 0 h 21600"/>
              <a:gd name="T2" fmla="*/ 0 w 21600"/>
              <a:gd name="T3" fmla="*/ 75357029 h 21600"/>
              <a:gd name="T4" fmla="*/ 287725509 w 21600"/>
              <a:gd name="T5" fmla="*/ 150714057 h 21600"/>
              <a:gd name="T6" fmla="*/ 383634447 w 21600"/>
              <a:gd name="T7" fmla="*/ 75357029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1233" name="Text Box 40" descr="Light upward diagonal"/>
          <p:cNvSpPr txBox="1">
            <a:spLocks noChangeArrowheads="1"/>
          </p:cNvSpPr>
          <p:nvPr/>
        </p:nvSpPr>
        <p:spPr bwMode="auto">
          <a:xfrm>
            <a:off x="2400300" y="4368800"/>
            <a:ext cx="1289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ja-JP" altLang="en-US" sz="1400" b="1">
                <a:latin typeface="Helvetica" charset="0"/>
              </a:rPr>
              <a:t>“</a:t>
            </a:r>
            <a:r>
              <a:rPr lang="en-US" sz="1400" b="1">
                <a:latin typeface="Helvetica" charset="0"/>
              </a:rPr>
              <a:t>_________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_________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_________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_________</a:t>
            </a:r>
            <a:r>
              <a:rPr lang="ja-JP" altLang="en-US" sz="1400" b="1">
                <a:latin typeface="Helvetica" charset="0"/>
              </a:rPr>
              <a:t>”</a:t>
            </a:r>
            <a:endParaRPr lang="en-US" sz="1400" b="1">
              <a:latin typeface="Helvetica" charset="0"/>
            </a:endParaRPr>
          </a:p>
        </p:txBody>
      </p:sp>
      <p:grpSp>
        <p:nvGrpSpPr>
          <p:cNvPr id="51234" name="Group 41"/>
          <p:cNvGrpSpPr>
            <a:grpSpLocks/>
          </p:cNvGrpSpPr>
          <p:nvPr/>
        </p:nvGrpSpPr>
        <p:grpSpPr bwMode="auto">
          <a:xfrm>
            <a:off x="844550" y="6416675"/>
            <a:ext cx="3209925" cy="1803400"/>
            <a:chOff x="532" y="4204"/>
            <a:chExt cx="2022" cy="1086"/>
          </a:xfrm>
        </p:grpSpPr>
        <p:sp>
          <p:nvSpPr>
            <p:cNvPr id="51264" name="AutoShape 42" descr="Light upward diagonal"/>
            <p:cNvSpPr>
              <a:spLocks noChangeArrowheads="1"/>
            </p:cNvSpPr>
            <p:nvPr/>
          </p:nvSpPr>
          <p:spPr bwMode="auto">
            <a:xfrm>
              <a:off x="532" y="4216"/>
              <a:ext cx="1786" cy="1074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1265" name="AutoShape 43"/>
            <p:cNvSpPr>
              <a:spLocks noChangeArrowheads="1"/>
            </p:cNvSpPr>
            <p:nvPr/>
          </p:nvSpPr>
          <p:spPr bwMode="auto">
            <a:xfrm>
              <a:off x="2200" y="4618"/>
              <a:ext cx="354" cy="2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56 w 21600"/>
                <a:gd name="T13" fmla="*/ 5400 h 21600"/>
                <a:gd name="T14" fmla="*/ 1891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1266" name="Text Box 44" descr="Light upward diagonal"/>
            <p:cNvSpPr txBox="1">
              <a:spLocks noChangeArrowheads="1"/>
            </p:cNvSpPr>
            <p:nvPr/>
          </p:nvSpPr>
          <p:spPr bwMode="auto">
            <a:xfrm>
              <a:off x="607" y="4204"/>
              <a:ext cx="1842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latin typeface="WinInnwa" charset="0"/>
                </a:rPr>
                <a:t>uaeUna,&amp;k&amp;Svif\</a:t>
              </a:r>
              <a:endParaRPr lang="en-US" sz="1600" b="1">
                <a:latin typeface="MS Shell Dlg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1600" b="1">
                  <a:latin typeface="Helvetica" charset="0"/>
                </a:rPr>
                <a:t>____________ </a:t>
              </a:r>
              <a:r>
                <a:rPr lang="en-US" sz="1600" b="1">
                  <a:latin typeface="WinInnwa" charset="0"/>
                </a:rPr>
                <a:t>owif;tpDtpOfwGif ,mukyf? ayw&amp;k? a,m[ef ESif. ,k' wdkUvnf;yg0ifBurnfjzpfonf/</a:t>
              </a:r>
            </a:p>
          </p:txBody>
        </p:sp>
      </p:grpSp>
      <p:sp>
        <p:nvSpPr>
          <p:cNvPr id="94254" name="Line 46"/>
          <p:cNvSpPr>
            <a:spLocks noChangeShapeType="1"/>
          </p:cNvSpPr>
          <p:nvPr/>
        </p:nvSpPr>
        <p:spPr bwMode="auto">
          <a:xfrm>
            <a:off x="4156075" y="4135438"/>
            <a:ext cx="11445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94255" name="Line 47"/>
          <p:cNvSpPr>
            <a:spLocks noChangeShapeType="1"/>
          </p:cNvSpPr>
          <p:nvPr/>
        </p:nvSpPr>
        <p:spPr bwMode="auto">
          <a:xfrm>
            <a:off x="4160838" y="5191125"/>
            <a:ext cx="1144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94256" name="Line 48"/>
          <p:cNvSpPr>
            <a:spLocks noChangeShapeType="1"/>
          </p:cNvSpPr>
          <p:nvPr/>
        </p:nvSpPr>
        <p:spPr bwMode="auto">
          <a:xfrm>
            <a:off x="4156075" y="6030913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94257" name="Line 49"/>
          <p:cNvSpPr>
            <a:spLocks noChangeShapeType="1"/>
          </p:cNvSpPr>
          <p:nvPr/>
        </p:nvSpPr>
        <p:spPr bwMode="auto">
          <a:xfrm>
            <a:off x="3940175" y="6481763"/>
            <a:ext cx="153035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94258" name="Line 50"/>
          <p:cNvSpPr>
            <a:spLocks noChangeShapeType="1"/>
          </p:cNvSpPr>
          <p:nvPr/>
        </p:nvSpPr>
        <p:spPr bwMode="auto">
          <a:xfrm>
            <a:off x="4179888" y="680243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94259" name="Line 51"/>
          <p:cNvSpPr>
            <a:spLocks noChangeShapeType="1"/>
          </p:cNvSpPr>
          <p:nvPr/>
        </p:nvSpPr>
        <p:spPr bwMode="auto">
          <a:xfrm>
            <a:off x="4176713" y="7445375"/>
            <a:ext cx="1144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94260" name="Line 52"/>
          <p:cNvSpPr>
            <a:spLocks noChangeShapeType="1"/>
          </p:cNvSpPr>
          <p:nvPr/>
        </p:nvSpPr>
        <p:spPr bwMode="auto">
          <a:xfrm>
            <a:off x="3921125" y="3179763"/>
            <a:ext cx="15319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94261" name="Line 53"/>
          <p:cNvSpPr>
            <a:spLocks noChangeShapeType="1"/>
          </p:cNvSpPr>
          <p:nvPr/>
        </p:nvSpPr>
        <p:spPr bwMode="auto">
          <a:xfrm>
            <a:off x="4143375" y="3649663"/>
            <a:ext cx="11445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51243" name="Text Box 54"/>
          <p:cNvSpPr txBox="1">
            <a:spLocks noChangeArrowheads="1"/>
          </p:cNvSpPr>
          <p:nvPr/>
        </p:nvSpPr>
        <p:spPr bwMode="auto">
          <a:xfrm>
            <a:off x="3692525" y="2644775"/>
            <a:ext cx="2028825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a&amp;;ay;pmrsm;</a:t>
            </a:r>
            <a:endParaRPr lang="en-US" sz="1400" b="1">
              <a:latin typeface="WinInnwa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 i="1">
                <a:latin typeface="WinInnwa" charset="0"/>
              </a:rPr>
              <a:t>&amp;Sifaygvk\ay;pmusrf;rsm;</a:t>
            </a:r>
            <a:endParaRPr lang="en-US" b="1">
              <a:latin typeface="WinInnwa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a&amp;mrBo0g'pm</a:t>
            </a:r>
            <a:r>
              <a:rPr lang="en-US" sz="1400" b="1">
                <a:latin typeface="Helvetica" charset="0"/>
              </a:rPr>
              <a:t>                     </a:t>
            </a:r>
            <a:r>
              <a:rPr lang="en-US" sz="1400" b="1">
                <a:latin typeface="WinInnwa" charset="0"/>
              </a:rPr>
              <a:t>1aum&amp;dEåKBo0g'pm</a:t>
            </a:r>
            <a:r>
              <a:rPr lang="en-US" sz="1400" b="1">
                <a:latin typeface="Helvetica" charset="0"/>
              </a:rPr>
              <a:t>            </a:t>
            </a:r>
            <a:r>
              <a:rPr lang="en-US" sz="1400" b="1">
                <a:latin typeface="WinInnwa" charset="0"/>
              </a:rPr>
              <a:t>2aum&amp;dEåKBo0g'pm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*vmwdBo0g'pm</a:t>
            </a:r>
            <a:r>
              <a:rPr lang="en-US" sz="1400" b="1">
                <a:latin typeface="Helvetica" charset="0"/>
              </a:rPr>
              <a:t>        </a:t>
            </a:r>
            <a:r>
              <a:rPr lang="en-US" sz="1400" b="1">
                <a:latin typeface="WinInnwa" charset="0"/>
              </a:rPr>
              <a:t>{zufBo0g'pm</a:t>
            </a:r>
            <a:r>
              <a:rPr lang="en-US" sz="1400" b="1">
                <a:latin typeface="Helvetica" charset="0"/>
              </a:rPr>
              <a:t>     </a:t>
            </a:r>
            <a:r>
              <a:rPr lang="en-US" sz="1400" b="1">
                <a:latin typeface="WinInnwa" charset="0"/>
              </a:rPr>
              <a:t>zdvdydÜBo0g'pm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>
                <a:latin typeface="WinInnwa" charset="0"/>
              </a:rPr>
              <a:t>aumavmoJBo0g'pm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1oufomavmedwfBo0g'pm</a:t>
            </a:r>
            <a:r>
              <a:rPr lang="en-US" b="1">
                <a:latin typeface="Helvetica" charset="0"/>
              </a:rPr>
              <a:t>               </a:t>
            </a:r>
            <a:r>
              <a:rPr lang="en-US" b="1">
                <a:latin typeface="WinInnwa" charset="0"/>
              </a:rPr>
              <a:t>2oufomavmedwfBo0g'pm</a:t>
            </a:r>
            <a:r>
              <a:rPr lang="en-US" sz="1400" b="1">
                <a:latin typeface="Helvetica" charset="0"/>
              </a:rPr>
              <a:t>             </a:t>
            </a:r>
            <a:r>
              <a:rPr lang="en-US" sz="1400" b="1">
                <a:latin typeface="WinInnwa" charset="0"/>
              </a:rPr>
              <a:t>1wdarmaoBo0g'pm</a:t>
            </a:r>
            <a:r>
              <a:rPr lang="en-US" sz="1400" b="1">
                <a:latin typeface="Helvetica" charset="0"/>
              </a:rPr>
              <a:t>                        </a:t>
            </a:r>
            <a:r>
              <a:rPr lang="en-US" sz="1400" b="1">
                <a:latin typeface="WinInnwa" charset="0"/>
              </a:rPr>
              <a:t>2wdarmaoBo0g'pm</a:t>
            </a:r>
            <a:r>
              <a:rPr lang="en-US" sz="1400" b="1">
                <a:latin typeface="Helvetica" charset="0"/>
              </a:rPr>
              <a:t>                 </a:t>
            </a:r>
            <a:r>
              <a:rPr lang="en-US" sz="1400" b="1">
                <a:latin typeface="WinInnwa" charset="0"/>
              </a:rPr>
              <a:t>wdwkBo0g'pm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zdavrkef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 i="1">
                <a:latin typeface="WinInnwa" charset="0"/>
              </a:rPr>
              <a:t>tjcm;aomy*¾dKvfrsm;\ a&amp;;ay;pmrsm; </a:t>
            </a:r>
            <a:endParaRPr lang="en-US" b="1">
              <a:latin typeface="WinInnwa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a[jAJkBo0g'pm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&amp;Sif,mukyfBo0g'pm</a:t>
            </a:r>
            <a:r>
              <a:rPr lang="en-US" sz="1400" b="1">
                <a:latin typeface="Helvetica" charset="0"/>
              </a:rPr>
              <a:t>                     </a:t>
            </a:r>
            <a:r>
              <a:rPr lang="en-US" sz="1400" b="1">
                <a:latin typeface="WinInnwa" charset="0"/>
              </a:rPr>
              <a:t>1&amp;Sifayw&amp;kBo0g'pm</a:t>
            </a:r>
            <a:r>
              <a:rPr lang="en-US" sz="1400" b="1">
                <a:latin typeface="Helvetica" charset="0"/>
              </a:rPr>
              <a:t>                           </a:t>
            </a:r>
            <a:r>
              <a:rPr lang="en-US" sz="1400" b="1">
                <a:latin typeface="WinInnwa" charset="0"/>
              </a:rPr>
              <a:t>2&amp;Sifayw&amp;kBo0g'pm</a:t>
            </a:r>
            <a:r>
              <a:rPr lang="en-US" sz="1400" b="1">
                <a:latin typeface="Helvetica" charset="0"/>
              </a:rPr>
              <a:t>                            </a:t>
            </a:r>
            <a:r>
              <a:rPr lang="en-US" sz="1400" b="1">
                <a:latin typeface="WinInnwa" charset="0"/>
              </a:rPr>
              <a:t>1&amp;Sifa,m[efBo0g'pm</a:t>
            </a:r>
            <a:r>
              <a:rPr lang="en-US" sz="1400" b="1">
                <a:latin typeface="Helvetica" charset="0"/>
              </a:rPr>
              <a:t>                             </a:t>
            </a:r>
            <a:r>
              <a:rPr lang="en-US" sz="1400" b="1">
                <a:latin typeface="WinInnwa" charset="0"/>
              </a:rPr>
              <a:t>2&amp;Sifa,m[efBo0g'pm</a:t>
            </a:r>
            <a:r>
              <a:rPr lang="en-US" sz="1400" b="1">
                <a:latin typeface="Helvetica" charset="0"/>
              </a:rPr>
              <a:t>                              </a:t>
            </a:r>
            <a:r>
              <a:rPr lang="en-US" sz="1400" b="1">
                <a:latin typeface="WinInnwa" charset="0"/>
              </a:rPr>
              <a:t>3&amp;Sifa,m[efBo0g'pm</a:t>
            </a:r>
            <a:r>
              <a:rPr lang="en-US" sz="1400" b="1">
                <a:latin typeface="Helvetica" charset="0"/>
              </a:rPr>
              <a:t>                       </a:t>
            </a:r>
            <a:r>
              <a:rPr lang="en-US" sz="1400" b="1">
                <a:latin typeface="WinInnwa" charset="0"/>
              </a:rPr>
              <a:t>&amp;Sif,k'</a:t>
            </a:r>
          </a:p>
        </p:txBody>
      </p:sp>
      <p:sp>
        <p:nvSpPr>
          <p:cNvPr id="51244" name="Text Box 55"/>
          <p:cNvSpPr txBox="1">
            <a:spLocks noChangeArrowheads="1"/>
          </p:cNvSpPr>
          <p:nvPr/>
        </p:nvSpPr>
        <p:spPr bwMode="auto">
          <a:xfrm>
            <a:off x="1071563" y="8909050"/>
            <a:ext cx="6002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 u="sng">
                <a:latin typeface="WinInnwa" charset="0"/>
              </a:rPr>
              <a:t>jyD;ajrSmufpGmpDpOfxm;onf.pmpOfjzpfaBumif;axmufcHaomoifaxmufultrSwf 35</a:t>
            </a:r>
          </a:p>
        </p:txBody>
      </p:sp>
      <p:sp>
        <p:nvSpPr>
          <p:cNvPr id="51245" name="Text Box 56"/>
          <p:cNvSpPr txBox="1">
            <a:spLocks noChangeArrowheads="1"/>
          </p:cNvSpPr>
          <p:nvPr/>
        </p:nvSpPr>
        <p:spPr bwMode="auto">
          <a:xfrm>
            <a:off x="546100" y="1928813"/>
            <a:ext cx="145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tcsuftvufrsm;</a:t>
            </a:r>
          </a:p>
        </p:txBody>
      </p:sp>
      <p:sp>
        <p:nvSpPr>
          <p:cNvPr id="51246" name="Text Box 57"/>
          <p:cNvSpPr txBox="1">
            <a:spLocks noChangeArrowheads="1"/>
          </p:cNvSpPr>
          <p:nvPr/>
        </p:nvSpPr>
        <p:spPr bwMode="auto">
          <a:xfrm>
            <a:off x="2447925" y="1916113"/>
            <a:ext cx="1335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toif;awmf</a:t>
            </a:r>
          </a:p>
        </p:txBody>
      </p:sp>
      <p:sp>
        <p:nvSpPr>
          <p:cNvPr id="51247" name="Text Box 58"/>
          <p:cNvSpPr txBox="1">
            <a:spLocks noChangeArrowheads="1"/>
          </p:cNvSpPr>
          <p:nvPr/>
        </p:nvSpPr>
        <p:spPr bwMode="auto">
          <a:xfrm>
            <a:off x="4097338" y="1927225"/>
            <a:ext cx="1254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toif;awmf</a:t>
            </a:r>
          </a:p>
        </p:txBody>
      </p:sp>
      <p:sp>
        <p:nvSpPr>
          <p:cNvPr id="51248" name="Text Box 59"/>
          <p:cNvSpPr txBox="1">
            <a:spLocks noChangeArrowheads="1"/>
          </p:cNvSpPr>
          <p:nvPr/>
        </p:nvSpPr>
        <p:spPr bwMode="auto">
          <a:xfrm>
            <a:off x="5929313" y="1927225"/>
            <a:ext cx="1281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xm0&amp;</a:t>
            </a:r>
          </a:p>
        </p:txBody>
      </p:sp>
      <p:sp>
        <p:nvSpPr>
          <p:cNvPr id="51249" name="Text Box 60"/>
          <p:cNvSpPr txBox="1">
            <a:spLocks noChangeArrowheads="1"/>
          </p:cNvSpPr>
          <p:nvPr/>
        </p:nvSpPr>
        <p:spPr bwMode="auto">
          <a:xfrm>
            <a:off x="736600" y="4587875"/>
            <a:ext cx="96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twlwuG</a:t>
            </a:r>
          </a:p>
        </p:txBody>
      </p:sp>
      <p:sp>
        <p:nvSpPr>
          <p:cNvPr id="51250" name="Text Box 61"/>
          <p:cNvSpPr txBox="1">
            <a:spLocks noChangeArrowheads="1"/>
          </p:cNvSpPr>
          <p:nvPr/>
        </p:nvSpPr>
        <p:spPr bwMode="auto">
          <a:xfrm>
            <a:off x="2622550" y="4235450"/>
            <a:ext cx="13033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baseline="-25000">
                <a:solidFill>
                  <a:srgbClr val="E32434"/>
                </a:solidFill>
                <a:latin typeface="Capitals" charset="0"/>
              </a:rPr>
              <a:t>Gentiles</a:t>
            </a:r>
          </a:p>
        </p:txBody>
      </p:sp>
      <p:sp>
        <p:nvSpPr>
          <p:cNvPr id="51251" name="Text Box 62"/>
          <p:cNvSpPr txBox="1">
            <a:spLocks noChangeArrowheads="1"/>
          </p:cNvSpPr>
          <p:nvPr/>
        </p:nvSpPr>
        <p:spPr bwMode="auto">
          <a:xfrm>
            <a:off x="5727700" y="3598863"/>
            <a:ext cx="13033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Capitals" charset="0"/>
              </a:rPr>
              <a:t>Romans</a:t>
            </a:r>
          </a:p>
        </p:txBody>
      </p:sp>
      <p:sp>
        <p:nvSpPr>
          <p:cNvPr id="51252" name="Text Box 63"/>
          <p:cNvSpPr txBox="1">
            <a:spLocks noChangeArrowheads="1"/>
          </p:cNvSpPr>
          <p:nvPr/>
        </p:nvSpPr>
        <p:spPr bwMode="auto">
          <a:xfrm>
            <a:off x="1498600" y="5422900"/>
            <a:ext cx="3635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pdk;&amp;defylyefjcif;rsm;</a:t>
            </a:r>
          </a:p>
        </p:txBody>
      </p:sp>
      <p:sp>
        <p:nvSpPr>
          <p:cNvPr id="51253" name="Text Box 64"/>
          <p:cNvSpPr txBox="1">
            <a:spLocks noChangeArrowheads="1"/>
          </p:cNvSpPr>
          <p:nvPr/>
        </p:nvSpPr>
        <p:spPr bwMode="auto">
          <a:xfrm>
            <a:off x="2762250" y="5745163"/>
            <a:ext cx="96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zdavrkef</a:t>
            </a:r>
          </a:p>
        </p:txBody>
      </p:sp>
      <p:sp>
        <p:nvSpPr>
          <p:cNvPr id="51254" name="Text Box 65"/>
          <p:cNvSpPr txBox="1">
            <a:spLocks noChangeArrowheads="1"/>
          </p:cNvSpPr>
          <p:nvPr/>
        </p:nvSpPr>
        <p:spPr bwMode="auto">
          <a:xfrm>
            <a:off x="1190625" y="6656388"/>
            <a:ext cx="1319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baseline="-25000">
                <a:solidFill>
                  <a:srgbClr val="E32434"/>
                </a:solidFill>
                <a:latin typeface="WinInnwa" charset="0"/>
              </a:rPr>
              <a:t>a[jAJ</a:t>
            </a:r>
          </a:p>
        </p:txBody>
      </p:sp>
      <p:sp>
        <p:nvSpPr>
          <p:cNvPr id="51255" name="Text Box 66"/>
          <p:cNvSpPr txBox="1">
            <a:spLocks noChangeArrowheads="1"/>
          </p:cNvSpPr>
          <p:nvPr/>
        </p:nvSpPr>
        <p:spPr bwMode="auto">
          <a:xfrm>
            <a:off x="906463" y="2141538"/>
            <a:ext cx="1479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tawG;tac:</a:t>
            </a:r>
          </a:p>
        </p:txBody>
      </p:sp>
      <p:sp>
        <p:nvSpPr>
          <p:cNvPr id="51256" name="Text Box 67"/>
          <p:cNvSpPr txBox="1">
            <a:spLocks noChangeArrowheads="1"/>
          </p:cNvSpPr>
          <p:nvPr/>
        </p:nvSpPr>
        <p:spPr bwMode="auto">
          <a:xfrm>
            <a:off x="2425700" y="2103438"/>
            <a:ext cx="1335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ordkif;</a:t>
            </a:r>
          </a:p>
        </p:txBody>
      </p:sp>
      <p:sp>
        <p:nvSpPr>
          <p:cNvPr id="51257" name="Text Box 68"/>
          <p:cNvSpPr txBox="1">
            <a:spLocks noChangeArrowheads="1"/>
          </p:cNvSpPr>
          <p:nvPr/>
        </p:nvSpPr>
        <p:spPr bwMode="auto">
          <a:xfrm>
            <a:off x="4154488" y="2155825"/>
            <a:ext cx="1254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jyóem</a:t>
            </a:r>
          </a:p>
        </p:txBody>
      </p:sp>
      <p:sp>
        <p:nvSpPr>
          <p:cNvPr id="51258" name="Text Box 69"/>
          <p:cNvSpPr txBox="1">
            <a:spLocks noChangeArrowheads="1"/>
          </p:cNvSpPr>
          <p:nvPr/>
        </p:nvSpPr>
        <p:spPr bwMode="auto">
          <a:xfrm>
            <a:off x="5808663" y="2120900"/>
            <a:ext cx="1281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tem*wf</a:t>
            </a:r>
          </a:p>
        </p:txBody>
      </p:sp>
      <p:sp>
        <p:nvSpPr>
          <p:cNvPr id="51259" name="Text Box 70"/>
          <p:cNvSpPr txBox="1">
            <a:spLocks noChangeArrowheads="1"/>
          </p:cNvSpPr>
          <p:nvPr/>
        </p:nvSpPr>
        <p:spPr bwMode="auto">
          <a:xfrm>
            <a:off x="920750" y="4772025"/>
            <a:ext cx="1560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awGU&amp;onf/</a:t>
            </a:r>
          </a:p>
        </p:txBody>
      </p:sp>
      <p:sp>
        <p:nvSpPr>
          <p:cNvPr id="51260" name="Text Box 71"/>
          <p:cNvSpPr txBox="1">
            <a:spLocks noChangeArrowheads="1"/>
          </p:cNvSpPr>
          <p:nvPr/>
        </p:nvSpPr>
        <p:spPr bwMode="auto">
          <a:xfrm>
            <a:off x="2700338" y="4397375"/>
            <a:ext cx="1303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Capitals" charset="0"/>
              </a:rPr>
              <a:t>Eat</a:t>
            </a:r>
          </a:p>
        </p:txBody>
      </p:sp>
      <p:sp>
        <p:nvSpPr>
          <p:cNvPr id="51261" name="Text Box 72"/>
          <p:cNvSpPr txBox="1">
            <a:spLocks noChangeArrowheads="1"/>
          </p:cNvSpPr>
          <p:nvPr/>
        </p:nvSpPr>
        <p:spPr bwMode="auto">
          <a:xfrm>
            <a:off x="2616200" y="4619625"/>
            <a:ext cx="1303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Capitals" charset="0"/>
              </a:rPr>
              <a:t>Pork</a:t>
            </a:r>
          </a:p>
        </p:txBody>
      </p:sp>
      <p:sp>
        <p:nvSpPr>
          <p:cNvPr id="51262" name="Text Box 73"/>
          <p:cNvSpPr txBox="1">
            <a:spLocks noChangeArrowheads="1"/>
          </p:cNvSpPr>
          <p:nvPr/>
        </p:nvSpPr>
        <p:spPr bwMode="auto">
          <a:xfrm>
            <a:off x="2527300" y="4832350"/>
            <a:ext cx="1303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Capitals" charset="0"/>
              </a:rPr>
              <a:t>Chops</a:t>
            </a:r>
          </a:p>
        </p:txBody>
      </p:sp>
      <p:sp>
        <p:nvSpPr>
          <p:cNvPr id="51263" name="Text Box 74"/>
          <p:cNvSpPr txBox="1">
            <a:spLocks noChangeArrowheads="1"/>
          </p:cNvSpPr>
          <p:nvPr/>
        </p:nvSpPr>
        <p:spPr bwMode="auto">
          <a:xfrm>
            <a:off x="5719763" y="4021138"/>
            <a:ext cx="11096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Capitals" charset="0"/>
              </a:rPr>
              <a:t>2 Cors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127000" y="9017000"/>
            <a:ext cx="10922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my-MM" sz="1000">
              <a:latin typeface="Helvetica" charset="0"/>
            </a:endParaRPr>
          </a:p>
        </p:txBody>
      </p:sp>
      <p:sp>
        <p:nvSpPr>
          <p:cNvPr id="52227" name="Text Box 37"/>
          <p:cNvSpPr txBox="1">
            <a:spLocks noChangeArrowheads="1"/>
          </p:cNvSpPr>
          <p:nvPr/>
        </p:nvSpPr>
        <p:spPr bwMode="auto">
          <a:xfrm>
            <a:off x="7208838" y="26988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43057" name="Text Box 49"/>
          <p:cNvSpPr txBox="1">
            <a:spLocks noChangeArrowheads="1"/>
          </p:cNvSpPr>
          <p:nvPr/>
        </p:nvSpPr>
        <p:spPr bwMode="auto">
          <a:xfrm>
            <a:off x="365125" y="933450"/>
            <a:ext cx="68230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rgbClr val="B3B3B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i="1" dirty="0">
                <a:latin typeface="Comic Sans MS" pitchFamily="66" charset="0"/>
                <a:ea typeface="+mn-ea"/>
                <a:cs typeface="+mn-cs"/>
              </a:rPr>
              <a:t> </a:t>
            </a:r>
            <a:r>
              <a:rPr lang="en-US" sz="2800" b="1" i="1" dirty="0" err="1">
                <a:latin typeface="WinInnwa" pitchFamily="2" charset="0"/>
                <a:ea typeface="+mn-ea"/>
                <a:cs typeface="+mn-cs"/>
              </a:rPr>
              <a:t>a,&amp;Ic&amp;pfawmf</a:t>
            </a:r>
            <a:r>
              <a:rPr lang="en-US" sz="2800" b="1" i="1" dirty="0">
                <a:latin typeface="WinInnwa" pitchFamily="2" charset="0"/>
                <a:ea typeface="+mn-ea"/>
                <a:cs typeface="+mn-cs"/>
              </a:rPr>
              <a:t>\</a:t>
            </a:r>
            <a:r>
              <a:rPr lang="en-US" sz="2800" b="1" i="1" dirty="0" err="1">
                <a:latin typeface="WinInnwa" pitchFamily="2" charset="0"/>
                <a:ea typeface="+mn-ea"/>
                <a:cs typeface="+mn-cs"/>
              </a:rPr>
              <a:t>yHko@mefawmf</a:t>
            </a:r>
            <a:endParaRPr lang="en-US" sz="2800" b="1" i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52229" name="Text Box 62"/>
          <p:cNvSpPr txBox="1">
            <a:spLocks noChangeArrowheads="1"/>
          </p:cNvSpPr>
          <p:nvPr/>
        </p:nvSpPr>
        <p:spPr bwMode="auto">
          <a:xfrm>
            <a:off x="6586538" y="98425"/>
            <a:ext cx="7540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21</a:t>
            </a:r>
          </a:p>
        </p:txBody>
      </p:sp>
      <p:pic>
        <p:nvPicPr>
          <p:cNvPr id="43010" name="Picture 2" descr="Purple mesh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319088" y="2919413"/>
            <a:ext cx="6931025" cy="52689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43684" dir="2700000" algn="ctr" rotWithShape="0">
              <a:schemeClr val="tx1"/>
            </a:outerShdw>
          </a:effectLst>
        </p:spPr>
      </p:pic>
      <p:sp>
        <p:nvSpPr>
          <p:cNvPr id="52231" name="Rectangle 4"/>
          <p:cNvSpPr>
            <a:spLocks noChangeArrowheads="1"/>
          </p:cNvSpPr>
          <p:nvPr/>
        </p:nvSpPr>
        <p:spPr bwMode="auto">
          <a:xfrm>
            <a:off x="947738" y="3346450"/>
            <a:ext cx="5610225" cy="4587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 sz="500">
              <a:latin typeface="Century Gothic" charset="0"/>
            </a:endParaRPr>
          </a:p>
        </p:txBody>
      </p:sp>
      <p:sp>
        <p:nvSpPr>
          <p:cNvPr id="52232" name="AutoShape 5"/>
          <p:cNvSpPr>
            <a:spLocks noChangeArrowheads="1"/>
          </p:cNvSpPr>
          <p:nvPr/>
        </p:nvSpPr>
        <p:spPr bwMode="auto">
          <a:xfrm>
            <a:off x="3914775" y="3575050"/>
            <a:ext cx="2478088" cy="189071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2233" name="AutoShape 6"/>
          <p:cNvSpPr>
            <a:spLocks noChangeArrowheads="1"/>
          </p:cNvSpPr>
          <p:nvPr/>
        </p:nvSpPr>
        <p:spPr bwMode="auto">
          <a:xfrm>
            <a:off x="1120775" y="5862638"/>
            <a:ext cx="2478088" cy="189071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2234" name="AutoShape 7"/>
          <p:cNvSpPr>
            <a:spLocks noChangeArrowheads="1"/>
          </p:cNvSpPr>
          <p:nvPr/>
        </p:nvSpPr>
        <p:spPr bwMode="auto">
          <a:xfrm>
            <a:off x="3913188" y="5834063"/>
            <a:ext cx="2478087" cy="189071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my-MM" sz="600">
              <a:latin typeface="Engravers MT" charset="0"/>
            </a:endParaRPr>
          </a:p>
        </p:txBody>
      </p:sp>
      <p:sp>
        <p:nvSpPr>
          <p:cNvPr id="52235" name="AutoShape 8"/>
          <p:cNvSpPr>
            <a:spLocks noChangeArrowheads="1"/>
          </p:cNvSpPr>
          <p:nvPr/>
        </p:nvSpPr>
        <p:spPr bwMode="auto">
          <a:xfrm>
            <a:off x="1119188" y="3563938"/>
            <a:ext cx="2478087" cy="18923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2236" name="Rectangle 9"/>
          <p:cNvSpPr>
            <a:spLocks noChangeArrowheads="1"/>
          </p:cNvSpPr>
          <p:nvPr/>
        </p:nvSpPr>
        <p:spPr bwMode="auto">
          <a:xfrm>
            <a:off x="3989388" y="3616325"/>
            <a:ext cx="3397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WinInnwa" charset="0"/>
              </a:rPr>
              <a:t>2</a:t>
            </a:r>
          </a:p>
        </p:txBody>
      </p:sp>
      <p:sp>
        <p:nvSpPr>
          <p:cNvPr id="52237" name="Rectangle 12"/>
          <p:cNvSpPr>
            <a:spLocks noChangeArrowheads="1"/>
          </p:cNvSpPr>
          <p:nvPr/>
        </p:nvSpPr>
        <p:spPr bwMode="auto">
          <a:xfrm>
            <a:off x="1182688" y="3638550"/>
            <a:ext cx="3397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WinInnwa" charset="0"/>
              </a:rPr>
              <a:t>1</a:t>
            </a:r>
          </a:p>
        </p:txBody>
      </p:sp>
      <p:sp>
        <p:nvSpPr>
          <p:cNvPr id="52238" name="Rectangle 50"/>
          <p:cNvSpPr>
            <a:spLocks noChangeArrowheads="1"/>
          </p:cNvSpPr>
          <p:nvPr/>
        </p:nvSpPr>
        <p:spPr bwMode="auto">
          <a:xfrm>
            <a:off x="1277938" y="5856288"/>
            <a:ext cx="341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WinInnwa" charset="0"/>
              </a:rPr>
              <a:t>3</a:t>
            </a:r>
          </a:p>
        </p:txBody>
      </p:sp>
      <p:sp>
        <p:nvSpPr>
          <p:cNvPr id="52239" name="Rectangle 51"/>
          <p:cNvSpPr>
            <a:spLocks noChangeArrowheads="1"/>
          </p:cNvSpPr>
          <p:nvPr/>
        </p:nvSpPr>
        <p:spPr bwMode="auto">
          <a:xfrm>
            <a:off x="3957638" y="5826125"/>
            <a:ext cx="3397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WinInnwa" charset="0"/>
              </a:rPr>
              <a:t>4</a:t>
            </a:r>
          </a:p>
        </p:txBody>
      </p:sp>
      <p:sp>
        <p:nvSpPr>
          <p:cNvPr id="52240" name="Line 53"/>
          <p:cNvSpPr>
            <a:spLocks noChangeShapeType="1"/>
          </p:cNvSpPr>
          <p:nvPr/>
        </p:nvSpPr>
        <p:spPr bwMode="auto">
          <a:xfrm>
            <a:off x="1600200" y="4089400"/>
            <a:ext cx="1731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Text Box 54"/>
          <p:cNvSpPr txBox="1">
            <a:spLocks noChangeArrowheads="1"/>
          </p:cNvSpPr>
          <p:nvPr/>
        </p:nvSpPr>
        <p:spPr bwMode="auto">
          <a:xfrm>
            <a:off x="1223963" y="4159250"/>
            <a:ext cx="2273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odkU </a:t>
            </a:r>
            <a:r>
              <a:rPr lang="en-US" sz="2000" b="1">
                <a:latin typeface="Helvetica" charset="0"/>
              </a:rPr>
              <a:t>__________         </a:t>
            </a:r>
            <a:r>
              <a:rPr lang="en-US" sz="2000" b="1">
                <a:latin typeface="WinInnwa" charset="0"/>
              </a:rPr>
              <a:t>uJ.odkU</a:t>
            </a:r>
            <a:r>
              <a:rPr lang="en-US" sz="2000" b="1">
                <a:latin typeface="Helvetica" charset="0"/>
              </a:rPr>
              <a:t>:__________      </a:t>
            </a:r>
            <a:r>
              <a:rPr lang="en-US" sz="2000" b="1">
                <a:latin typeface="WinInnwa" charset="0"/>
              </a:rPr>
              <a:t>a,&amp;Ic&amp;pfawmfbm</a:t>
            </a:r>
            <a:r>
              <a:rPr lang="en-US" sz="2000" b="1">
                <a:latin typeface="Helvetica" charset="0"/>
              </a:rPr>
              <a:t>         :_________</a:t>
            </a:r>
          </a:p>
        </p:txBody>
      </p:sp>
      <p:sp>
        <p:nvSpPr>
          <p:cNvPr id="52242" name="Text Box 55"/>
          <p:cNvSpPr txBox="1">
            <a:spLocks noChangeArrowheads="1"/>
          </p:cNvSpPr>
          <p:nvPr/>
        </p:nvSpPr>
        <p:spPr bwMode="auto">
          <a:xfrm>
            <a:off x="3998913" y="4178300"/>
            <a:ext cx="2273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odkU </a:t>
            </a:r>
            <a:r>
              <a:rPr lang="en-US" sz="2000" b="1">
                <a:latin typeface="Helvetica" charset="0"/>
              </a:rPr>
              <a:t>__________         </a:t>
            </a:r>
            <a:r>
              <a:rPr lang="en-US" sz="2000" b="1">
                <a:latin typeface="WinInnwa" charset="0"/>
              </a:rPr>
              <a:t>uJ.odkU</a:t>
            </a:r>
            <a:r>
              <a:rPr lang="en-US" sz="2000" b="1">
                <a:latin typeface="Helvetica" charset="0"/>
              </a:rPr>
              <a:t>:__________      </a:t>
            </a:r>
            <a:r>
              <a:rPr lang="en-US" sz="2000" b="1">
                <a:latin typeface="WinInnwa" charset="0"/>
              </a:rPr>
              <a:t>a,&amp;Ic&amp;pfawmfbm</a:t>
            </a:r>
            <a:r>
              <a:rPr lang="en-US" sz="2000" b="1">
                <a:latin typeface="Helvetica" charset="0"/>
              </a:rPr>
              <a:t>           :          _________</a:t>
            </a:r>
          </a:p>
        </p:txBody>
      </p:sp>
      <p:sp>
        <p:nvSpPr>
          <p:cNvPr id="52243" name="Text Box 56"/>
          <p:cNvSpPr txBox="1">
            <a:spLocks noChangeArrowheads="1"/>
          </p:cNvSpPr>
          <p:nvPr/>
        </p:nvSpPr>
        <p:spPr bwMode="auto">
          <a:xfrm>
            <a:off x="1268413" y="6437313"/>
            <a:ext cx="2273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odkU </a:t>
            </a:r>
            <a:r>
              <a:rPr lang="en-US" sz="2000" b="1">
                <a:latin typeface="Helvetica" charset="0"/>
              </a:rPr>
              <a:t>__________         </a:t>
            </a:r>
            <a:r>
              <a:rPr lang="en-US" sz="2000" b="1">
                <a:latin typeface="WinInnwa" charset="0"/>
              </a:rPr>
              <a:t>uJ.odkU</a:t>
            </a:r>
            <a:r>
              <a:rPr lang="en-US" sz="2000" b="1">
                <a:latin typeface="Helvetica" charset="0"/>
              </a:rPr>
              <a:t>:__________      </a:t>
            </a:r>
            <a:r>
              <a:rPr lang="en-US" sz="2000" b="1">
                <a:latin typeface="WinInnwa" charset="0"/>
              </a:rPr>
              <a:t>a,&amp;Ic&amp;pfawmfb,fvdk</a:t>
            </a:r>
            <a:r>
              <a:rPr lang="en-US" sz="2000" b="1">
                <a:latin typeface="Helvetica" charset="0"/>
              </a:rPr>
              <a:t>        :_________</a:t>
            </a:r>
          </a:p>
        </p:txBody>
      </p:sp>
      <p:sp>
        <p:nvSpPr>
          <p:cNvPr id="52244" name="Text Box 57"/>
          <p:cNvSpPr txBox="1">
            <a:spLocks noChangeArrowheads="1"/>
          </p:cNvSpPr>
          <p:nvPr/>
        </p:nvSpPr>
        <p:spPr bwMode="auto">
          <a:xfrm>
            <a:off x="3981450" y="6326188"/>
            <a:ext cx="2603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odkU </a:t>
            </a:r>
            <a:r>
              <a:rPr lang="en-US" sz="2000" b="1">
                <a:latin typeface="Helvetica" charset="0"/>
              </a:rPr>
              <a:t>__________         </a:t>
            </a:r>
            <a:r>
              <a:rPr lang="en-US" sz="2000" b="1">
                <a:latin typeface="WinInnwa" charset="0"/>
              </a:rPr>
              <a:t>uJ.odkU</a:t>
            </a:r>
            <a:r>
              <a:rPr lang="en-US" sz="2000" b="1">
                <a:latin typeface="Helvetica" charset="0"/>
              </a:rPr>
              <a:t>:__________      </a:t>
            </a:r>
            <a:r>
              <a:rPr lang="en-US" sz="2000" b="1">
                <a:latin typeface="WinInnwa" charset="0"/>
              </a:rPr>
              <a:t>a,&amp;Ic&amp;pfawmfbmudk</a:t>
            </a:r>
            <a:r>
              <a:rPr lang="en-US" sz="2000" b="1">
                <a:latin typeface="Helvetica" charset="0"/>
              </a:rPr>
              <a:t>         :_________</a:t>
            </a:r>
          </a:p>
        </p:txBody>
      </p:sp>
      <p:sp>
        <p:nvSpPr>
          <p:cNvPr id="52245" name="Line 58"/>
          <p:cNvSpPr>
            <a:spLocks noChangeShapeType="1"/>
          </p:cNvSpPr>
          <p:nvPr/>
        </p:nvSpPr>
        <p:spPr bwMode="auto">
          <a:xfrm>
            <a:off x="4437063" y="6276975"/>
            <a:ext cx="1731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Line 59"/>
          <p:cNvSpPr>
            <a:spLocks noChangeShapeType="1"/>
          </p:cNvSpPr>
          <p:nvPr/>
        </p:nvSpPr>
        <p:spPr bwMode="auto">
          <a:xfrm>
            <a:off x="1706563" y="6313488"/>
            <a:ext cx="1731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Line 60"/>
          <p:cNvSpPr>
            <a:spLocks noChangeShapeType="1"/>
          </p:cNvSpPr>
          <p:nvPr/>
        </p:nvSpPr>
        <p:spPr bwMode="auto">
          <a:xfrm>
            <a:off x="4479925" y="4089400"/>
            <a:ext cx="1731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Text Box 66"/>
          <p:cNvSpPr txBox="1">
            <a:spLocks noChangeArrowheads="1"/>
          </p:cNvSpPr>
          <p:nvPr/>
        </p:nvSpPr>
        <p:spPr bwMode="auto">
          <a:xfrm>
            <a:off x="333375" y="1833563"/>
            <a:ext cx="70199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c&amp;pf0ifusrf;a&amp;;aompma&amp;;q&amp;mrsm;/  / olwdkU\pmzwfy&amp;dowfrsm;? wpfOD;pD\a,&amp;Ic&amp;pfawmftm;xl;jcm;pGmzGJUEGJUwifqufrI ESif. c&amp;pf0ifusrf;wdkif;wGif tajccHusaom&amp;nf&amp;G,fcsufjzif.a&amp;;om;aom cefUrSef;tcsdefumvESif.nDavQmfpGm wifqufrI/</a:t>
            </a:r>
            <a:endParaRPr lang="en-US" sz="2400" b="1" baseline="-25000">
              <a:latin typeface="Comic Sans MS" charset="0"/>
            </a:endParaRPr>
          </a:p>
        </p:txBody>
      </p:sp>
      <p:grpSp>
        <p:nvGrpSpPr>
          <p:cNvPr id="52249" name="Group 73"/>
          <p:cNvGrpSpPr>
            <a:grpSpLocks/>
          </p:cNvGrpSpPr>
          <p:nvPr/>
        </p:nvGrpSpPr>
        <p:grpSpPr bwMode="auto">
          <a:xfrm>
            <a:off x="1654175" y="7721600"/>
            <a:ext cx="1531938" cy="620713"/>
            <a:chOff x="-1294" y="2235"/>
            <a:chExt cx="965" cy="391"/>
          </a:xfrm>
        </p:grpSpPr>
        <p:sp>
          <p:nvSpPr>
            <p:cNvPr id="52285" name="Rectangle 74"/>
            <p:cNvSpPr>
              <a:spLocks noChangeArrowheads="1"/>
            </p:cNvSpPr>
            <p:nvPr/>
          </p:nvSpPr>
          <p:spPr bwMode="auto">
            <a:xfrm>
              <a:off x="-1294" y="2235"/>
              <a:ext cx="965" cy="3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2286" name="Text Box 75"/>
            <p:cNvSpPr txBox="1">
              <a:spLocks noChangeArrowheads="1"/>
            </p:cNvSpPr>
            <p:nvPr/>
          </p:nvSpPr>
          <p:spPr bwMode="auto">
            <a:xfrm>
              <a:off x="-1238" y="2283"/>
              <a:ext cx="895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aseline="-25000">
                  <a:latin typeface="Comic Sans MS" charset="0"/>
                </a:rPr>
                <a:t>________</a:t>
              </a:r>
              <a:r>
                <a:rPr lang="en-US" sz="2400" b="1" baseline="-25000">
                  <a:latin typeface="WinInnwa" charset="0"/>
                </a:rPr>
                <a:t>at'D</a:t>
              </a:r>
              <a:r>
                <a:rPr lang="en-US" sz="2000" baseline="-25000">
                  <a:latin typeface="Comic Sans MS" charset="0"/>
                </a:rPr>
                <a:t>..</a:t>
              </a:r>
            </a:p>
          </p:txBody>
        </p:sp>
      </p:grpSp>
      <p:grpSp>
        <p:nvGrpSpPr>
          <p:cNvPr id="52250" name="Group 76"/>
          <p:cNvGrpSpPr>
            <a:grpSpLocks/>
          </p:cNvGrpSpPr>
          <p:nvPr/>
        </p:nvGrpSpPr>
        <p:grpSpPr bwMode="auto">
          <a:xfrm>
            <a:off x="4457700" y="7688263"/>
            <a:ext cx="1531938" cy="579437"/>
            <a:chOff x="-1294" y="2235"/>
            <a:chExt cx="965" cy="365"/>
          </a:xfrm>
        </p:grpSpPr>
        <p:sp>
          <p:nvSpPr>
            <p:cNvPr id="52283" name="Rectangle 77"/>
            <p:cNvSpPr>
              <a:spLocks noChangeArrowheads="1"/>
            </p:cNvSpPr>
            <p:nvPr/>
          </p:nvSpPr>
          <p:spPr bwMode="auto">
            <a:xfrm>
              <a:off x="-1294" y="2235"/>
              <a:ext cx="965" cy="3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2284" name="Text Box 78"/>
            <p:cNvSpPr txBox="1">
              <a:spLocks noChangeArrowheads="1"/>
            </p:cNvSpPr>
            <p:nvPr/>
          </p:nvSpPr>
          <p:spPr bwMode="auto">
            <a:xfrm>
              <a:off x="-1238" y="2283"/>
              <a:ext cx="89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aseline="-25000">
                  <a:latin typeface="Comic Sans MS" charset="0"/>
                </a:rPr>
                <a:t>_________</a:t>
              </a:r>
              <a:r>
                <a:rPr lang="en-US" b="1">
                  <a:latin typeface="WinInnwa" charset="0"/>
                </a:rPr>
                <a:t>at'D</a:t>
              </a:r>
              <a:r>
                <a:rPr lang="en-US" sz="2000" baseline="-25000">
                  <a:latin typeface="Comic Sans MS" charset="0"/>
                </a:rPr>
                <a:t>..</a:t>
              </a:r>
            </a:p>
          </p:txBody>
        </p:sp>
      </p:grpSp>
      <p:grpSp>
        <p:nvGrpSpPr>
          <p:cNvPr id="52251" name="Group 79"/>
          <p:cNvGrpSpPr>
            <a:grpSpLocks/>
          </p:cNvGrpSpPr>
          <p:nvPr/>
        </p:nvGrpSpPr>
        <p:grpSpPr bwMode="auto">
          <a:xfrm>
            <a:off x="3171825" y="5081588"/>
            <a:ext cx="1606550" cy="1528762"/>
            <a:chOff x="245" y="3012"/>
            <a:chExt cx="1012" cy="963"/>
          </a:xfrm>
        </p:grpSpPr>
        <p:sp>
          <p:nvSpPr>
            <p:cNvPr id="43046" name="AutoShape 38"/>
            <p:cNvSpPr>
              <a:spLocks noChangeArrowheads="1"/>
            </p:cNvSpPr>
            <p:nvPr/>
          </p:nvSpPr>
          <p:spPr bwMode="auto">
            <a:xfrm rot="5407733">
              <a:off x="272" y="2988"/>
              <a:ext cx="963" cy="1012"/>
            </a:xfrm>
            <a:prstGeom prst="rtTriangle">
              <a:avLst/>
            </a:prstGeom>
            <a:solidFill>
              <a:schemeClr val="bg1"/>
            </a:solidFill>
            <a:ln w="130175">
              <a:solidFill>
                <a:schemeClr val="hlink"/>
              </a:solidFill>
              <a:miter lim="800000"/>
              <a:headEnd/>
              <a:tailEnd/>
            </a:ln>
            <a:effectLst>
              <a:outerShdw dist="91581" dir="3378596" algn="ctr" rotWithShape="0">
                <a:schemeClr val="tx1"/>
              </a:outerShdw>
            </a:effectLst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my-MM" b="1">
                <a:latin typeface="Wingdings 2" pitchFamily="18" charset="2"/>
                <a:ea typeface="+mn-ea"/>
                <a:cs typeface="+mn-cs"/>
              </a:endParaRPr>
            </a:p>
          </p:txBody>
        </p:sp>
        <p:sp>
          <p:nvSpPr>
            <p:cNvPr id="52281" name="Line 47"/>
            <p:cNvSpPr>
              <a:spLocks noChangeShapeType="1"/>
            </p:cNvSpPr>
            <p:nvPr/>
          </p:nvSpPr>
          <p:spPr bwMode="auto">
            <a:xfrm flipV="1">
              <a:off x="338" y="3108"/>
              <a:ext cx="692" cy="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2" name="Line 63"/>
            <p:cNvSpPr>
              <a:spLocks noChangeShapeType="1"/>
            </p:cNvSpPr>
            <p:nvPr/>
          </p:nvSpPr>
          <p:spPr bwMode="auto">
            <a:xfrm flipV="1">
              <a:off x="321" y="3093"/>
              <a:ext cx="475" cy="4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52" name="Group 80"/>
          <p:cNvGrpSpPr>
            <a:grpSpLocks/>
          </p:cNvGrpSpPr>
          <p:nvPr/>
        </p:nvGrpSpPr>
        <p:grpSpPr bwMode="auto">
          <a:xfrm>
            <a:off x="1608138" y="3159125"/>
            <a:ext cx="1557337" cy="485775"/>
            <a:chOff x="-1294" y="2235"/>
            <a:chExt cx="965" cy="306"/>
          </a:xfrm>
        </p:grpSpPr>
        <p:sp>
          <p:nvSpPr>
            <p:cNvPr id="52278" name="Rectangle 81"/>
            <p:cNvSpPr>
              <a:spLocks noChangeArrowheads="1"/>
            </p:cNvSpPr>
            <p:nvPr/>
          </p:nvSpPr>
          <p:spPr bwMode="auto">
            <a:xfrm>
              <a:off x="-1294" y="2235"/>
              <a:ext cx="965" cy="3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2279" name="Text Box 82"/>
            <p:cNvSpPr txBox="1">
              <a:spLocks noChangeArrowheads="1"/>
            </p:cNvSpPr>
            <p:nvPr/>
          </p:nvSpPr>
          <p:spPr bwMode="auto">
            <a:xfrm>
              <a:off x="-1238" y="2283"/>
              <a:ext cx="8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2000" baseline="-25000">
                  <a:latin typeface="Comic Sans MS" charset="0"/>
                </a:rPr>
                <a:t>_______</a:t>
              </a:r>
              <a:r>
                <a:rPr lang="en-US" sz="2400" b="1" baseline="-25000">
                  <a:latin typeface="WinInnwa" charset="0"/>
                </a:rPr>
                <a:t>at'D</a:t>
              </a:r>
              <a:endParaRPr lang="en-US" sz="2000" baseline="-25000">
                <a:latin typeface="WinInnwa" charset="0"/>
              </a:endParaRPr>
            </a:p>
          </p:txBody>
        </p:sp>
      </p:grpSp>
      <p:grpSp>
        <p:nvGrpSpPr>
          <p:cNvPr id="52253" name="Group 83"/>
          <p:cNvGrpSpPr>
            <a:grpSpLocks/>
          </p:cNvGrpSpPr>
          <p:nvPr/>
        </p:nvGrpSpPr>
        <p:grpSpPr bwMode="auto">
          <a:xfrm>
            <a:off x="4357688" y="3160713"/>
            <a:ext cx="1557337" cy="485775"/>
            <a:chOff x="-1294" y="2235"/>
            <a:chExt cx="965" cy="306"/>
          </a:xfrm>
        </p:grpSpPr>
        <p:sp>
          <p:nvSpPr>
            <p:cNvPr id="52276" name="Rectangle 84"/>
            <p:cNvSpPr>
              <a:spLocks noChangeArrowheads="1"/>
            </p:cNvSpPr>
            <p:nvPr/>
          </p:nvSpPr>
          <p:spPr bwMode="auto">
            <a:xfrm>
              <a:off x="-1294" y="2235"/>
              <a:ext cx="965" cy="3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2277" name="Text Box 85"/>
            <p:cNvSpPr txBox="1">
              <a:spLocks noChangeArrowheads="1"/>
            </p:cNvSpPr>
            <p:nvPr/>
          </p:nvSpPr>
          <p:spPr bwMode="auto">
            <a:xfrm>
              <a:off x="-1238" y="2283"/>
              <a:ext cx="8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aseline="-25000">
                  <a:latin typeface="Comic Sans MS" charset="0"/>
                </a:rPr>
                <a:t>________</a:t>
              </a:r>
              <a:r>
                <a:rPr lang="en-US" sz="2400" b="1" baseline="-25000">
                  <a:latin typeface="WinInnwa" charset="0"/>
                </a:rPr>
                <a:t>at'D</a:t>
              </a:r>
              <a:endParaRPr lang="en-US" sz="2400" baseline="-25000">
                <a:latin typeface="WinInnwa" charset="0"/>
              </a:endParaRPr>
            </a:p>
          </p:txBody>
        </p:sp>
      </p:grpSp>
      <p:sp>
        <p:nvSpPr>
          <p:cNvPr id="52254" name="Text Box 86"/>
          <p:cNvSpPr txBox="1">
            <a:spLocks noChangeArrowheads="1"/>
          </p:cNvSpPr>
          <p:nvPr/>
        </p:nvSpPr>
        <p:spPr bwMode="auto">
          <a:xfrm>
            <a:off x="1631950" y="3644900"/>
            <a:ext cx="18176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&amp;SifroJ</a:t>
            </a:r>
          </a:p>
        </p:txBody>
      </p:sp>
      <p:sp>
        <p:nvSpPr>
          <p:cNvPr id="52255" name="Text Box 87"/>
          <p:cNvSpPr txBox="1">
            <a:spLocks noChangeArrowheads="1"/>
          </p:cNvSpPr>
          <p:nvPr/>
        </p:nvSpPr>
        <p:spPr bwMode="auto">
          <a:xfrm>
            <a:off x="4770438" y="3652838"/>
            <a:ext cx="16256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&amp;Sifrmuk</a:t>
            </a:r>
          </a:p>
        </p:txBody>
      </p:sp>
      <p:sp>
        <p:nvSpPr>
          <p:cNvPr id="52256" name="Text Box 88"/>
          <p:cNvSpPr txBox="1">
            <a:spLocks noChangeArrowheads="1"/>
          </p:cNvSpPr>
          <p:nvPr/>
        </p:nvSpPr>
        <p:spPr bwMode="auto">
          <a:xfrm>
            <a:off x="1868488" y="5862638"/>
            <a:ext cx="16256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&amp;Sifvkum</a:t>
            </a:r>
          </a:p>
        </p:txBody>
      </p:sp>
      <p:sp>
        <p:nvSpPr>
          <p:cNvPr id="52257" name="Text Box 89"/>
          <p:cNvSpPr txBox="1">
            <a:spLocks noChangeArrowheads="1"/>
          </p:cNvSpPr>
          <p:nvPr/>
        </p:nvSpPr>
        <p:spPr bwMode="auto">
          <a:xfrm>
            <a:off x="4721225" y="5837238"/>
            <a:ext cx="16256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&amp;Sifa,m[ef</a:t>
            </a:r>
          </a:p>
        </p:txBody>
      </p:sp>
      <p:sp>
        <p:nvSpPr>
          <p:cNvPr id="52258" name="Text Box 90"/>
          <p:cNvSpPr txBox="1">
            <a:spLocks noChangeArrowheads="1"/>
          </p:cNvSpPr>
          <p:nvPr/>
        </p:nvSpPr>
        <p:spPr bwMode="auto">
          <a:xfrm>
            <a:off x="1644650" y="4032250"/>
            <a:ext cx="1625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,k'vlrsdK;rsm;</a:t>
            </a:r>
          </a:p>
        </p:txBody>
      </p:sp>
      <p:sp>
        <p:nvSpPr>
          <p:cNvPr id="52259" name="Text Box 92"/>
          <p:cNvSpPr txBox="1">
            <a:spLocks noChangeArrowheads="1"/>
          </p:cNvSpPr>
          <p:nvPr/>
        </p:nvSpPr>
        <p:spPr bwMode="auto">
          <a:xfrm>
            <a:off x="1530350" y="4938713"/>
            <a:ext cx="16256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ajymcJ.ovJ</a:t>
            </a:r>
          </a:p>
        </p:txBody>
      </p:sp>
      <p:sp>
        <p:nvSpPr>
          <p:cNvPr id="52260" name="Text Box 93"/>
          <p:cNvSpPr txBox="1">
            <a:spLocks noChangeArrowheads="1"/>
          </p:cNvSpPr>
          <p:nvPr/>
        </p:nvSpPr>
        <p:spPr bwMode="auto">
          <a:xfrm>
            <a:off x="4389438" y="4027488"/>
            <a:ext cx="23114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a&amp;mrvlrsdK;rsm;qDoUdkU</a:t>
            </a:r>
          </a:p>
        </p:txBody>
      </p:sp>
      <p:sp>
        <p:nvSpPr>
          <p:cNvPr id="52261" name="Text Box 94"/>
          <p:cNvSpPr txBox="1">
            <a:spLocks noChangeArrowheads="1"/>
          </p:cNvSpPr>
          <p:nvPr/>
        </p:nvSpPr>
        <p:spPr bwMode="auto">
          <a:xfrm>
            <a:off x="4706938" y="4338638"/>
            <a:ext cx="16256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tapcHuGsef</a:t>
            </a:r>
          </a:p>
        </p:txBody>
      </p:sp>
      <p:sp>
        <p:nvSpPr>
          <p:cNvPr id="52262" name="Text Box 95"/>
          <p:cNvSpPr txBox="1">
            <a:spLocks noChangeArrowheads="1"/>
          </p:cNvSpPr>
          <p:nvPr/>
        </p:nvSpPr>
        <p:spPr bwMode="auto">
          <a:xfrm>
            <a:off x="4926013" y="4951413"/>
            <a:ext cx="16256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vkyfcJ.ovJ</a:t>
            </a:r>
          </a:p>
        </p:txBody>
      </p:sp>
      <p:sp>
        <p:nvSpPr>
          <p:cNvPr id="52263" name="Text Box 96"/>
          <p:cNvSpPr txBox="1">
            <a:spLocks noChangeArrowheads="1"/>
          </p:cNvSpPr>
          <p:nvPr/>
        </p:nvSpPr>
        <p:spPr bwMode="auto">
          <a:xfrm>
            <a:off x="1557338" y="6284913"/>
            <a:ext cx="18923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*&amp;dvlrsdK;rsm;qDodkU</a:t>
            </a:r>
          </a:p>
        </p:txBody>
      </p:sp>
      <p:sp>
        <p:nvSpPr>
          <p:cNvPr id="52264" name="Text Box 97"/>
          <p:cNvSpPr txBox="1">
            <a:spLocks noChangeArrowheads="1"/>
          </p:cNvSpPr>
          <p:nvPr/>
        </p:nvSpPr>
        <p:spPr bwMode="auto">
          <a:xfrm>
            <a:off x="2024063" y="6596063"/>
            <a:ext cx="201136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bk&amp;m;^vl</a:t>
            </a:r>
          </a:p>
        </p:txBody>
      </p:sp>
      <p:sp>
        <p:nvSpPr>
          <p:cNvPr id="52265" name="Text Box 98"/>
          <p:cNvSpPr txBox="1">
            <a:spLocks noChangeArrowheads="1"/>
          </p:cNvSpPr>
          <p:nvPr/>
        </p:nvSpPr>
        <p:spPr bwMode="auto">
          <a:xfrm>
            <a:off x="1490663" y="7234238"/>
            <a:ext cx="16256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cHpm;cJ.ovJ</a:t>
            </a:r>
          </a:p>
        </p:txBody>
      </p:sp>
      <p:sp>
        <p:nvSpPr>
          <p:cNvPr id="52266" name="Text Box 99"/>
          <p:cNvSpPr txBox="1">
            <a:spLocks noChangeArrowheads="1"/>
          </p:cNvSpPr>
          <p:nvPr/>
        </p:nvSpPr>
        <p:spPr bwMode="auto">
          <a:xfrm>
            <a:off x="4432300" y="6219825"/>
            <a:ext cx="241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toif;awmfwdkif;odkU</a:t>
            </a:r>
          </a:p>
        </p:txBody>
      </p:sp>
      <p:sp>
        <p:nvSpPr>
          <p:cNvPr id="52267" name="Text Box 100"/>
          <p:cNvSpPr txBox="1">
            <a:spLocks noChangeArrowheads="1"/>
          </p:cNvSpPr>
          <p:nvPr/>
        </p:nvSpPr>
        <p:spPr bwMode="auto">
          <a:xfrm>
            <a:off x="4914900" y="6554788"/>
            <a:ext cx="16256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bk&amp;m;</a:t>
            </a:r>
          </a:p>
        </p:txBody>
      </p:sp>
      <p:sp>
        <p:nvSpPr>
          <p:cNvPr id="52268" name="Text Box 101"/>
          <p:cNvSpPr txBox="1">
            <a:spLocks noChangeArrowheads="1"/>
          </p:cNvSpPr>
          <p:nvPr/>
        </p:nvSpPr>
        <p:spPr bwMode="auto">
          <a:xfrm>
            <a:off x="4254500" y="7107238"/>
            <a:ext cx="16256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qdkvdkcJ.ovJ</a:t>
            </a:r>
          </a:p>
        </p:txBody>
      </p:sp>
      <p:sp>
        <p:nvSpPr>
          <p:cNvPr id="52269" name="Text Box 102"/>
          <p:cNvSpPr txBox="1">
            <a:spLocks noChangeArrowheads="1"/>
          </p:cNvSpPr>
          <p:nvPr/>
        </p:nvSpPr>
        <p:spPr bwMode="auto">
          <a:xfrm rot="-2605631">
            <a:off x="2919413" y="5121275"/>
            <a:ext cx="16256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baseline="-25000">
                <a:solidFill>
                  <a:srgbClr val="E32434"/>
                </a:solidFill>
                <a:latin typeface="WinInnwa" charset="0"/>
              </a:rPr>
              <a:t>qifwlaomusrf;rsm;</a:t>
            </a:r>
          </a:p>
        </p:txBody>
      </p:sp>
      <p:sp>
        <p:nvSpPr>
          <p:cNvPr id="52270" name="Text Box 103"/>
          <p:cNvSpPr txBox="1">
            <a:spLocks noChangeArrowheads="1"/>
          </p:cNvSpPr>
          <p:nvPr/>
        </p:nvSpPr>
        <p:spPr bwMode="auto">
          <a:xfrm rot="-2582566">
            <a:off x="2738438" y="5549900"/>
            <a:ext cx="1943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baseline="-25000">
                <a:solidFill>
                  <a:srgbClr val="E32434"/>
                </a:solidFill>
                <a:latin typeface="WinInnwa" charset="0"/>
              </a:rPr>
              <a:t>]twlwuGawGU&amp;jcif;}</a:t>
            </a:r>
          </a:p>
        </p:txBody>
      </p:sp>
      <p:sp>
        <p:nvSpPr>
          <p:cNvPr id="52271" name="Text Box 104"/>
          <p:cNvSpPr txBox="1">
            <a:spLocks noChangeArrowheads="1"/>
          </p:cNvSpPr>
          <p:nvPr/>
        </p:nvSpPr>
        <p:spPr bwMode="auto">
          <a:xfrm>
            <a:off x="1652588" y="3124200"/>
            <a:ext cx="1625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Capitals" charset="0"/>
              </a:rPr>
              <a:t>     </a:t>
            </a: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40</a:t>
            </a:r>
            <a:r>
              <a:rPr lang="en-US" sz="3200" b="1" baseline="-25000">
                <a:solidFill>
                  <a:srgbClr val="E32434"/>
                </a:solidFill>
                <a:latin typeface="Capitals" charset="0"/>
              </a:rPr>
              <a:t> </a:t>
            </a:r>
          </a:p>
        </p:txBody>
      </p:sp>
      <p:sp>
        <p:nvSpPr>
          <p:cNvPr id="52272" name="Text Box 105"/>
          <p:cNvSpPr txBox="1">
            <a:spLocks noChangeArrowheads="1"/>
          </p:cNvSpPr>
          <p:nvPr/>
        </p:nvSpPr>
        <p:spPr bwMode="auto">
          <a:xfrm>
            <a:off x="4597400" y="3117850"/>
            <a:ext cx="1625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64-68</a:t>
            </a:r>
          </a:p>
        </p:txBody>
      </p:sp>
      <p:sp>
        <p:nvSpPr>
          <p:cNvPr id="52273" name="Text Box 106"/>
          <p:cNvSpPr txBox="1">
            <a:spLocks noChangeArrowheads="1"/>
          </p:cNvSpPr>
          <p:nvPr/>
        </p:nvSpPr>
        <p:spPr bwMode="auto">
          <a:xfrm>
            <a:off x="1801813" y="7635875"/>
            <a:ext cx="1625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57-59</a:t>
            </a:r>
          </a:p>
        </p:txBody>
      </p:sp>
      <p:sp>
        <p:nvSpPr>
          <p:cNvPr id="52274" name="Text Box 107"/>
          <p:cNvSpPr txBox="1">
            <a:spLocks noChangeArrowheads="1"/>
          </p:cNvSpPr>
          <p:nvPr/>
        </p:nvSpPr>
        <p:spPr bwMode="auto">
          <a:xfrm>
            <a:off x="4873625" y="7637463"/>
            <a:ext cx="16256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69</a:t>
            </a:r>
          </a:p>
        </p:txBody>
      </p:sp>
      <p:sp>
        <p:nvSpPr>
          <p:cNvPr id="52275" name="Text Box 108"/>
          <p:cNvSpPr txBox="1">
            <a:spLocks noChangeArrowheads="1"/>
          </p:cNvSpPr>
          <p:nvPr/>
        </p:nvSpPr>
        <p:spPr bwMode="auto">
          <a:xfrm>
            <a:off x="1947863" y="4321175"/>
            <a:ext cx="1625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bk&amp;if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127000" y="9017000"/>
            <a:ext cx="10922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my-MM" sz="1000">
              <a:latin typeface="Helvetica" charset="0"/>
            </a:endParaRPr>
          </a:p>
        </p:txBody>
      </p:sp>
      <p:sp>
        <p:nvSpPr>
          <p:cNvPr id="53251" name="Text Box 11"/>
          <p:cNvSpPr txBox="1">
            <a:spLocks noChangeArrowheads="1"/>
          </p:cNvSpPr>
          <p:nvPr/>
        </p:nvSpPr>
        <p:spPr bwMode="auto">
          <a:xfrm>
            <a:off x="7208838" y="26988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53252" name="Text Box 14"/>
          <p:cNvSpPr txBox="1">
            <a:spLocks noChangeArrowheads="1"/>
          </p:cNvSpPr>
          <p:nvPr/>
        </p:nvSpPr>
        <p:spPr bwMode="auto">
          <a:xfrm>
            <a:off x="3236913" y="2454275"/>
            <a:ext cx="3849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latin typeface="WinInnwa" charset="0"/>
              </a:rPr>
              <a:t>uGsefkyfwdkU&amp;Sifa,m[eftcef;BuD; 1 udkzwfBunf.&amp;efomjzpfonf/</a:t>
            </a:r>
          </a:p>
        </p:txBody>
      </p:sp>
      <p:sp>
        <p:nvSpPr>
          <p:cNvPr id="53253" name="Text Box 25"/>
          <p:cNvSpPr txBox="1">
            <a:spLocks noChangeArrowheads="1"/>
          </p:cNvSpPr>
          <p:nvPr/>
        </p:nvSpPr>
        <p:spPr bwMode="auto">
          <a:xfrm>
            <a:off x="6586538" y="98425"/>
            <a:ext cx="7540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22</a:t>
            </a:r>
          </a:p>
        </p:txBody>
      </p:sp>
      <p:sp>
        <p:nvSpPr>
          <p:cNvPr id="53254" name="Text Box 28"/>
          <p:cNvSpPr txBox="1">
            <a:spLocks noChangeArrowheads="1"/>
          </p:cNvSpPr>
          <p:nvPr/>
        </p:nvSpPr>
        <p:spPr bwMode="auto">
          <a:xfrm>
            <a:off x="1639888" y="3006725"/>
            <a:ext cx="3119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>
              <a:latin typeface="Times" charset="0"/>
            </a:endParaRPr>
          </a:p>
        </p:txBody>
      </p:sp>
      <p:grpSp>
        <p:nvGrpSpPr>
          <p:cNvPr id="53255" name="Group 38"/>
          <p:cNvGrpSpPr>
            <a:grpSpLocks/>
          </p:cNvGrpSpPr>
          <p:nvPr/>
        </p:nvGrpSpPr>
        <p:grpSpPr bwMode="auto">
          <a:xfrm>
            <a:off x="549275" y="2181225"/>
            <a:ext cx="2566988" cy="1900238"/>
            <a:chOff x="268" y="1376"/>
            <a:chExt cx="1617" cy="1197"/>
          </a:xfrm>
        </p:grpSpPr>
        <p:sp>
          <p:nvSpPr>
            <p:cNvPr id="53260" name="AutoShape 7" descr="25%"/>
            <p:cNvSpPr>
              <a:spLocks noChangeArrowheads="1"/>
            </p:cNvSpPr>
            <p:nvPr/>
          </p:nvSpPr>
          <p:spPr bwMode="auto">
            <a:xfrm>
              <a:off x="268" y="1381"/>
              <a:ext cx="1561" cy="1191"/>
            </a:xfrm>
            <a:prstGeom prst="roundRect">
              <a:avLst>
                <a:gd name="adj" fmla="val 16667"/>
              </a:avLst>
            </a:prstGeom>
            <a:pattFill prst="pct25">
              <a:fgClr>
                <a:srgbClr val="B3B3B3"/>
              </a:fgClr>
              <a:bgClr>
                <a:schemeClr val="bg1"/>
              </a:bgClr>
            </a:patt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my-MM" sz="600">
                <a:latin typeface="Engravers MT" charset="0"/>
              </a:endParaRPr>
            </a:p>
          </p:txBody>
        </p:sp>
        <p:sp>
          <p:nvSpPr>
            <p:cNvPr id="53261" name="Rectangle 16" descr="40%"/>
            <p:cNvSpPr>
              <a:spLocks noChangeArrowheads="1"/>
            </p:cNvSpPr>
            <p:nvPr/>
          </p:nvSpPr>
          <p:spPr bwMode="auto">
            <a:xfrm>
              <a:off x="296" y="1376"/>
              <a:ext cx="214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latin typeface="WinInnwa" charset="0"/>
                </a:rPr>
                <a:t>4</a:t>
              </a:r>
            </a:p>
          </p:txBody>
        </p:sp>
        <p:sp>
          <p:nvSpPr>
            <p:cNvPr id="53262" name="Text Box 21" descr="40%"/>
            <p:cNvSpPr txBox="1">
              <a:spLocks noChangeArrowheads="1"/>
            </p:cNvSpPr>
            <p:nvPr/>
          </p:nvSpPr>
          <p:spPr bwMode="auto">
            <a:xfrm>
              <a:off x="375" y="1739"/>
              <a:ext cx="1432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>
                  <a:latin typeface="WinInnwa" charset="0"/>
                </a:rPr>
                <a:t>odkU </a:t>
              </a:r>
              <a:r>
                <a:rPr lang="en-US" sz="2000" b="1">
                  <a:latin typeface="Helvetica" charset="0"/>
                </a:rPr>
                <a:t>__________         </a:t>
              </a:r>
              <a:r>
                <a:rPr lang="en-US" sz="2000" b="1">
                  <a:latin typeface="WinInnwa" charset="0"/>
                </a:rPr>
                <a:t>uJ.odkU</a:t>
              </a:r>
              <a:r>
                <a:rPr lang="en-US" sz="2000" b="1">
                  <a:latin typeface="Helvetica" charset="0"/>
                </a:rPr>
                <a:t>:__________      </a:t>
              </a:r>
              <a:r>
                <a:rPr lang="en-US" sz="2000" b="1">
                  <a:latin typeface="WinInnwa" charset="0"/>
                </a:rPr>
                <a:t>a,&amp;Ic&amp;pfawmfbmudk</a:t>
              </a:r>
              <a:r>
                <a:rPr lang="en-US" sz="2000" b="1">
                  <a:latin typeface="Helvetica" charset="0"/>
                </a:rPr>
                <a:t>           :______________</a:t>
              </a:r>
            </a:p>
          </p:txBody>
        </p:sp>
        <p:sp>
          <p:nvSpPr>
            <p:cNvPr id="53263" name="Line 22" descr="40%"/>
            <p:cNvSpPr>
              <a:spLocks noChangeShapeType="1"/>
            </p:cNvSpPr>
            <p:nvPr/>
          </p:nvSpPr>
          <p:spPr bwMode="auto">
            <a:xfrm>
              <a:off x="598" y="1660"/>
              <a:ext cx="10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4" name="Rectangle 30" descr="40%"/>
            <p:cNvSpPr>
              <a:spLocks noChangeArrowheads="1"/>
            </p:cNvSpPr>
            <p:nvPr/>
          </p:nvSpPr>
          <p:spPr bwMode="auto">
            <a:xfrm>
              <a:off x="692" y="1381"/>
              <a:ext cx="119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WinInnwa" charset="0"/>
                </a:rPr>
                <a:t>&amp;Sifa,m[ef</a:t>
              </a:r>
            </a:p>
          </p:txBody>
        </p:sp>
        <p:sp>
          <p:nvSpPr>
            <p:cNvPr id="53265" name="Rectangle 31" descr="40%"/>
            <p:cNvSpPr>
              <a:spLocks noChangeArrowheads="1"/>
            </p:cNvSpPr>
            <p:nvPr/>
          </p:nvSpPr>
          <p:spPr bwMode="auto">
            <a:xfrm>
              <a:off x="664" y="1700"/>
              <a:ext cx="99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WinInnwa" charset="0"/>
                </a:rPr>
                <a:t>Ttoif;awmf</a:t>
              </a:r>
            </a:p>
          </p:txBody>
        </p:sp>
        <p:sp>
          <p:nvSpPr>
            <p:cNvPr id="53266" name="Rectangle 32" descr="40%"/>
            <p:cNvSpPr>
              <a:spLocks noChangeArrowheads="1"/>
            </p:cNvSpPr>
            <p:nvPr/>
          </p:nvSpPr>
          <p:spPr bwMode="auto">
            <a:xfrm>
              <a:off x="871" y="1901"/>
              <a:ext cx="86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WinInnwa" charset="0"/>
                </a:rPr>
                <a:t>bk&amp;m;</a:t>
              </a:r>
            </a:p>
          </p:txBody>
        </p:sp>
        <p:sp>
          <p:nvSpPr>
            <p:cNvPr id="53267" name="Rectangle 33" descr="40%"/>
            <p:cNvSpPr>
              <a:spLocks noChangeArrowheads="1"/>
            </p:cNvSpPr>
            <p:nvPr/>
          </p:nvSpPr>
          <p:spPr bwMode="auto">
            <a:xfrm>
              <a:off x="730" y="2276"/>
              <a:ext cx="87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WinInnwa" charset="0"/>
                </a:rPr>
                <a:t>qdkvdkcJovJ</a:t>
              </a:r>
            </a:p>
          </p:txBody>
        </p:sp>
      </p:grpSp>
      <p:sp>
        <p:nvSpPr>
          <p:cNvPr id="53256" name="Text Box 35"/>
          <p:cNvSpPr txBox="1">
            <a:spLocks noChangeArrowheads="1"/>
          </p:cNvSpPr>
          <p:nvPr/>
        </p:nvSpPr>
        <p:spPr bwMode="auto">
          <a:xfrm>
            <a:off x="0" y="736600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Comic Sans MS" charset="0"/>
              </a:rPr>
              <a:t>        </a:t>
            </a:r>
            <a:r>
              <a:rPr lang="en-US" sz="2400" b="1" i="1">
                <a:latin typeface="WinInnwa" charset="0"/>
              </a:rPr>
              <a:t>&amp;Sifa,m[efc&amp;pf0ifusrf;/  /</a:t>
            </a:r>
            <a:r>
              <a:rPr lang="en-US" sz="2400" b="1" i="1">
                <a:latin typeface="Comic Sans MS" charset="0"/>
              </a:rPr>
              <a:t>                        </a:t>
            </a:r>
            <a:r>
              <a:rPr lang="en-US" sz="2400" b="1" i="1">
                <a:latin typeface="WinInnwa" charset="0"/>
              </a:rPr>
              <a:t>tjcm;wlnDaomusrf;rsm;ESiftb,ft&amp;monfuGmjcm;apoenf;/</a:t>
            </a:r>
          </a:p>
        </p:txBody>
      </p:sp>
      <p:sp>
        <p:nvSpPr>
          <p:cNvPr id="53257" name="Text Box 36"/>
          <p:cNvSpPr txBox="1">
            <a:spLocks noChangeArrowheads="1"/>
          </p:cNvSpPr>
          <p:nvPr/>
        </p:nvSpPr>
        <p:spPr bwMode="auto">
          <a:xfrm>
            <a:off x="792163" y="5302250"/>
            <a:ext cx="613568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Comic Sans MS" charset="0"/>
              </a:rPr>
              <a:t>•</a:t>
            </a:r>
            <a:r>
              <a:rPr lang="en-US" sz="2400" b="1">
                <a:latin typeface="WinInnwa" charset="0"/>
              </a:rPr>
              <a:t>a,&amp;I</a:t>
            </a:r>
            <a:r>
              <a:rPr lang="en-US" sz="2000" b="1">
                <a:latin typeface="WinInnwa" charset="0"/>
              </a:rPr>
              <a:t> </a:t>
            </a:r>
            <a:r>
              <a:rPr lang="en-US" sz="2000" b="1">
                <a:latin typeface="Comic Sans MS" charset="0"/>
              </a:rPr>
              <a:t>: </a:t>
            </a:r>
            <a:r>
              <a:rPr lang="en-US" sz="2000" b="1">
                <a:latin typeface="WinInnwa" charset="0"/>
              </a:rPr>
              <a:t>rlvtpueOD;üwnf&amp;Sdaomol (ti,f 1)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Comic Sans MS" charset="0"/>
              </a:rPr>
              <a:t>• </a:t>
            </a:r>
            <a:r>
              <a:rPr lang="en-US" sz="2400" b="1">
                <a:latin typeface="WinInnwa" charset="0"/>
              </a:rPr>
              <a:t>a,&amp;I</a:t>
            </a:r>
            <a:r>
              <a:rPr lang="en-US" sz="2000" b="1">
                <a:latin typeface="WinInnwa" charset="0"/>
              </a:rPr>
              <a:t> </a:t>
            </a:r>
            <a:r>
              <a:rPr lang="en-US" sz="2000" b="1">
                <a:latin typeface="Comic Sans MS" charset="0"/>
              </a:rPr>
              <a:t>: </a:t>
            </a:r>
            <a:r>
              <a:rPr lang="en-US" sz="2000" b="1">
                <a:latin typeface="WinInnwa" charset="0"/>
              </a:rPr>
              <a:t>wrlxl;jcm;aomy*¾dKvf (ti,f 1)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Comic Sans MS" charset="0"/>
              </a:rPr>
              <a:t>• </a:t>
            </a:r>
            <a:r>
              <a:rPr lang="en-US" sz="2400" b="1">
                <a:latin typeface="WinInnwa" charset="0"/>
              </a:rPr>
              <a:t>a,&amp;I</a:t>
            </a:r>
            <a:r>
              <a:rPr lang="en-US" sz="2000" b="1">
                <a:latin typeface="WinInnwa" charset="0"/>
              </a:rPr>
              <a:t> </a:t>
            </a:r>
            <a:r>
              <a:rPr lang="en-US" sz="2000" b="1">
                <a:latin typeface="Comic Sans MS" charset="0"/>
              </a:rPr>
              <a:t>: </a:t>
            </a:r>
            <a:r>
              <a:rPr lang="en-US" sz="2000" b="1">
                <a:latin typeface="WinInnwa" charset="0"/>
              </a:rPr>
              <a:t>bk&amp;m;jzpfcJ.? jzpfaeaombk&amp;m; (ti,f 1)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Comic Sans MS" charset="0"/>
              </a:rPr>
              <a:t>• </a:t>
            </a:r>
            <a:r>
              <a:rPr lang="en-US" sz="2400" b="1">
                <a:latin typeface="WinInnwa" charset="0"/>
              </a:rPr>
              <a:t>a,&amp;I</a:t>
            </a:r>
            <a:r>
              <a:rPr lang="en-US" sz="2000" b="1">
                <a:latin typeface="WinInnwa" charset="0"/>
              </a:rPr>
              <a:t> </a:t>
            </a:r>
            <a:r>
              <a:rPr lang="en-US" sz="2000" b="1">
                <a:latin typeface="Comic Sans MS" charset="0"/>
              </a:rPr>
              <a:t>: </a:t>
            </a:r>
            <a:r>
              <a:rPr lang="en-US" sz="2000" b="1">
                <a:latin typeface="WinInnwa" charset="0"/>
              </a:rPr>
              <a:t>xm0&amp;wnf&amp;Sdpdk;pHaombk&amp;m; (ti,f 2)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Comic Sans MS" charset="0"/>
              </a:rPr>
              <a:t>• </a:t>
            </a:r>
            <a:r>
              <a:rPr lang="en-US" sz="2400" b="1">
                <a:latin typeface="WinInnwa" charset="0"/>
              </a:rPr>
              <a:t>a,&amp;I</a:t>
            </a:r>
            <a:r>
              <a:rPr lang="en-US" sz="2000" b="1">
                <a:latin typeface="WinInnwa" charset="0"/>
              </a:rPr>
              <a:t> </a:t>
            </a:r>
            <a:r>
              <a:rPr lang="en-US" sz="2000" b="1">
                <a:latin typeface="Comic Sans MS" charset="0"/>
              </a:rPr>
              <a:t>: </a:t>
            </a:r>
            <a:r>
              <a:rPr lang="en-US" sz="2000" b="1">
                <a:latin typeface="WinInnwa" charset="0"/>
              </a:rPr>
              <a:t>pBum0Vmudkzefqif;aombk&amp;m; (ti,f 3)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Comic Sans MS" charset="0"/>
              </a:rPr>
              <a:t>• </a:t>
            </a:r>
            <a:r>
              <a:rPr lang="en-US" sz="2400" b="1">
                <a:latin typeface="WinInnwa" charset="0"/>
              </a:rPr>
              <a:t>a,&amp;I</a:t>
            </a:r>
            <a:r>
              <a:rPr lang="en-US" sz="2000" b="1">
                <a:latin typeface="WinInnwa" charset="0"/>
              </a:rPr>
              <a:t> </a:t>
            </a:r>
            <a:r>
              <a:rPr lang="en-US" sz="2000" b="1">
                <a:latin typeface="Comic Sans MS" charset="0"/>
              </a:rPr>
              <a:t>: </a:t>
            </a:r>
            <a:r>
              <a:rPr lang="en-US" sz="2000" b="1">
                <a:latin typeface="WinInnwa" charset="0"/>
              </a:rPr>
              <a:t>toufESif.tvif;wdkU\t&amp;if;tjrpf (ti,f 4?5?9)</a:t>
            </a:r>
          </a:p>
        </p:txBody>
      </p:sp>
      <p:sp>
        <p:nvSpPr>
          <p:cNvPr id="53258" name="Text Box 37"/>
          <p:cNvSpPr txBox="1">
            <a:spLocks noChangeArrowheads="1"/>
          </p:cNvSpPr>
          <p:nvPr/>
        </p:nvSpPr>
        <p:spPr bwMode="auto">
          <a:xfrm>
            <a:off x="0" y="4410075"/>
            <a:ext cx="692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WinInnwa" charset="0"/>
              </a:rPr>
              <a:t>a,&amp;Ic&amp;pfawmf\-------------------------</a:t>
            </a:r>
            <a:endParaRPr lang="en-US" sz="1400">
              <a:latin typeface="WinInnwa" charset="0"/>
            </a:endParaRPr>
          </a:p>
        </p:txBody>
      </p:sp>
      <p:sp>
        <p:nvSpPr>
          <p:cNvPr id="53259" name="Text Box 41"/>
          <p:cNvSpPr txBox="1">
            <a:spLocks noChangeArrowheads="1"/>
          </p:cNvSpPr>
          <p:nvPr/>
        </p:nvSpPr>
        <p:spPr bwMode="auto">
          <a:xfrm>
            <a:off x="2549525" y="4162425"/>
            <a:ext cx="45878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baseline="-25000">
                <a:solidFill>
                  <a:srgbClr val="E32434"/>
                </a:solidFill>
                <a:latin typeface="WinInnwa" charset="0"/>
              </a:rPr>
              <a:t>BuD;rm;aomtrSefw&amp;m; 6rsdK;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27000" y="9017000"/>
            <a:ext cx="10922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my-MM" sz="1000">
              <a:latin typeface="Helvetica" charset="0"/>
            </a:endParaRPr>
          </a:p>
        </p:txBody>
      </p:sp>
      <p:sp>
        <p:nvSpPr>
          <p:cNvPr id="54275" name="Text Box 11"/>
          <p:cNvSpPr txBox="1">
            <a:spLocks noChangeArrowheads="1"/>
          </p:cNvSpPr>
          <p:nvPr/>
        </p:nvSpPr>
        <p:spPr bwMode="auto">
          <a:xfrm>
            <a:off x="7208838" y="26988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365125" y="968375"/>
            <a:ext cx="6823075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rgbClr val="B3B3B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i="1">
                <a:latin typeface="WinInnwa" charset="0"/>
                <a:ea typeface="+mn-ea"/>
                <a:cs typeface="+mn-cs"/>
              </a:rPr>
              <a:t>tjzpftysuf3cküawGU&amp;aom tcsdeftuefUtowfrJ.onf.jzpfpOf</a:t>
            </a:r>
            <a:r>
              <a:rPr lang="en-US" sz="2400" b="1" i="1">
                <a:latin typeface="Comic Sans MS" charset="0"/>
                <a:ea typeface="+mn-ea"/>
                <a:cs typeface="+mn-cs"/>
              </a:rPr>
              <a:t>:                             </a:t>
            </a:r>
            <a:r>
              <a:rPr lang="en-US" sz="2400" b="1" i="1">
                <a:latin typeface="WinInnwa" charset="0"/>
                <a:ea typeface="+mn-ea"/>
                <a:cs typeface="+mn-cs"/>
              </a:rPr>
              <a:t>wrefawmfrsm;\vkyfaqmifcsuf</a:t>
            </a:r>
          </a:p>
        </p:txBody>
      </p:sp>
      <p:sp>
        <p:nvSpPr>
          <p:cNvPr id="54277" name="Text Box 25"/>
          <p:cNvSpPr txBox="1">
            <a:spLocks noChangeArrowheads="1"/>
          </p:cNvSpPr>
          <p:nvPr/>
        </p:nvSpPr>
        <p:spPr bwMode="auto">
          <a:xfrm>
            <a:off x="6586538" y="98425"/>
            <a:ext cx="7540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23</a:t>
            </a:r>
          </a:p>
        </p:txBody>
      </p:sp>
      <p:sp>
        <p:nvSpPr>
          <p:cNvPr id="54278" name="Text Box 38"/>
          <p:cNvSpPr txBox="1">
            <a:spLocks noChangeArrowheads="1"/>
          </p:cNvSpPr>
          <p:nvPr/>
        </p:nvSpPr>
        <p:spPr bwMode="auto">
          <a:xfrm rot="-53058">
            <a:off x="5056188" y="3517900"/>
            <a:ext cx="19335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 _____________   &amp; _____________</a:t>
            </a:r>
            <a:r>
              <a:rPr lang="en-US" sz="1600" b="1">
                <a:latin typeface="WinInnwa" charset="0"/>
              </a:rPr>
              <a:t>ü</a:t>
            </a:r>
            <a:endParaRPr lang="en-US" sz="1600" b="1">
              <a:latin typeface="MS Shell Dlg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tcef;BuD;</a:t>
            </a:r>
            <a:r>
              <a:rPr lang="en-US" sz="1600" b="1">
                <a:latin typeface="Comic Sans MS" charset="0"/>
              </a:rPr>
              <a:t> </a:t>
            </a:r>
            <a:r>
              <a:rPr lang="en-US" sz="1600" b="1">
                <a:latin typeface="WinInnwa" charset="0"/>
              </a:rPr>
              <a:t>8-12</a:t>
            </a:r>
          </a:p>
        </p:txBody>
      </p:sp>
      <p:sp>
        <p:nvSpPr>
          <p:cNvPr id="54279" name="Text Box 39"/>
          <p:cNvSpPr txBox="1">
            <a:spLocks noChangeArrowheads="1"/>
          </p:cNvSpPr>
          <p:nvPr/>
        </p:nvSpPr>
        <p:spPr bwMode="auto">
          <a:xfrm rot="-26520">
            <a:off x="4797425" y="6402388"/>
            <a:ext cx="214947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600" b="1">
              <a:latin typeface="Comic Sans MS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  ___________</a:t>
            </a:r>
            <a:r>
              <a:rPr lang="en-US" sz="1600" b="1">
                <a:latin typeface="WinInnwa" charset="0"/>
              </a:rPr>
              <a:t>odkU</a:t>
            </a:r>
            <a:r>
              <a:rPr lang="en-US" sz="1600" b="1">
                <a:latin typeface="Comic Sans MS" charset="0"/>
              </a:rPr>
              <a:t>       </a:t>
            </a:r>
            <a:r>
              <a:rPr lang="en-US" sz="1600" b="1">
                <a:latin typeface="WinInnwa" charset="0"/>
              </a:rPr>
              <a:t>tcef;BuD;</a:t>
            </a:r>
            <a:r>
              <a:rPr lang="en-US" sz="1600" b="1">
                <a:latin typeface="Comic Sans MS" charset="0"/>
              </a:rPr>
              <a:t> </a:t>
            </a:r>
            <a:r>
              <a:rPr lang="en-US" sz="1600" b="1">
                <a:latin typeface="WinInnwa" charset="0"/>
              </a:rPr>
              <a:t>13-28</a:t>
            </a:r>
          </a:p>
        </p:txBody>
      </p:sp>
      <p:sp>
        <p:nvSpPr>
          <p:cNvPr id="54280" name="Text Box 34"/>
          <p:cNvSpPr txBox="1">
            <a:spLocks noChangeArrowheads="1"/>
          </p:cNvSpPr>
          <p:nvPr/>
        </p:nvSpPr>
        <p:spPr bwMode="auto">
          <a:xfrm rot="-15546">
            <a:off x="4908550" y="2247900"/>
            <a:ext cx="21637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 ___________ </a:t>
            </a:r>
            <a:r>
              <a:rPr lang="en-US" sz="2000" b="1">
                <a:latin typeface="WinInnwa" charset="0"/>
              </a:rPr>
              <a:t>ü</a:t>
            </a:r>
            <a:endParaRPr lang="en-US" sz="2000" b="1">
              <a:latin typeface="MS Shell Dlg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           </a:t>
            </a:r>
            <a:r>
              <a:rPr lang="en-US" sz="1600" b="1">
                <a:latin typeface="WinInnwa" charset="0"/>
              </a:rPr>
              <a:t>tcefBuD; 1-7</a:t>
            </a:r>
          </a:p>
        </p:txBody>
      </p:sp>
      <p:sp>
        <p:nvSpPr>
          <p:cNvPr id="54281" name="Text Box 47"/>
          <p:cNvSpPr txBox="1">
            <a:spLocks noChangeArrowheads="1"/>
          </p:cNvSpPr>
          <p:nvPr/>
        </p:nvSpPr>
        <p:spPr bwMode="auto">
          <a:xfrm>
            <a:off x="2120900" y="5075238"/>
            <a:ext cx="3090863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&amp;Sifaygvk\ yxromoemc&amp;D;pOf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	</a:t>
            </a:r>
            <a:r>
              <a:rPr lang="en-US" sz="1000" b="1">
                <a:latin typeface="WinInnwa" charset="0"/>
              </a:rPr>
              <a:t>/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a,&amp;k&amp;SvifaumifpD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&amp;Sifaygvk\ 'kwd,omoemc&amp;D;pOf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	</a:t>
            </a:r>
            <a:r>
              <a:rPr lang="en-US" sz="1000" b="1">
                <a:latin typeface="WinInnwa" charset="0"/>
              </a:rPr>
              <a:t>/</a:t>
            </a:r>
            <a:endParaRPr lang="en-US" sz="1000" b="1">
              <a:latin typeface="Helvetica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	</a:t>
            </a:r>
            <a:r>
              <a:rPr lang="en-US" sz="1000" b="1">
                <a:latin typeface="WinInnwa" charset="0"/>
              </a:rPr>
              <a:t>/</a:t>
            </a:r>
            <a:endParaRPr lang="en-US" sz="1000" b="1">
              <a:latin typeface="Helvetica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&amp;Sifaygvk\ wwd,omoemc&amp;D;pOf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	</a:t>
            </a:r>
            <a:r>
              <a:rPr lang="en-US" sz="1000" b="1">
                <a:latin typeface="WinInnwa" charset="0"/>
              </a:rPr>
              <a:t>/</a:t>
            </a:r>
            <a:endParaRPr lang="en-US" sz="1000" b="1">
              <a:latin typeface="Helvetica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&amp;Sifaygvka,&amp;k&amp;Svif</a:t>
            </a:r>
            <a:r>
              <a:rPr lang="en-US" b="1">
                <a:latin typeface="WinInnwa" charset="0"/>
              </a:rPr>
              <a:t>ü&amp;SdpOf</a:t>
            </a:r>
            <a:endParaRPr lang="en-US" sz="1000" b="1">
              <a:latin typeface="WinInnwa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&amp;Sifaygvkvlxka&amp;S.ü oufaocHjcif;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&amp;Sifaygvkqif[D;'&amp;if.aumifpDa&amp;SUüoufaocHjcif;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&amp;Sifaygvkzdvpfa&amp;S.ü oufaocHjcif;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&amp;Sifaygvkzufpwwfa&amp;S.ü oufaocHjcif;</a:t>
            </a:r>
            <a:endParaRPr lang="en-US" sz="1000" b="1">
              <a:latin typeface="Helvetica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&amp;Sifaygvkt*&amp;Dygbk&amp;ifa&amp;S.ü oufaocHjcif;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&amp;Sifaygvka&amp;mrjrdKUodkUoGm;&amp;mvrf;ü oabømarSmufjcif;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&amp;Sifaygvka&amp;mrjrdKUü&amp;Sdjcif;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000" b="1">
              <a:latin typeface="WinInnwa" charset="0"/>
            </a:endParaRPr>
          </a:p>
        </p:txBody>
      </p:sp>
      <p:sp>
        <p:nvSpPr>
          <p:cNvPr id="54282" name="Text Box 48"/>
          <p:cNvSpPr txBox="1">
            <a:spLocks noChangeArrowheads="1"/>
          </p:cNvSpPr>
          <p:nvPr/>
        </p:nvSpPr>
        <p:spPr bwMode="auto">
          <a:xfrm>
            <a:off x="1530350" y="2025650"/>
            <a:ext cx="5969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2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7</a:t>
            </a:r>
          </a:p>
        </p:txBody>
      </p:sp>
      <p:sp>
        <p:nvSpPr>
          <p:cNvPr id="54283" name="Text Box 49"/>
          <p:cNvSpPr txBox="1">
            <a:spLocks noChangeArrowheads="1"/>
          </p:cNvSpPr>
          <p:nvPr/>
        </p:nvSpPr>
        <p:spPr bwMode="auto">
          <a:xfrm>
            <a:off x="1568450" y="3810000"/>
            <a:ext cx="55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8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9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10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12</a:t>
            </a:r>
          </a:p>
        </p:txBody>
      </p:sp>
      <p:sp>
        <p:nvSpPr>
          <p:cNvPr id="54284" name="Text Box 50"/>
          <p:cNvSpPr txBox="1">
            <a:spLocks noChangeArrowheads="1"/>
          </p:cNvSpPr>
          <p:nvPr/>
        </p:nvSpPr>
        <p:spPr bwMode="auto">
          <a:xfrm>
            <a:off x="1485900" y="4883150"/>
            <a:ext cx="55880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endParaRPr lang="en-US" sz="1000">
              <a:latin typeface="Comic Sans MS" charset="0"/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17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18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19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20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21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22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23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24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25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26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27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28</a:t>
            </a:r>
          </a:p>
        </p:txBody>
      </p:sp>
      <p:sp>
        <p:nvSpPr>
          <p:cNvPr id="54285" name="Text Box 55"/>
          <p:cNvSpPr txBox="1">
            <a:spLocks noChangeArrowheads="1"/>
          </p:cNvSpPr>
          <p:nvPr/>
        </p:nvSpPr>
        <p:spPr bwMode="auto">
          <a:xfrm>
            <a:off x="2120900" y="1978025"/>
            <a:ext cx="2768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a,&amp;Ic&amp;pfawmf\BuDrm;aomapcdkif;csufESif.ol\wufBuGjcif;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yifawukwfaw- toif;awmf\arG;zGm;jcif;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ajcvufroefpGrf;aomolusef;rmjcif;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yxrOD;qHk;aomnOf;yef;ESdyfpufjcif;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tmeed ESif. &amp;Szda,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yxrOD;qHk;aomoif;axmufrsm;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oa#zef ESif.vlowfrIBuD;</a:t>
            </a:r>
          </a:p>
        </p:txBody>
      </p:sp>
      <p:sp>
        <p:nvSpPr>
          <p:cNvPr id="54286" name="Text Box 57"/>
          <p:cNvSpPr txBox="1">
            <a:spLocks noChangeArrowheads="1"/>
          </p:cNvSpPr>
          <p:nvPr/>
        </p:nvSpPr>
        <p:spPr bwMode="auto">
          <a:xfrm>
            <a:off x="2133600" y="3771900"/>
            <a:ext cx="3187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zdvdyÜK ESif</a:t>
            </a:r>
            <a:r>
              <a:rPr lang="en-US" sz="1000" b="1">
                <a:latin typeface="Times New Roman" charset="0"/>
              </a:rPr>
              <a:t> eunuch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&amp;Sifaygvk\'roufvrf;ay:üajymif;vJrI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ayw&amp;k ESif. aumaevd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ayw&amp;kwyg;trsdK;om;omoemtm;vufcHjcif;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a[&amp;k'frif;\c&amp;pf,efrsm;tm;nSOf;yef;ESdyfpufjcif;</a:t>
            </a:r>
          </a:p>
        </p:txBody>
      </p:sp>
      <p:sp>
        <p:nvSpPr>
          <p:cNvPr id="54287" name="Line 73"/>
          <p:cNvSpPr>
            <a:spLocks noChangeShapeType="1"/>
          </p:cNvSpPr>
          <p:nvPr/>
        </p:nvSpPr>
        <p:spPr bwMode="auto">
          <a:xfrm>
            <a:off x="1866900" y="3594100"/>
            <a:ext cx="27305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74"/>
          <p:cNvSpPr>
            <a:spLocks noChangeShapeType="1"/>
          </p:cNvSpPr>
          <p:nvPr/>
        </p:nvSpPr>
        <p:spPr bwMode="auto">
          <a:xfrm>
            <a:off x="1841500" y="4978400"/>
            <a:ext cx="27178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Text Box 89"/>
          <p:cNvSpPr txBox="1">
            <a:spLocks noChangeArrowheads="1"/>
          </p:cNvSpPr>
          <p:nvPr/>
        </p:nvSpPr>
        <p:spPr bwMode="auto">
          <a:xfrm>
            <a:off x="398463" y="2466975"/>
            <a:ext cx="146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latin typeface="WinInnwa" charset="0"/>
              </a:rPr>
              <a:t>tydkif; 1</a:t>
            </a:r>
          </a:p>
        </p:txBody>
      </p:sp>
      <p:sp>
        <p:nvSpPr>
          <p:cNvPr id="54290" name="Text Box 90"/>
          <p:cNvSpPr txBox="1">
            <a:spLocks noChangeArrowheads="1"/>
          </p:cNvSpPr>
          <p:nvPr/>
        </p:nvSpPr>
        <p:spPr bwMode="auto">
          <a:xfrm>
            <a:off x="334963" y="3995738"/>
            <a:ext cx="146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latin typeface="WinInnwa" charset="0"/>
              </a:rPr>
              <a:t>tydkif; 2</a:t>
            </a:r>
          </a:p>
        </p:txBody>
      </p:sp>
      <p:sp>
        <p:nvSpPr>
          <p:cNvPr id="54291" name="Text Box 91"/>
          <p:cNvSpPr txBox="1">
            <a:spLocks noChangeArrowheads="1"/>
          </p:cNvSpPr>
          <p:nvPr/>
        </p:nvSpPr>
        <p:spPr bwMode="auto">
          <a:xfrm>
            <a:off x="328613" y="6473825"/>
            <a:ext cx="146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latin typeface="WinInnwa" charset="0"/>
              </a:rPr>
              <a:t>tydkif; 3</a:t>
            </a:r>
          </a:p>
        </p:txBody>
      </p:sp>
      <p:sp>
        <p:nvSpPr>
          <p:cNvPr id="54292" name="AutoShape 93"/>
          <p:cNvSpPr>
            <a:spLocks/>
          </p:cNvSpPr>
          <p:nvPr/>
        </p:nvSpPr>
        <p:spPr bwMode="auto">
          <a:xfrm>
            <a:off x="4727575" y="4962525"/>
            <a:ext cx="279400" cy="3454400"/>
          </a:xfrm>
          <a:prstGeom prst="rightBrace">
            <a:avLst>
              <a:gd name="adj1" fmla="val 10303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4293" name="AutoShape 95"/>
          <p:cNvSpPr>
            <a:spLocks/>
          </p:cNvSpPr>
          <p:nvPr/>
        </p:nvSpPr>
        <p:spPr bwMode="auto">
          <a:xfrm>
            <a:off x="4708525" y="3638550"/>
            <a:ext cx="277813" cy="1138238"/>
          </a:xfrm>
          <a:prstGeom prst="rightBrace">
            <a:avLst>
              <a:gd name="adj1" fmla="val 34143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4294" name="AutoShape 96"/>
          <p:cNvSpPr>
            <a:spLocks/>
          </p:cNvSpPr>
          <p:nvPr/>
        </p:nvSpPr>
        <p:spPr bwMode="auto">
          <a:xfrm>
            <a:off x="4732338" y="2035175"/>
            <a:ext cx="258762" cy="1381125"/>
          </a:xfrm>
          <a:prstGeom prst="rightBrace">
            <a:avLst>
              <a:gd name="adj1" fmla="val 44479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4295" name="Text Box 97"/>
          <p:cNvSpPr txBox="1">
            <a:spLocks noChangeArrowheads="1"/>
          </p:cNvSpPr>
          <p:nvPr/>
        </p:nvSpPr>
        <p:spPr bwMode="auto">
          <a:xfrm>
            <a:off x="5238750" y="2097088"/>
            <a:ext cx="20272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a,&amp;k&amp;SvifjrdKU</a:t>
            </a:r>
          </a:p>
        </p:txBody>
      </p:sp>
      <p:sp>
        <p:nvSpPr>
          <p:cNvPr id="54296" name="Text Box 98"/>
          <p:cNvSpPr txBox="1">
            <a:spLocks noChangeArrowheads="1"/>
          </p:cNvSpPr>
          <p:nvPr/>
        </p:nvSpPr>
        <p:spPr bwMode="auto">
          <a:xfrm>
            <a:off x="4994275" y="3354388"/>
            <a:ext cx="20272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ygvufpwdkif;</a:t>
            </a:r>
          </a:p>
        </p:txBody>
      </p:sp>
      <p:sp>
        <p:nvSpPr>
          <p:cNvPr id="54297" name="Text Box 99"/>
          <p:cNvSpPr txBox="1">
            <a:spLocks noChangeArrowheads="1"/>
          </p:cNvSpPr>
          <p:nvPr/>
        </p:nvSpPr>
        <p:spPr bwMode="auto">
          <a:xfrm>
            <a:off x="4867275" y="3841750"/>
            <a:ext cx="202723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tqD;&amp;D;,m;jrdKU</a:t>
            </a:r>
          </a:p>
        </p:txBody>
      </p:sp>
      <p:sp>
        <p:nvSpPr>
          <p:cNvPr id="54298" name="Text Box 101"/>
          <p:cNvSpPr txBox="1">
            <a:spLocks noChangeArrowheads="1"/>
          </p:cNvSpPr>
          <p:nvPr/>
        </p:nvSpPr>
        <p:spPr bwMode="auto">
          <a:xfrm>
            <a:off x="4775200" y="6578600"/>
            <a:ext cx="202723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WinInnwa" charset="0"/>
              </a:rPr>
              <a:t>urÇmavmu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304"/>
          <p:cNvSpPr>
            <a:spLocks noChangeShapeType="1"/>
          </p:cNvSpPr>
          <p:nvPr/>
        </p:nvSpPr>
        <p:spPr bwMode="auto">
          <a:xfrm>
            <a:off x="211138" y="2940050"/>
            <a:ext cx="5545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970" name="Picture 2"/>
          <p:cNvPicPr>
            <a:picLocks noChangeArrowheads="1"/>
          </p:cNvPicPr>
          <p:nvPr/>
        </p:nvPicPr>
        <p:blipFill>
          <a:blip r:embed="rId2">
            <a:lum contrast="18000"/>
          </a:blip>
          <a:srcRect t="12241"/>
          <a:stretch>
            <a:fillRect/>
          </a:stretch>
        </p:blipFill>
        <p:spPr bwMode="auto">
          <a:xfrm>
            <a:off x="3798888" y="2162175"/>
            <a:ext cx="2222500" cy="15573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</p:pic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586538" y="98425"/>
            <a:ext cx="7540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24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562225" y="661988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CCCC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latin typeface="WinInnwa" pitchFamily="2" charset="0"/>
                <a:ea typeface="+mn-ea"/>
                <a:cs typeface="+mn-cs"/>
              </a:rPr>
              <a:t>&amp;</a:t>
            </a:r>
            <a:r>
              <a:rPr lang="en-US" sz="2000" b="1" i="1" dirty="0" err="1">
                <a:latin typeface="WinInnwa" pitchFamily="2" charset="0"/>
                <a:ea typeface="+mn-ea"/>
                <a:cs typeface="+mn-cs"/>
              </a:rPr>
              <a:t>Sifaygvk</a:t>
            </a:r>
            <a:r>
              <a:rPr lang="en-US" sz="2000" b="1" i="1" dirty="0">
                <a:latin typeface="WinInnwa" pitchFamily="2" charset="0"/>
                <a:ea typeface="+mn-ea"/>
                <a:cs typeface="+mn-cs"/>
              </a:rPr>
              <a:t>\</a:t>
            </a:r>
            <a:r>
              <a:rPr lang="en-US" sz="2000" b="1" i="1" dirty="0" err="1">
                <a:latin typeface="WinInnwa" pitchFamily="2" charset="0"/>
                <a:ea typeface="+mn-ea"/>
                <a:cs typeface="+mn-cs"/>
              </a:rPr>
              <a:t>omoemc&amp;D;pOftm;Bunf.&amp;Ijcif</a:t>
            </a:r>
            <a:r>
              <a:rPr lang="en-US" sz="2000" b="1" i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4978400" y="3198813"/>
            <a:ext cx="1747838" cy="615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wref</a:t>
            </a:r>
            <a:r>
              <a:rPr lang="en-US" sz="1600" b="1">
                <a:latin typeface="Comic Sans MS" charset="0"/>
              </a:rPr>
              <a:t> </a:t>
            </a:r>
            <a:r>
              <a:rPr lang="en-US" sz="1600" b="1">
                <a:latin typeface="WinInnwa" charset="0"/>
              </a:rPr>
              <a:t>15</a:t>
            </a:r>
            <a:r>
              <a:rPr lang="en-US" sz="2000" b="1">
                <a:latin typeface="WinInnwa" charset="0"/>
              </a:rPr>
              <a:t> </a:t>
            </a:r>
            <a:r>
              <a:rPr lang="en-US" sz="1400" b="1">
                <a:latin typeface="WinInnwa" charset="0"/>
              </a:rPr>
              <a:t>a,&amp;k&amp;SviftzGJUtpnf;</a:t>
            </a:r>
            <a:endParaRPr lang="en-US" sz="2000" b="1">
              <a:latin typeface="WinInnwa" charset="0"/>
            </a:endParaRPr>
          </a:p>
        </p:txBody>
      </p:sp>
      <p:sp>
        <p:nvSpPr>
          <p:cNvPr id="55303" name="Rectangle 13"/>
          <p:cNvSpPr>
            <a:spLocks noChangeArrowheads="1"/>
          </p:cNvSpPr>
          <p:nvPr/>
        </p:nvSpPr>
        <p:spPr bwMode="auto">
          <a:xfrm>
            <a:off x="5895975" y="3060700"/>
            <a:ext cx="381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A27C"/>
                </a:solidFill>
                <a:latin typeface="Comic Sans MS" charset="0"/>
              </a:rPr>
              <a:t> </a:t>
            </a:r>
            <a:endParaRPr lang="en-US" sz="2000">
              <a:latin typeface="Times" charset="0"/>
            </a:endParaRPr>
          </a:p>
        </p:txBody>
      </p:sp>
      <p:sp>
        <p:nvSpPr>
          <p:cNvPr id="55304" name="Rectangle 14"/>
          <p:cNvSpPr>
            <a:spLocks noChangeArrowheads="1"/>
          </p:cNvSpPr>
          <p:nvPr/>
        </p:nvSpPr>
        <p:spPr bwMode="auto">
          <a:xfrm>
            <a:off x="5940425" y="6115050"/>
            <a:ext cx="77788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A27C"/>
                </a:solidFill>
                <a:latin typeface="Comic Sans MS" charset="0"/>
              </a:rPr>
              <a:t>4</a:t>
            </a:r>
            <a:endParaRPr lang="en-US" sz="2000">
              <a:latin typeface="Times" charset="0"/>
            </a:endParaRPr>
          </a:p>
        </p:txBody>
      </p:sp>
      <p:sp>
        <p:nvSpPr>
          <p:cNvPr id="55305" name="Text Box 123"/>
          <p:cNvSpPr txBox="1">
            <a:spLocks noChangeArrowheads="1"/>
          </p:cNvSpPr>
          <p:nvPr/>
        </p:nvSpPr>
        <p:spPr bwMode="auto">
          <a:xfrm>
            <a:off x="3709988" y="1019175"/>
            <a:ext cx="3787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1.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sz="1800" b="1">
                <a:latin typeface="Comic Sans MS" charset="0"/>
              </a:rPr>
              <a:t> _______: _______</a:t>
            </a:r>
            <a:r>
              <a:rPr lang="ja-JP" altLang="en-US" sz="1800" b="1">
                <a:latin typeface="Comic Sans MS" charset="0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55306" name="Text Box 124"/>
          <p:cNvSpPr txBox="1">
            <a:spLocks noChangeArrowheads="1"/>
          </p:cNvSpPr>
          <p:nvPr/>
        </p:nvSpPr>
        <p:spPr bwMode="auto">
          <a:xfrm>
            <a:off x="3756025" y="3790950"/>
            <a:ext cx="3387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2/ 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sz="1800" b="1">
                <a:latin typeface="Comic Sans MS" charset="0"/>
              </a:rPr>
              <a:t> _____</a:t>
            </a:r>
            <a:r>
              <a:rPr lang="en-US" sz="1800" b="1">
                <a:latin typeface="WinInnwa" charset="0"/>
              </a:rPr>
              <a:t>bufrSxGufaomc&amp;D;</a:t>
            </a:r>
            <a:r>
              <a:rPr lang="ja-JP" altLang="en-US" sz="1800" b="1">
                <a:latin typeface="Comic Sans MS" charset="0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55307" name="Text Box 125"/>
          <p:cNvSpPr txBox="1">
            <a:spLocks noChangeArrowheads="1"/>
          </p:cNvSpPr>
          <p:nvPr/>
        </p:nvSpPr>
        <p:spPr bwMode="auto">
          <a:xfrm>
            <a:off x="6157913" y="2255838"/>
            <a:ext cx="13858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jyoem&amp;Sif;vif;jyD;jywfjcif;</a:t>
            </a:r>
            <a:r>
              <a:rPr lang="en-US" sz="1100" b="1">
                <a:latin typeface="Comic Sans MS" charset="0"/>
              </a:rPr>
              <a:t> __________     ________</a:t>
            </a:r>
            <a:r>
              <a:rPr lang="en-US" sz="1100" b="1">
                <a:latin typeface="WinInnwa" charset="0"/>
              </a:rPr>
              <a:t>r[kwf/</a:t>
            </a:r>
            <a:endParaRPr lang="en-US" sz="1100" b="1">
              <a:latin typeface="Comic Sans MS" charset="0"/>
            </a:endParaRPr>
          </a:p>
        </p:txBody>
      </p:sp>
      <p:sp>
        <p:nvSpPr>
          <p:cNvPr id="55308" name="Rectangle 126"/>
          <p:cNvSpPr>
            <a:spLocks noChangeArrowheads="1"/>
          </p:cNvSpPr>
          <p:nvPr/>
        </p:nvSpPr>
        <p:spPr bwMode="auto">
          <a:xfrm>
            <a:off x="4013200" y="7426325"/>
            <a:ext cx="3322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WinInnwa" charset="0"/>
              </a:rPr>
              <a:t>xl;jcm;aomtcsuf- </a:t>
            </a:r>
            <a:r>
              <a:rPr lang="en-US">
                <a:latin typeface="Times New Roman" charset="0"/>
              </a:rPr>
              <a:t>_________</a:t>
            </a:r>
            <a:r>
              <a:rPr lang="en-US">
                <a:latin typeface="WinInnwa" charset="0"/>
              </a:rPr>
              <a:t>jrdKUodk UtusOf;om;tjzpftydkUcH&amp;jcif;?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tusOf;axmifESif.</a:t>
            </a:r>
            <a:r>
              <a:rPr lang="en-US">
                <a:latin typeface="Comic Sans MS" charset="0"/>
              </a:rPr>
              <a:t> __________ </a:t>
            </a:r>
            <a:r>
              <a:rPr lang="en-US">
                <a:latin typeface="WinInnwa" charset="0"/>
              </a:rPr>
              <a:t>aetdrfwGifc&amp;pf,efvGrf;rdk;rI? ta&amp;;BuD;aomaemufqHk;pmrsm;? }aumif;rGefpGmwdkufvSefjcif;ESif. ,HkBunfjcif;ücdkifcH.jrJjrHjcif;?}</a:t>
            </a:r>
            <a:endParaRPr lang="en-US">
              <a:latin typeface="Comic Sans MS" charset="0"/>
            </a:endParaRPr>
          </a:p>
        </p:txBody>
      </p:sp>
      <p:sp>
        <p:nvSpPr>
          <p:cNvPr id="55309" name="Rectangle 128"/>
          <p:cNvSpPr>
            <a:spLocks noChangeArrowheads="1"/>
          </p:cNvSpPr>
          <p:nvPr/>
        </p:nvSpPr>
        <p:spPr bwMode="auto">
          <a:xfrm>
            <a:off x="4202113" y="5391150"/>
            <a:ext cx="3067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WinInnwa" charset="0"/>
              </a:rPr>
              <a:t>xl;jcm;aomtcsuf-</a:t>
            </a:r>
            <a:r>
              <a:rPr lang="en-US">
                <a:latin typeface="Comic Sans MS" charset="0"/>
              </a:rPr>
              <a:t> __________ </a:t>
            </a:r>
            <a:r>
              <a:rPr lang="en-US">
                <a:latin typeface="WinInnwa" charset="0"/>
              </a:rPr>
              <a:t>toif;awmfüaexdkifrItm;Bum&amp;Snfapjcif;?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vli,fwpfOD;aojcif;rS&amp;SifjyefxajrSmufjcif;?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ta&amp;;BuD;aompmrsm;a&amp;;om;jcif;? </a:t>
            </a:r>
            <a:r>
              <a:rPr lang="en-US">
                <a:latin typeface="Comic Sans MS" charset="0"/>
              </a:rPr>
              <a:t>; riot with </a:t>
            </a:r>
            <a:r>
              <a:rPr lang="en-US">
                <a:latin typeface="WinInnwa" charset="0"/>
              </a:rPr>
              <a:t>{zufjrdKUom;vufrIynmonfrsm;\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Times New Roman" charset="0"/>
              </a:rPr>
              <a:t>________</a:t>
            </a:r>
            <a:r>
              <a:rPr lang="en-US">
                <a:latin typeface="WinInnwa" charset="0"/>
              </a:rPr>
              <a:t>\jyoem/</a:t>
            </a:r>
          </a:p>
        </p:txBody>
      </p:sp>
      <p:sp>
        <p:nvSpPr>
          <p:cNvPr id="55310" name="Text Box 130"/>
          <p:cNvSpPr txBox="1">
            <a:spLocks noChangeArrowheads="1"/>
          </p:cNvSpPr>
          <p:nvPr/>
        </p:nvSpPr>
        <p:spPr bwMode="auto">
          <a:xfrm>
            <a:off x="4189413" y="48895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3/</a:t>
            </a:r>
            <a:r>
              <a:rPr lang="en-US" sz="1800" b="1">
                <a:latin typeface="Comic Sans MS" charset="0"/>
              </a:rPr>
              <a:t> 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sz="1800" b="1">
                <a:latin typeface="Comic Sans MS" charset="0"/>
              </a:rPr>
              <a:t> _____</a:t>
            </a:r>
            <a:r>
              <a:rPr lang="en-US" sz="1800" b="1">
                <a:latin typeface="WinInnwa" charset="0"/>
              </a:rPr>
              <a:t>bufrSxGufaomc&amp;D;</a:t>
            </a:r>
            <a:r>
              <a:rPr lang="ja-JP" altLang="en-US" sz="1800" b="1">
                <a:latin typeface="Comic Sans MS" charset="0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55311" name="Text Box 131"/>
          <p:cNvSpPr txBox="1">
            <a:spLocks noChangeArrowheads="1"/>
          </p:cNvSpPr>
          <p:nvPr/>
        </p:nvSpPr>
        <p:spPr bwMode="auto">
          <a:xfrm>
            <a:off x="3990975" y="6970713"/>
            <a:ext cx="3552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4. 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sz="1800" b="1">
                <a:latin typeface="Comic Sans MS" charset="0"/>
              </a:rPr>
              <a:t> _____  </a:t>
            </a:r>
            <a:r>
              <a:rPr lang="en-US" sz="1800" b="1">
                <a:latin typeface="WinInnwa" charset="0"/>
              </a:rPr>
              <a:t>ESif. </a:t>
            </a:r>
            <a:r>
              <a:rPr lang="en-US" sz="1800" b="1">
                <a:latin typeface="Times New Roman" charset="0"/>
              </a:rPr>
              <a:t>______</a:t>
            </a:r>
            <a:r>
              <a:rPr lang="en-US" sz="1800" b="1">
                <a:latin typeface="WinInnwa" charset="0"/>
              </a:rPr>
              <a:t>jrdKUrsm;odkU</a:t>
            </a:r>
            <a:r>
              <a:rPr lang="ja-JP" altLang="en-US" sz="1800" b="1">
                <a:latin typeface="WinInnwa" charset="0"/>
              </a:rPr>
              <a:t>”</a:t>
            </a:r>
            <a:endParaRPr lang="en-US" sz="1800" b="1">
              <a:latin typeface="WinInnwa" charset="0"/>
            </a:endParaRPr>
          </a:p>
        </p:txBody>
      </p:sp>
      <p:pic>
        <p:nvPicPr>
          <p:cNvPr id="84147" name="Picture 179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23401" t="25208" b="8588"/>
          <a:stretch>
            <a:fillRect/>
          </a:stretch>
        </p:blipFill>
        <p:spPr bwMode="auto">
          <a:xfrm>
            <a:off x="261938" y="3022600"/>
            <a:ext cx="32305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</p:pic>
      <p:pic>
        <p:nvPicPr>
          <p:cNvPr id="84148" name="Picture 180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23401" t="25208" b="8588"/>
          <a:stretch>
            <a:fillRect/>
          </a:stretch>
        </p:blipFill>
        <p:spPr bwMode="auto">
          <a:xfrm>
            <a:off x="887413" y="4962525"/>
            <a:ext cx="32305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</p:pic>
      <p:pic>
        <p:nvPicPr>
          <p:cNvPr id="84149" name="Picture 181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23401" t="25208" b="8588"/>
          <a:stretch>
            <a:fillRect/>
          </a:stretch>
        </p:blipFill>
        <p:spPr bwMode="auto">
          <a:xfrm>
            <a:off x="576263" y="6932613"/>
            <a:ext cx="32305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</p:pic>
      <p:pic>
        <p:nvPicPr>
          <p:cNvPr id="84150" name="Picture 182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23401" t="25208" b="8588"/>
          <a:stretch>
            <a:fillRect/>
          </a:stretch>
        </p:blipFill>
        <p:spPr bwMode="auto">
          <a:xfrm>
            <a:off x="561975" y="409575"/>
            <a:ext cx="3230563" cy="170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</p:pic>
      <p:sp>
        <p:nvSpPr>
          <p:cNvPr id="84151" name="Rectangle 183"/>
          <p:cNvSpPr>
            <a:spLocks noChangeArrowheads="1"/>
          </p:cNvSpPr>
          <p:nvPr/>
        </p:nvSpPr>
        <p:spPr bwMode="auto">
          <a:xfrm>
            <a:off x="2574925" y="1576388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tm&amp;S</a:t>
            </a:r>
            <a:endParaRPr lang="en-US" sz="2000" b="1">
              <a:latin typeface="WinInnwa" charset="0"/>
            </a:endParaRPr>
          </a:p>
        </p:txBody>
      </p:sp>
      <p:sp>
        <p:nvSpPr>
          <p:cNvPr id="84152" name="Rectangle 184"/>
          <p:cNvSpPr>
            <a:spLocks noChangeArrowheads="1"/>
          </p:cNvSpPr>
          <p:nvPr/>
        </p:nvSpPr>
        <p:spPr bwMode="auto">
          <a:xfrm>
            <a:off x="928688" y="1122363"/>
            <a:ext cx="298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,l&amp;kyf</a:t>
            </a:r>
            <a:endParaRPr lang="en-US" sz="2000" b="1">
              <a:latin typeface="WinInnwa" charset="0"/>
            </a:endParaRPr>
          </a:p>
        </p:txBody>
      </p:sp>
      <p:sp>
        <p:nvSpPr>
          <p:cNvPr id="55318" name="Rectangle 185"/>
          <p:cNvSpPr>
            <a:spLocks noChangeArrowheads="1"/>
          </p:cNvSpPr>
          <p:nvPr/>
        </p:nvSpPr>
        <p:spPr bwMode="auto">
          <a:xfrm>
            <a:off x="2844800" y="2262188"/>
            <a:ext cx="558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a,&amp;k&amp;Svif</a:t>
            </a:r>
            <a:endParaRPr lang="en-US" sz="2000" b="1">
              <a:latin typeface="Helvetica" charset="0"/>
            </a:endParaRPr>
          </a:p>
        </p:txBody>
      </p:sp>
      <p:sp>
        <p:nvSpPr>
          <p:cNvPr id="84154" name="Rectangle 186"/>
          <p:cNvSpPr>
            <a:spLocks noChangeArrowheads="1"/>
          </p:cNvSpPr>
          <p:nvPr/>
        </p:nvSpPr>
        <p:spPr bwMode="auto">
          <a:xfrm>
            <a:off x="2725738" y="2501900"/>
            <a:ext cx="72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tma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&amp;;</a:t>
            </a: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AD;,m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84155" name="Rectangle 187"/>
          <p:cNvSpPr>
            <a:spLocks noChangeArrowheads="1"/>
          </p:cNvSpPr>
          <p:nvPr/>
        </p:nvSpPr>
        <p:spPr bwMode="auto">
          <a:xfrm>
            <a:off x="1387475" y="2471738"/>
            <a:ext cx="477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tmz&amp;du</a:t>
            </a:r>
            <a:endParaRPr lang="en-US" sz="1600">
              <a:latin typeface="Times" charset="0"/>
            </a:endParaRPr>
          </a:p>
        </p:txBody>
      </p:sp>
      <p:sp>
        <p:nvSpPr>
          <p:cNvPr id="55321" name="Rectangle 188"/>
          <p:cNvSpPr>
            <a:spLocks noChangeArrowheads="1"/>
          </p:cNvSpPr>
          <p:nvPr/>
        </p:nvSpPr>
        <p:spPr bwMode="auto">
          <a:xfrm>
            <a:off x="2882900" y="2097088"/>
            <a:ext cx="7286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pD;&amp;D;,rf;tefwDtkyf</a:t>
            </a:r>
          </a:p>
        </p:txBody>
      </p:sp>
      <p:sp>
        <p:nvSpPr>
          <p:cNvPr id="55322" name="Rectangle 189"/>
          <p:cNvSpPr>
            <a:spLocks noChangeArrowheads="1"/>
          </p:cNvSpPr>
          <p:nvPr/>
        </p:nvSpPr>
        <p:spPr bwMode="auto">
          <a:xfrm>
            <a:off x="2489200" y="1830388"/>
            <a:ext cx="7921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yDpD'D;,ef;tefwDtkwf</a:t>
            </a:r>
            <a:endParaRPr lang="en-US" sz="1800" b="1">
              <a:latin typeface="Helvetica" charset="0"/>
            </a:endParaRPr>
          </a:p>
        </p:txBody>
      </p:sp>
      <p:sp>
        <p:nvSpPr>
          <p:cNvPr id="55323" name="Rectangle 190"/>
          <p:cNvSpPr>
            <a:spLocks noChangeArrowheads="1"/>
          </p:cNvSpPr>
          <p:nvPr/>
        </p:nvSpPr>
        <p:spPr bwMode="auto">
          <a:xfrm>
            <a:off x="1333500" y="1550988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a&amp;mr</a:t>
            </a:r>
            <a:endParaRPr lang="en-US" sz="1800" b="1">
              <a:latin typeface="WinInnwa" charset="0"/>
            </a:endParaRPr>
          </a:p>
        </p:txBody>
      </p:sp>
      <p:sp>
        <p:nvSpPr>
          <p:cNvPr id="55324" name="Rectangle 191"/>
          <p:cNvSpPr>
            <a:spLocks noChangeArrowheads="1"/>
          </p:cNvSpPr>
          <p:nvPr/>
        </p:nvSpPr>
        <p:spPr bwMode="auto">
          <a:xfrm>
            <a:off x="1701800" y="1766888"/>
            <a:ext cx="114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WinInnwa" charset="0"/>
              </a:rPr>
              <a:t>*&amp;d</a:t>
            </a:r>
            <a:endParaRPr lang="en-US" sz="1600" b="1">
              <a:latin typeface="WinInnwa" charset="0"/>
            </a:endParaRPr>
          </a:p>
        </p:txBody>
      </p:sp>
      <p:sp>
        <p:nvSpPr>
          <p:cNvPr id="55325" name="Rectangle 192"/>
          <p:cNvSpPr>
            <a:spLocks noChangeArrowheads="1"/>
          </p:cNvSpPr>
          <p:nvPr/>
        </p:nvSpPr>
        <p:spPr bwMode="auto">
          <a:xfrm>
            <a:off x="1289050" y="1938338"/>
            <a:ext cx="6683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latin typeface="WinInnwa" charset="0"/>
              </a:rPr>
              <a:t>atoif^aum&amp;defok</a:t>
            </a:r>
          </a:p>
        </p:txBody>
      </p:sp>
      <p:sp>
        <p:nvSpPr>
          <p:cNvPr id="55326" name="Rectangle 193"/>
          <p:cNvSpPr>
            <a:spLocks noChangeArrowheads="1"/>
          </p:cNvSpPr>
          <p:nvPr/>
        </p:nvSpPr>
        <p:spPr bwMode="auto">
          <a:xfrm>
            <a:off x="2171700" y="2211388"/>
            <a:ext cx="250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{zuf</a:t>
            </a:r>
          </a:p>
        </p:txBody>
      </p:sp>
      <p:sp>
        <p:nvSpPr>
          <p:cNvPr id="84162" name="Text Box 194"/>
          <p:cNvSpPr txBox="1">
            <a:spLocks noChangeArrowheads="1"/>
          </p:cNvSpPr>
          <p:nvPr/>
        </p:nvSpPr>
        <p:spPr bwMode="auto">
          <a:xfrm>
            <a:off x="2160588" y="1847850"/>
            <a:ext cx="21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latin typeface="Helvetica" charset="0"/>
              </a:rPr>
              <a:t>•</a:t>
            </a:r>
          </a:p>
        </p:txBody>
      </p:sp>
      <p:sp>
        <p:nvSpPr>
          <p:cNvPr id="55328" name="Line 195"/>
          <p:cNvSpPr>
            <a:spLocks noChangeShapeType="1"/>
          </p:cNvSpPr>
          <p:nvPr/>
        </p:nvSpPr>
        <p:spPr bwMode="auto">
          <a:xfrm>
            <a:off x="2282825" y="1982788"/>
            <a:ext cx="100013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65" name="AutoShape 197" descr="Large confetti"/>
          <p:cNvSpPr>
            <a:spLocks noChangeArrowheads="1"/>
          </p:cNvSpPr>
          <p:nvPr/>
        </p:nvSpPr>
        <p:spPr bwMode="auto">
          <a:xfrm rot="2005411">
            <a:off x="3565525" y="2541588"/>
            <a:ext cx="760413" cy="354012"/>
          </a:xfrm>
          <a:prstGeom prst="rightArrow">
            <a:avLst>
              <a:gd name="adj1" fmla="val 50000"/>
              <a:gd name="adj2" fmla="val 53700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84166" name="AutoShape 198" descr="Large confetti"/>
          <p:cNvSpPr>
            <a:spLocks noChangeArrowheads="1"/>
          </p:cNvSpPr>
          <p:nvPr/>
        </p:nvSpPr>
        <p:spPr bwMode="auto">
          <a:xfrm rot="8504295">
            <a:off x="3268663" y="3316288"/>
            <a:ext cx="946150" cy="354012"/>
          </a:xfrm>
          <a:prstGeom prst="rightArrow">
            <a:avLst>
              <a:gd name="adj1" fmla="val 50000"/>
              <a:gd name="adj2" fmla="val 66816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84167" name="Rectangle 199"/>
          <p:cNvSpPr>
            <a:spLocks noChangeArrowheads="1"/>
          </p:cNvSpPr>
          <p:nvPr/>
        </p:nvSpPr>
        <p:spPr bwMode="auto">
          <a:xfrm>
            <a:off x="2160588" y="3475038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tm&amp;S</a:t>
            </a:r>
            <a:endParaRPr lang="en-US" sz="2000" b="1">
              <a:latin typeface="WinInnwa" charset="0"/>
            </a:endParaRPr>
          </a:p>
        </p:txBody>
      </p:sp>
      <p:sp>
        <p:nvSpPr>
          <p:cNvPr id="84168" name="Rectangle 200"/>
          <p:cNvSpPr>
            <a:spLocks noChangeArrowheads="1"/>
          </p:cNvSpPr>
          <p:nvPr/>
        </p:nvSpPr>
        <p:spPr bwMode="auto">
          <a:xfrm>
            <a:off x="514350" y="3021013"/>
            <a:ext cx="298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,l&amp;kyf</a:t>
            </a:r>
            <a:endParaRPr lang="en-US" sz="2000" b="1">
              <a:latin typeface="WinInnwa" charset="0"/>
            </a:endParaRPr>
          </a:p>
        </p:txBody>
      </p:sp>
      <p:sp>
        <p:nvSpPr>
          <p:cNvPr id="84169" name="Rectangle 201"/>
          <p:cNvSpPr>
            <a:spLocks noChangeArrowheads="1"/>
          </p:cNvSpPr>
          <p:nvPr/>
        </p:nvSpPr>
        <p:spPr bwMode="auto">
          <a:xfrm>
            <a:off x="2311400" y="4400550"/>
            <a:ext cx="72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tma&amp;;AD;,m;</a:t>
            </a:r>
            <a:endParaRPr lang="en-US" sz="1600">
              <a:latin typeface="WinInnwa" charset="0"/>
            </a:endParaRPr>
          </a:p>
        </p:txBody>
      </p:sp>
      <p:sp>
        <p:nvSpPr>
          <p:cNvPr id="84170" name="Rectangle 202"/>
          <p:cNvSpPr>
            <a:spLocks noChangeArrowheads="1"/>
          </p:cNvSpPr>
          <p:nvPr/>
        </p:nvSpPr>
        <p:spPr bwMode="auto">
          <a:xfrm>
            <a:off x="973138" y="4370388"/>
            <a:ext cx="4778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tmz&amp;du</a:t>
            </a:r>
            <a:endParaRPr lang="en-US" sz="1600">
              <a:latin typeface="WinInnwa" charset="0"/>
            </a:endParaRPr>
          </a:p>
        </p:txBody>
      </p:sp>
      <p:sp>
        <p:nvSpPr>
          <p:cNvPr id="55335" name="Rectangle 203"/>
          <p:cNvSpPr>
            <a:spLocks noChangeArrowheads="1"/>
          </p:cNvSpPr>
          <p:nvPr/>
        </p:nvSpPr>
        <p:spPr bwMode="auto">
          <a:xfrm>
            <a:off x="2468563" y="3995738"/>
            <a:ext cx="7286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pD;&amp;D;,rf;tefwDtkyf</a:t>
            </a:r>
            <a:endParaRPr lang="en-US" sz="1800" b="1">
              <a:latin typeface="WinInnwa" charset="0"/>
            </a:endParaRPr>
          </a:p>
        </p:txBody>
      </p:sp>
      <p:sp>
        <p:nvSpPr>
          <p:cNvPr id="55336" name="Rectangle 204"/>
          <p:cNvSpPr>
            <a:spLocks noChangeArrowheads="1"/>
          </p:cNvSpPr>
          <p:nvPr/>
        </p:nvSpPr>
        <p:spPr bwMode="auto">
          <a:xfrm>
            <a:off x="2074863" y="3729038"/>
            <a:ext cx="7921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yDpD'D;,ef;tefwDtkwf</a:t>
            </a:r>
            <a:endParaRPr lang="en-US" sz="1800" b="1">
              <a:latin typeface="WinInnwa" charset="0"/>
            </a:endParaRPr>
          </a:p>
        </p:txBody>
      </p:sp>
      <p:sp>
        <p:nvSpPr>
          <p:cNvPr id="55337" name="Rectangle 205"/>
          <p:cNvSpPr>
            <a:spLocks noChangeArrowheads="1"/>
          </p:cNvSpPr>
          <p:nvPr/>
        </p:nvSpPr>
        <p:spPr bwMode="auto">
          <a:xfrm>
            <a:off x="919163" y="3449638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a&amp;mr</a:t>
            </a:r>
            <a:endParaRPr lang="en-US" sz="1800" b="1">
              <a:latin typeface="WinInnwa" charset="0"/>
            </a:endParaRPr>
          </a:p>
        </p:txBody>
      </p:sp>
      <p:sp>
        <p:nvSpPr>
          <p:cNvPr id="55338" name="Rectangle 206"/>
          <p:cNvSpPr>
            <a:spLocks noChangeArrowheads="1"/>
          </p:cNvSpPr>
          <p:nvPr/>
        </p:nvSpPr>
        <p:spPr bwMode="auto">
          <a:xfrm>
            <a:off x="1211263" y="3716338"/>
            <a:ext cx="114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WinInnwa" charset="0"/>
              </a:rPr>
              <a:t>*&amp;d</a:t>
            </a:r>
            <a:endParaRPr lang="en-US" sz="1600" b="1">
              <a:latin typeface="WinInnwa" charset="0"/>
            </a:endParaRPr>
          </a:p>
        </p:txBody>
      </p:sp>
      <p:sp>
        <p:nvSpPr>
          <p:cNvPr id="55339" name="Rectangle 207"/>
          <p:cNvSpPr>
            <a:spLocks noChangeArrowheads="1"/>
          </p:cNvSpPr>
          <p:nvPr/>
        </p:nvSpPr>
        <p:spPr bwMode="auto">
          <a:xfrm>
            <a:off x="779463" y="3862388"/>
            <a:ext cx="6683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latin typeface="WinInnwa" charset="0"/>
              </a:rPr>
              <a:t>atoif^aum&amp;defok</a:t>
            </a:r>
            <a:endParaRPr lang="en-US" sz="1800" b="1">
              <a:latin typeface="WinInnwa" charset="0"/>
            </a:endParaRPr>
          </a:p>
        </p:txBody>
      </p:sp>
      <p:sp>
        <p:nvSpPr>
          <p:cNvPr id="55340" name="Rectangle 208"/>
          <p:cNvSpPr>
            <a:spLocks noChangeArrowheads="1"/>
          </p:cNvSpPr>
          <p:nvPr/>
        </p:nvSpPr>
        <p:spPr bwMode="auto">
          <a:xfrm>
            <a:off x="1681163" y="4135438"/>
            <a:ext cx="250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{zuf</a:t>
            </a:r>
            <a:endParaRPr lang="en-US" sz="1800" b="1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55341" name="Line 209"/>
          <p:cNvSpPr>
            <a:spLocks noChangeShapeType="1"/>
          </p:cNvSpPr>
          <p:nvPr/>
        </p:nvSpPr>
        <p:spPr bwMode="auto">
          <a:xfrm>
            <a:off x="1830388" y="3856038"/>
            <a:ext cx="100012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79" name="Rectangle 211"/>
          <p:cNvSpPr>
            <a:spLocks noChangeArrowheads="1"/>
          </p:cNvSpPr>
          <p:nvPr/>
        </p:nvSpPr>
        <p:spPr bwMode="auto">
          <a:xfrm>
            <a:off x="2759075" y="5405438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tm&amp;S</a:t>
            </a:r>
            <a:endParaRPr lang="en-US" sz="2000" b="1">
              <a:latin typeface="WinInnwa" charset="0"/>
            </a:endParaRPr>
          </a:p>
        </p:txBody>
      </p:sp>
      <p:sp>
        <p:nvSpPr>
          <p:cNvPr id="84180" name="Rectangle 212"/>
          <p:cNvSpPr>
            <a:spLocks noChangeArrowheads="1"/>
          </p:cNvSpPr>
          <p:nvPr/>
        </p:nvSpPr>
        <p:spPr bwMode="auto">
          <a:xfrm>
            <a:off x="1112838" y="4951413"/>
            <a:ext cx="13001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,l&amp;kyf(ta&amp;SUtv,fydkif;)</a:t>
            </a:r>
            <a:endParaRPr lang="en-US" sz="2000" b="1">
              <a:latin typeface="WinInnwa" charset="0"/>
            </a:endParaRPr>
          </a:p>
        </p:txBody>
      </p:sp>
      <p:sp>
        <p:nvSpPr>
          <p:cNvPr id="84181" name="Rectangle 213"/>
          <p:cNvSpPr>
            <a:spLocks noChangeArrowheads="1"/>
          </p:cNvSpPr>
          <p:nvPr/>
        </p:nvSpPr>
        <p:spPr bwMode="auto">
          <a:xfrm>
            <a:off x="2909888" y="6330950"/>
            <a:ext cx="72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tma&amp;;AD;,m;</a:t>
            </a:r>
            <a:endParaRPr lang="en-US" sz="1600">
              <a:latin typeface="WinInnwa" charset="0"/>
            </a:endParaRPr>
          </a:p>
        </p:txBody>
      </p:sp>
      <p:sp>
        <p:nvSpPr>
          <p:cNvPr id="84182" name="Rectangle 214"/>
          <p:cNvSpPr>
            <a:spLocks noChangeArrowheads="1"/>
          </p:cNvSpPr>
          <p:nvPr/>
        </p:nvSpPr>
        <p:spPr bwMode="auto">
          <a:xfrm>
            <a:off x="1571625" y="6300788"/>
            <a:ext cx="477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tmz&amp;du</a:t>
            </a:r>
            <a:endParaRPr lang="en-US" sz="1600">
              <a:latin typeface="WinInnwa" charset="0"/>
            </a:endParaRPr>
          </a:p>
        </p:txBody>
      </p:sp>
      <p:sp>
        <p:nvSpPr>
          <p:cNvPr id="55346" name="Rectangle 215"/>
          <p:cNvSpPr>
            <a:spLocks noChangeArrowheads="1"/>
          </p:cNvSpPr>
          <p:nvPr/>
        </p:nvSpPr>
        <p:spPr bwMode="auto">
          <a:xfrm>
            <a:off x="3067050" y="5926138"/>
            <a:ext cx="8747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p&amp;D;,eftefwDtkyf</a:t>
            </a:r>
          </a:p>
        </p:txBody>
      </p:sp>
      <p:sp>
        <p:nvSpPr>
          <p:cNvPr id="55347" name="Rectangle 216"/>
          <p:cNvSpPr>
            <a:spLocks noChangeArrowheads="1"/>
          </p:cNvSpPr>
          <p:nvPr/>
        </p:nvSpPr>
        <p:spPr bwMode="auto">
          <a:xfrm>
            <a:off x="2673350" y="5659438"/>
            <a:ext cx="981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yDpD'D;,rf;tefwDtkyf</a:t>
            </a:r>
          </a:p>
        </p:txBody>
      </p:sp>
      <p:sp>
        <p:nvSpPr>
          <p:cNvPr id="55348" name="Rectangle 217"/>
          <p:cNvSpPr>
            <a:spLocks noChangeArrowheads="1"/>
          </p:cNvSpPr>
          <p:nvPr/>
        </p:nvSpPr>
        <p:spPr bwMode="auto">
          <a:xfrm>
            <a:off x="1517650" y="5380038"/>
            <a:ext cx="3000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a&amp;mr</a:t>
            </a:r>
          </a:p>
        </p:txBody>
      </p:sp>
      <p:sp>
        <p:nvSpPr>
          <p:cNvPr id="55349" name="Rectangle 218"/>
          <p:cNvSpPr>
            <a:spLocks noChangeArrowheads="1"/>
          </p:cNvSpPr>
          <p:nvPr/>
        </p:nvSpPr>
        <p:spPr bwMode="auto">
          <a:xfrm>
            <a:off x="1809750" y="5646738"/>
            <a:ext cx="136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*&amp;</a:t>
            </a:r>
            <a:r>
              <a:rPr lang="en-US" sz="1000" b="1">
                <a:latin typeface="WinInnwa" charset="0"/>
              </a:rPr>
              <a:t>d</a:t>
            </a:r>
            <a:endParaRPr lang="en-US" sz="1600" b="1">
              <a:latin typeface="WinInnwa" charset="0"/>
            </a:endParaRPr>
          </a:p>
        </p:txBody>
      </p:sp>
      <p:sp>
        <p:nvSpPr>
          <p:cNvPr id="55350" name="Rectangle 219"/>
          <p:cNvSpPr>
            <a:spLocks noChangeArrowheads="1"/>
          </p:cNvSpPr>
          <p:nvPr/>
        </p:nvSpPr>
        <p:spPr bwMode="auto">
          <a:xfrm>
            <a:off x="1409700" y="5786438"/>
            <a:ext cx="9302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atoif^aum&amp;defok</a:t>
            </a:r>
            <a:r>
              <a:rPr lang="en-US" sz="900" b="1">
                <a:latin typeface="Helvetica" charset="0"/>
              </a:rPr>
              <a:t>•</a:t>
            </a:r>
            <a:endParaRPr lang="en-US" sz="1800" b="1">
              <a:latin typeface="Helvetica" charset="0"/>
            </a:endParaRPr>
          </a:p>
        </p:txBody>
      </p:sp>
      <p:sp>
        <p:nvSpPr>
          <p:cNvPr id="55351" name="Rectangle 220"/>
          <p:cNvSpPr>
            <a:spLocks noChangeArrowheads="1"/>
          </p:cNvSpPr>
          <p:nvPr/>
        </p:nvSpPr>
        <p:spPr bwMode="auto">
          <a:xfrm>
            <a:off x="2324100" y="6053138"/>
            <a:ext cx="250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{zuf</a:t>
            </a:r>
          </a:p>
        </p:txBody>
      </p:sp>
      <p:sp>
        <p:nvSpPr>
          <p:cNvPr id="55352" name="Line 221"/>
          <p:cNvSpPr>
            <a:spLocks noChangeShapeType="1"/>
          </p:cNvSpPr>
          <p:nvPr/>
        </p:nvSpPr>
        <p:spPr bwMode="auto">
          <a:xfrm>
            <a:off x="2466975" y="5811838"/>
            <a:ext cx="100013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91" name="Rectangle 223"/>
          <p:cNvSpPr>
            <a:spLocks noChangeArrowheads="1"/>
          </p:cNvSpPr>
          <p:nvPr/>
        </p:nvSpPr>
        <p:spPr bwMode="auto">
          <a:xfrm>
            <a:off x="2465388" y="7364413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tm&amp;S</a:t>
            </a:r>
            <a:endParaRPr lang="en-US" sz="14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84192" name="Rectangle 224"/>
          <p:cNvSpPr>
            <a:spLocks noChangeArrowheads="1"/>
          </p:cNvSpPr>
          <p:nvPr/>
        </p:nvSpPr>
        <p:spPr bwMode="auto">
          <a:xfrm>
            <a:off x="819150" y="6910388"/>
            <a:ext cx="13001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,</a:t>
            </a: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l&amp;kyf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(</a:t>
            </a: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ta&amp;SUtv,fydkif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;)</a:t>
            </a:r>
          </a:p>
        </p:txBody>
      </p:sp>
      <p:sp>
        <p:nvSpPr>
          <p:cNvPr id="84193" name="Rectangle 225"/>
          <p:cNvSpPr>
            <a:spLocks noChangeArrowheads="1"/>
          </p:cNvSpPr>
          <p:nvPr/>
        </p:nvSpPr>
        <p:spPr bwMode="auto">
          <a:xfrm>
            <a:off x="2616200" y="8289925"/>
            <a:ext cx="72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tma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&amp;;</a:t>
            </a: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AD;,m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84194" name="Rectangle 226"/>
          <p:cNvSpPr>
            <a:spLocks noChangeArrowheads="1"/>
          </p:cNvSpPr>
          <p:nvPr/>
        </p:nvSpPr>
        <p:spPr bwMode="auto">
          <a:xfrm>
            <a:off x="1277938" y="8259763"/>
            <a:ext cx="4778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tmz&amp;du</a:t>
            </a:r>
            <a:endParaRPr lang="en-US" sz="14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55357" name="Rectangle 227"/>
          <p:cNvSpPr>
            <a:spLocks noChangeArrowheads="1"/>
          </p:cNvSpPr>
          <p:nvPr/>
        </p:nvSpPr>
        <p:spPr bwMode="auto">
          <a:xfrm>
            <a:off x="2773363" y="7885113"/>
            <a:ext cx="8747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p&amp;D;,eftefwDtkyf</a:t>
            </a:r>
          </a:p>
        </p:txBody>
      </p:sp>
      <p:sp>
        <p:nvSpPr>
          <p:cNvPr id="55358" name="Rectangle 228"/>
          <p:cNvSpPr>
            <a:spLocks noChangeArrowheads="1"/>
          </p:cNvSpPr>
          <p:nvPr/>
        </p:nvSpPr>
        <p:spPr bwMode="auto">
          <a:xfrm>
            <a:off x="2379663" y="7618413"/>
            <a:ext cx="981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yDpD'D;,rf;tefwDtkyf</a:t>
            </a:r>
          </a:p>
        </p:txBody>
      </p:sp>
      <p:sp>
        <p:nvSpPr>
          <p:cNvPr id="55359" name="Rectangle 229"/>
          <p:cNvSpPr>
            <a:spLocks noChangeArrowheads="1"/>
          </p:cNvSpPr>
          <p:nvPr/>
        </p:nvSpPr>
        <p:spPr bwMode="auto">
          <a:xfrm>
            <a:off x="1223963" y="7339013"/>
            <a:ext cx="3429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 </a:t>
            </a:r>
            <a:r>
              <a:rPr lang="en-US" b="1">
                <a:latin typeface="WinInnwa" charset="0"/>
              </a:rPr>
              <a:t>a&amp;mr</a:t>
            </a:r>
          </a:p>
        </p:txBody>
      </p:sp>
      <p:sp>
        <p:nvSpPr>
          <p:cNvPr id="55360" name="Rectangle 230"/>
          <p:cNvSpPr>
            <a:spLocks noChangeArrowheads="1"/>
          </p:cNvSpPr>
          <p:nvPr/>
        </p:nvSpPr>
        <p:spPr bwMode="auto">
          <a:xfrm>
            <a:off x="1516063" y="7605713"/>
            <a:ext cx="136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*&amp;d</a:t>
            </a:r>
          </a:p>
        </p:txBody>
      </p:sp>
      <p:sp>
        <p:nvSpPr>
          <p:cNvPr id="55361" name="Rectangle 231"/>
          <p:cNvSpPr>
            <a:spLocks noChangeArrowheads="1"/>
          </p:cNvSpPr>
          <p:nvPr/>
        </p:nvSpPr>
        <p:spPr bwMode="auto">
          <a:xfrm>
            <a:off x="849313" y="7815263"/>
            <a:ext cx="981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atoif^aum&amp;defok</a:t>
            </a:r>
            <a:r>
              <a:rPr lang="en-US">
                <a:latin typeface="WinInnwa" charset="0"/>
              </a:rPr>
              <a:t> </a:t>
            </a:r>
            <a:r>
              <a:rPr lang="en-US" sz="900" b="1">
                <a:latin typeface="Helvetica" charset="0"/>
              </a:rPr>
              <a:t>•</a:t>
            </a:r>
          </a:p>
        </p:txBody>
      </p:sp>
      <p:sp>
        <p:nvSpPr>
          <p:cNvPr id="55362" name="Rectangle 232"/>
          <p:cNvSpPr>
            <a:spLocks noChangeArrowheads="1"/>
          </p:cNvSpPr>
          <p:nvPr/>
        </p:nvSpPr>
        <p:spPr bwMode="auto">
          <a:xfrm>
            <a:off x="2049463" y="8050213"/>
            <a:ext cx="250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{zuf</a:t>
            </a:r>
          </a:p>
        </p:txBody>
      </p:sp>
      <p:sp>
        <p:nvSpPr>
          <p:cNvPr id="55363" name="Line 233"/>
          <p:cNvSpPr>
            <a:spLocks noChangeShapeType="1"/>
          </p:cNvSpPr>
          <p:nvPr/>
        </p:nvSpPr>
        <p:spPr bwMode="auto">
          <a:xfrm>
            <a:off x="2173288" y="7770813"/>
            <a:ext cx="100012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4" name="Rectangle 291"/>
          <p:cNvSpPr>
            <a:spLocks noChangeArrowheads="1"/>
          </p:cNvSpPr>
          <p:nvPr/>
        </p:nvSpPr>
        <p:spPr bwMode="auto">
          <a:xfrm>
            <a:off x="4054475" y="1277938"/>
            <a:ext cx="3278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WinInnwa" charset="0"/>
              </a:rPr>
              <a:t>xl;jcm;csuf</a:t>
            </a:r>
            <a:r>
              <a:rPr lang="en-US">
                <a:latin typeface="Times New Roman" charset="0"/>
              </a:rPr>
              <a:t>: __________</a:t>
            </a:r>
            <a:r>
              <a:rPr lang="en-US">
                <a:latin typeface="WinInnwa" charset="0"/>
              </a:rPr>
              <a:t>uJ.odkUudk;uG,fjcif;?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edrdwfvu©Pmaqmif&amp;Gufjcif;? &amp;Sifaygvk</a:t>
            </a:r>
            <a:r>
              <a:rPr lang="en-US">
                <a:latin typeface="Comic Sans MS" charset="0"/>
              </a:rPr>
              <a:t>_______________</a:t>
            </a:r>
            <a:r>
              <a:rPr lang="en-US">
                <a:latin typeface="WinInnwa" charset="0"/>
              </a:rPr>
              <a:t>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cufcJaomtrI?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toif;awmfrsm;tm;wnfaxmifcJ.onf/</a:t>
            </a:r>
          </a:p>
        </p:txBody>
      </p:sp>
      <p:sp>
        <p:nvSpPr>
          <p:cNvPr id="55365" name="Rectangle 292"/>
          <p:cNvSpPr>
            <a:spLocks noChangeArrowheads="1"/>
          </p:cNvSpPr>
          <p:nvPr/>
        </p:nvSpPr>
        <p:spPr bwMode="auto">
          <a:xfrm>
            <a:off x="3740150" y="4086225"/>
            <a:ext cx="3535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WinInnwa" charset="0"/>
              </a:rPr>
              <a:t>xl;jcm;aomtcsuf=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toif;awmfrsm;wnfaxmifrI? </a:t>
            </a:r>
            <a:r>
              <a:rPr lang="en-US">
                <a:latin typeface="Times New Roman" charset="0"/>
              </a:rPr>
              <a:t>_____________</a:t>
            </a:r>
            <a:r>
              <a:rPr lang="en-US">
                <a:latin typeface="WinInnwa" charset="0"/>
              </a:rPr>
              <a:t>odkUac:,ljcif;? atoifodkU? rm;awmifwef;? 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&amp;Snfvsm;aom</a:t>
            </a:r>
            <a:r>
              <a:rPr lang="en-US">
                <a:latin typeface="Comic Sans MS" charset="0"/>
              </a:rPr>
              <a:t> ________________ </a:t>
            </a:r>
            <a:r>
              <a:rPr lang="en-US">
                <a:latin typeface="WinInnwa" charset="0"/>
              </a:rPr>
              <a:t>aexdkif&amp;mae&amp;m/</a:t>
            </a:r>
          </a:p>
        </p:txBody>
      </p:sp>
      <p:sp>
        <p:nvSpPr>
          <p:cNvPr id="55366" name="Freeform 293"/>
          <p:cNvSpPr>
            <a:spLocks/>
          </p:cNvSpPr>
          <p:nvPr/>
        </p:nvSpPr>
        <p:spPr bwMode="auto">
          <a:xfrm>
            <a:off x="2690813" y="1887538"/>
            <a:ext cx="273050" cy="388937"/>
          </a:xfrm>
          <a:custGeom>
            <a:avLst/>
            <a:gdLst>
              <a:gd name="T0" fmla="*/ 138323381 w 539"/>
              <a:gd name="T1" fmla="*/ 225296226 h 631"/>
              <a:gd name="T2" fmla="*/ 46193576 w 539"/>
              <a:gd name="T3" fmla="*/ 221877155 h 631"/>
              <a:gd name="T4" fmla="*/ 23096788 w 539"/>
              <a:gd name="T5" fmla="*/ 201360883 h 631"/>
              <a:gd name="T6" fmla="*/ 13858174 w 539"/>
              <a:gd name="T7" fmla="*/ 167547403 h 631"/>
              <a:gd name="T8" fmla="*/ 4619560 w 539"/>
              <a:gd name="T9" fmla="*/ 147031746 h 631"/>
              <a:gd name="T10" fmla="*/ 0 w 539"/>
              <a:gd name="T11" fmla="*/ 126515474 h 631"/>
              <a:gd name="T12" fmla="*/ 11548141 w 539"/>
              <a:gd name="T13" fmla="*/ 13677515 h 631"/>
              <a:gd name="T14" fmla="*/ 32335402 w 539"/>
              <a:gd name="T15" fmla="*/ 0 h 631"/>
              <a:gd name="T16" fmla="*/ 53122156 w 539"/>
              <a:gd name="T17" fmla="*/ 13677515 h 631"/>
              <a:gd name="T18" fmla="*/ 55432190 w 539"/>
              <a:gd name="T19" fmla="*/ 30774101 h 6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9"/>
              <a:gd name="T31" fmla="*/ 0 h 631"/>
              <a:gd name="T32" fmla="*/ 539 w 539"/>
              <a:gd name="T33" fmla="*/ 631 h 6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5367" name="Freeform 295"/>
          <p:cNvSpPr>
            <a:spLocks/>
          </p:cNvSpPr>
          <p:nvPr/>
        </p:nvSpPr>
        <p:spPr bwMode="auto">
          <a:xfrm>
            <a:off x="2190750" y="5557838"/>
            <a:ext cx="896938" cy="685800"/>
          </a:xfrm>
          <a:custGeom>
            <a:avLst/>
            <a:gdLst>
              <a:gd name="T0" fmla="*/ 585412118 w 1356"/>
              <a:gd name="T1" fmla="*/ 422864998 h 955"/>
              <a:gd name="T2" fmla="*/ 593287445 w 1356"/>
              <a:gd name="T3" fmla="*/ 367686464 h 955"/>
              <a:gd name="T4" fmla="*/ 530283504 w 1356"/>
              <a:gd name="T5" fmla="*/ 256297463 h 955"/>
              <a:gd name="T6" fmla="*/ 302331606 w 1356"/>
              <a:gd name="T7" fmla="*/ 251656285 h 955"/>
              <a:gd name="T8" fmla="*/ 196012042 w 1356"/>
              <a:gd name="T9" fmla="*/ 251656285 h 955"/>
              <a:gd name="T10" fmla="*/ 188136714 w 1356"/>
              <a:gd name="T11" fmla="*/ 223809214 h 955"/>
              <a:gd name="T12" fmla="*/ 180261387 w 1356"/>
              <a:gd name="T13" fmla="*/ 205244501 h 955"/>
              <a:gd name="T14" fmla="*/ 199950367 w 1356"/>
              <a:gd name="T15" fmla="*/ 126343749 h 955"/>
              <a:gd name="T16" fmla="*/ 160572407 w 1356"/>
              <a:gd name="T17" fmla="*/ 70649608 h 955"/>
              <a:gd name="T18" fmla="*/ 148759416 w 1356"/>
              <a:gd name="T19" fmla="*/ 52084894 h 955"/>
              <a:gd name="T20" fmla="*/ 133445986 w 1356"/>
              <a:gd name="T21" fmla="*/ 24237106 h 955"/>
              <a:gd name="T22" fmla="*/ 66504381 w 1356"/>
              <a:gd name="T23" fmla="*/ 47443716 h 955"/>
              <a:gd name="T24" fmla="*/ 58628392 w 1356"/>
              <a:gd name="T25" fmla="*/ 61367251 h 955"/>
              <a:gd name="T26" fmla="*/ 62566717 w 1356"/>
              <a:gd name="T27" fmla="*/ 75290786 h 955"/>
              <a:gd name="T28" fmla="*/ 54690728 w 1356"/>
              <a:gd name="T29" fmla="*/ 112420214 h 955"/>
              <a:gd name="T30" fmla="*/ 38940074 w 1356"/>
              <a:gd name="T31" fmla="*/ 117061392 h 955"/>
              <a:gd name="T32" fmla="*/ 54690728 w 1356"/>
              <a:gd name="T33" fmla="*/ 186679787 h 955"/>
              <a:gd name="T34" fmla="*/ 35002410 w 1356"/>
              <a:gd name="T35" fmla="*/ 293427609 h 955"/>
              <a:gd name="T36" fmla="*/ 3500439 w 1356"/>
              <a:gd name="T37" fmla="*/ 302709966 h 955"/>
              <a:gd name="T38" fmla="*/ 7438103 w 1356"/>
              <a:gd name="T39" fmla="*/ 288786430 h 955"/>
              <a:gd name="T40" fmla="*/ 27126421 w 1356"/>
              <a:gd name="T41" fmla="*/ 270220999 h 955"/>
              <a:gd name="T42" fmla="*/ 31064746 w 1356"/>
              <a:gd name="T43" fmla="*/ 256297463 h 955"/>
              <a:gd name="T44" fmla="*/ 38940074 w 1356"/>
              <a:gd name="T45" fmla="*/ 242373928 h 955"/>
              <a:gd name="T46" fmla="*/ 23188758 w 1356"/>
              <a:gd name="T47" fmla="*/ 200603322 h 955"/>
              <a:gd name="T48" fmla="*/ 27126421 w 1356"/>
              <a:gd name="T49" fmla="*/ 112420214 h 955"/>
              <a:gd name="T50" fmla="*/ 46815401 w 1356"/>
              <a:gd name="T51" fmla="*/ 33519462 h 955"/>
              <a:gd name="T52" fmla="*/ 70442044 w 1356"/>
              <a:gd name="T53" fmla="*/ 14954749 h 955"/>
              <a:gd name="T54" fmla="*/ 168448396 w 1356"/>
              <a:gd name="T55" fmla="*/ 24237106 h 955"/>
              <a:gd name="T56" fmla="*/ 188136714 w 1356"/>
              <a:gd name="T57" fmla="*/ 42802537 h 955"/>
              <a:gd name="T58" fmla="*/ 196012042 w 1356"/>
              <a:gd name="T59" fmla="*/ 70649608 h 955"/>
              <a:gd name="T60" fmla="*/ 215701021 w 1356"/>
              <a:gd name="T61" fmla="*/ 112420214 h 955"/>
              <a:gd name="T62" fmla="*/ 199950367 w 1356"/>
              <a:gd name="T63" fmla="*/ 279503355 h 955"/>
              <a:gd name="T64" fmla="*/ 215701021 w 1356"/>
              <a:gd name="T65" fmla="*/ 390376749 h 955"/>
              <a:gd name="T66" fmla="*/ 251140656 w 1356"/>
              <a:gd name="T67" fmla="*/ 399659106 h 955"/>
              <a:gd name="T68" fmla="*/ 306269270 w 1356"/>
              <a:gd name="T69" fmla="*/ 376453214 h 955"/>
              <a:gd name="T70" fmla="*/ 337771240 w 1356"/>
              <a:gd name="T71" fmla="*/ 390376749 h 955"/>
              <a:gd name="T72" fmla="*/ 357460220 w 1356"/>
              <a:gd name="T73" fmla="*/ 432148073 h 955"/>
              <a:gd name="T74" fmla="*/ 491343430 w 1356"/>
              <a:gd name="T75" fmla="*/ 478559857 h 955"/>
              <a:gd name="T76" fmla="*/ 546034159 w 1356"/>
              <a:gd name="T77" fmla="*/ 492483393 h 9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56"/>
              <a:gd name="T118" fmla="*/ 0 h 955"/>
              <a:gd name="T119" fmla="*/ 1356 w 1356"/>
              <a:gd name="T120" fmla="*/ 955 h 95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5368" name="Freeform 296"/>
          <p:cNvSpPr>
            <a:spLocks/>
          </p:cNvSpPr>
          <p:nvPr/>
        </p:nvSpPr>
        <p:spPr bwMode="auto">
          <a:xfrm>
            <a:off x="1335088" y="7499350"/>
            <a:ext cx="1401762" cy="725488"/>
          </a:xfrm>
          <a:custGeom>
            <a:avLst/>
            <a:gdLst>
              <a:gd name="T0" fmla="*/ 1026590150 w 1905"/>
              <a:gd name="T1" fmla="*/ 453735205 h 1160"/>
              <a:gd name="T2" fmla="*/ 1011970619 w 1905"/>
              <a:gd name="T3" fmla="*/ 450214712 h 1160"/>
              <a:gd name="T4" fmla="*/ 1031462837 w 1905"/>
              <a:gd name="T5" fmla="*/ 379807353 h 1160"/>
              <a:gd name="T6" fmla="*/ 1026590150 w 1905"/>
              <a:gd name="T7" fmla="*/ 312921112 h 1160"/>
              <a:gd name="T8" fmla="*/ 871193243 w 1905"/>
              <a:gd name="T9" fmla="*/ 281628813 h 1160"/>
              <a:gd name="T10" fmla="*/ 837082230 w 1905"/>
              <a:gd name="T11" fmla="*/ 278108320 h 1160"/>
              <a:gd name="T12" fmla="*/ 793224371 w 1905"/>
              <a:gd name="T13" fmla="*/ 291798779 h 1160"/>
              <a:gd name="T14" fmla="*/ 734747717 w 1905"/>
              <a:gd name="T15" fmla="*/ 305880125 h 1160"/>
              <a:gd name="T16" fmla="*/ 671398376 w 1905"/>
              <a:gd name="T17" fmla="*/ 288669174 h 1160"/>
              <a:gd name="T18" fmla="*/ 642160049 w 1905"/>
              <a:gd name="T19" fmla="*/ 281628813 h 1160"/>
              <a:gd name="T20" fmla="*/ 598302927 w 1905"/>
              <a:gd name="T21" fmla="*/ 267547466 h 1160"/>
              <a:gd name="T22" fmla="*/ 598302927 w 1905"/>
              <a:gd name="T23" fmla="*/ 298839139 h 1160"/>
              <a:gd name="T24" fmla="*/ 608049036 w 1905"/>
              <a:gd name="T25" fmla="*/ 319961472 h 1160"/>
              <a:gd name="T26" fmla="*/ 530621001 w 1905"/>
              <a:gd name="T27" fmla="*/ 355165152 h 1160"/>
              <a:gd name="T28" fmla="*/ 486763878 w 1905"/>
              <a:gd name="T29" fmla="*/ 362206138 h 1160"/>
              <a:gd name="T30" fmla="*/ 257730684 w 1905"/>
              <a:gd name="T31" fmla="*/ 344604298 h 1160"/>
              <a:gd name="T32" fmla="*/ 194380607 w 1905"/>
              <a:gd name="T33" fmla="*/ 334042819 h 1160"/>
              <a:gd name="T34" fmla="*/ 179761812 w 1905"/>
              <a:gd name="T35" fmla="*/ 327002458 h 1160"/>
              <a:gd name="T36" fmla="*/ 150523485 w 1905"/>
              <a:gd name="T37" fmla="*/ 323481965 h 1160"/>
              <a:gd name="T38" fmla="*/ 121285158 w 1905"/>
              <a:gd name="T39" fmla="*/ 316440979 h 1160"/>
              <a:gd name="T40" fmla="*/ 63349341 w 1905"/>
              <a:gd name="T41" fmla="*/ 302359632 h 1160"/>
              <a:gd name="T42" fmla="*/ 48730545 w 1905"/>
              <a:gd name="T43" fmla="*/ 298839139 h 1160"/>
              <a:gd name="T44" fmla="*/ 38984436 w 1905"/>
              <a:gd name="T45" fmla="*/ 267547466 h 1160"/>
              <a:gd name="T46" fmla="*/ 24364905 w 1905"/>
              <a:gd name="T47" fmla="*/ 264026973 h 1160"/>
              <a:gd name="T48" fmla="*/ 9746109 w 1905"/>
              <a:gd name="T49" fmla="*/ 256985987 h 1160"/>
              <a:gd name="T50" fmla="*/ 63349341 w 1905"/>
              <a:gd name="T51" fmla="*/ 235864279 h 1160"/>
              <a:gd name="T52" fmla="*/ 77968872 w 1905"/>
              <a:gd name="T53" fmla="*/ 193619613 h 1160"/>
              <a:gd name="T54" fmla="*/ 87714981 w 1905"/>
              <a:gd name="T55" fmla="*/ 154896066 h 1160"/>
              <a:gd name="T56" fmla="*/ 77968872 w 1905"/>
              <a:gd name="T57" fmla="*/ 133773733 h 1160"/>
              <a:gd name="T58" fmla="*/ 63349341 w 1905"/>
              <a:gd name="T59" fmla="*/ 123212879 h 1160"/>
              <a:gd name="T60" fmla="*/ 43857123 w 1905"/>
              <a:gd name="T61" fmla="*/ 102090546 h 1160"/>
              <a:gd name="T62" fmla="*/ 34111014 w 1905"/>
              <a:gd name="T63" fmla="*/ 80968213 h 1160"/>
              <a:gd name="T64" fmla="*/ 38984436 w 1905"/>
              <a:gd name="T65" fmla="*/ 21122333 h 1160"/>
              <a:gd name="T66" fmla="*/ 9746109 w 1905"/>
              <a:gd name="T67" fmla="*/ 10560854 h 1160"/>
              <a:gd name="T68" fmla="*/ 0 w 1905"/>
              <a:gd name="T69" fmla="*/ 0 h 1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05"/>
              <a:gd name="T106" fmla="*/ 0 h 1160"/>
              <a:gd name="T107" fmla="*/ 1905 w 1905"/>
              <a:gd name="T108" fmla="*/ 1160 h 11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grpSp>
        <p:nvGrpSpPr>
          <p:cNvPr id="55369" name="Group 314"/>
          <p:cNvGrpSpPr>
            <a:grpSpLocks/>
          </p:cNvGrpSpPr>
          <p:nvPr/>
        </p:nvGrpSpPr>
        <p:grpSpPr bwMode="auto">
          <a:xfrm>
            <a:off x="277813" y="3978275"/>
            <a:ext cx="1014412" cy="742950"/>
            <a:chOff x="-1159" y="2121"/>
            <a:chExt cx="639" cy="468"/>
          </a:xfrm>
        </p:grpSpPr>
        <p:sp>
          <p:nvSpPr>
            <p:cNvPr id="55425" name="Oval 299"/>
            <p:cNvSpPr>
              <a:spLocks noChangeArrowheads="1"/>
            </p:cNvSpPr>
            <p:nvPr/>
          </p:nvSpPr>
          <p:spPr bwMode="auto">
            <a:xfrm>
              <a:off x="-1159" y="2121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5426" name="Text Box 210"/>
            <p:cNvSpPr txBox="1">
              <a:spLocks noChangeArrowheads="1"/>
            </p:cNvSpPr>
            <p:nvPr/>
          </p:nvSpPr>
          <p:spPr bwMode="auto">
            <a:xfrm>
              <a:off x="-1132" y="2133"/>
              <a:ext cx="6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</a:t>
              </a:r>
              <a:r>
                <a:rPr lang="en-US" sz="3200" b="1">
                  <a:latin typeface="WinInnwa" charset="0"/>
                </a:rPr>
                <a:t>2</a:t>
              </a:r>
            </a:p>
          </p:txBody>
        </p:sp>
      </p:grpSp>
      <p:grpSp>
        <p:nvGrpSpPr>
          <p:cNvPr id="55370" name="Group 313"/>
          <p:cNvGrpSpPr>
            <a:grpSpLocks/>
          </p:cNvGrpSpPr>
          <p:nvPr/>
        </p:nvGrpSpPr>
        <p:grpSpPr bwMode="auto">
          <a:xfrm>
            <a:off x="498475" y="5191125"/>
            <a:ext cx="995363" cy="742950"/>
            <a:chOff x="-1158" y="3089"/>
            <a:chExt cx="627" cy="468"/>
          </a:xfrm>
        </p:grpSpPr>
        <p:sp>
          <p:nvSpPr>
            <p:cNvPr id="55423" name="Oval 300"/>
            <p:cNvSpPr>
              <a:spLocks noChangeArrowheads="1"/>
            </p:cNvSpPr>
            <p:nvPr/>
          </p:nvSpPr>
          <p:spPr bwMode="auto">
            <a:xfrm>
              <a:off x="-1158" y="3089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5424" name="Text Box 222"/>
            <p:cNvSpPr txBox="1">
              <a:spLocks noChangeArrowheads="1"/>
            </p:cNvSpPr>
            <p:nvPr/>
          </p:nvSpPr>
          <p:spPr bwMode="auto">
            <a:xfrm>
              <a:off x="-1143" y="3099"/>
              <a:ext cx="6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</a:t>
              </a:r>
              <a:r>
                <a:rPr lang="en-US" sz="3200" b="1">
                  <a:latin typeface="WinInnwa" charset="0"/>
                </a:rPr>
                <a:t>3</a:t>
              </a:r>
            </a:p>
          </p:txBody>
        </p:sp>
      </p:grpSp>
      <p:grpSp>
        <p:nvGrpSpPr>
          <p:cNvPr id="55371" name="Group 312"/>
          <p:cNvGrpSpPr>
            <a:grpSpLocks/>
          </p:cNvGrpSpPr>
          <p:nvPr/>
        </p:nvGrpSpPr>
        <p:grpSpPr bwMode="auto">
          <a:xfrm>
            <a:off x="365125" y="7156450"/>
            <a:ext cx="1016000" cy="742950"/>
            <a:chOff x="-1276" y="4101"/>
            <a:chExt cx="640" cy="468"/>
          </a:xfrm>
        </p:grpSpPr>
        <p:sp>
          <p:nvSpPr>
            <p:cNvPr id="55421" name="Oval 301"/>
            <p:cNvSpPr>
              <a:spLocks noChangeArrowheads="1"/>
            </p:cNvSpPr>
            <p:nvPr/>
          </p:nvSpPr>
          <p:spPr bwMode="auto">
            <a:xfrm>
              <a:off x="-1276" y="4101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5422" name="Text Box 234"/>
            <p:cNvSpPr txBox="1">
              <a:spLocks noChangeArrowheads="1"/>
            </p:cNvSpPr>
            <p:nvPr/>
          </p:nvSpPr>
          <p:spPr bwMode="auto">
            <a:xfrm>
              <a:off x="-1248" y="4107"/>
              <a:ext cx="6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</a:t>
              </a:r>
              <a:r>
                <a:rPr lang="en-US" sz="3200" b="1">
                  <a:latin typeface="WinInnwa" charset="0"/>
                </a:rPr>
                <a:t>4</a:t>
              </a:r>
            </a:p>
          </p:txBody>
        </p:sp>
      </p:grpSp>
      <p:sp>
        <p:nvSpPr>
          <p:cNvPr id="55372" name="Line 302"/>
          <p:cNvSpPr>
            <a:spLocks noChangeShapeType="1"/>
          </p:cNvSpPr>
          <p:nvPr/>
        </p:nvSpPr>
        <p:spPr bwMode="auto">
          <a:xfrm>
            <a:off x="231775" y="6802438"/>
            <a:ext cx="7062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3" name="Line 303"/>
          <p:cNvSpPr>
            <a:spLocks noChangeShapeType="1"/>
          </p:cNvSpPr>
          <p:nvPr/>
        </p:nvSpPr>
        <p:spPr bwMode="auto">
          <a:xfrm>
            <a:off x="230188" y="4856163"/>
            <a:ext cx="7062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4" name="Rectangle 305"/>
          <p:cNvSpPr>
            <a:spLocks noChangeArrowheads="1"/>
          </p:cNvSpPr>
          <p:nvPr/>
        </p:nvSpPr>
        <p:spPr bwMode="auto">
          <a:xfrm>
            <a:off x="2432050" y="4179888"/>
            <a:ext cx="558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a,&amp;k&amp;Svif</a:t>
            </a:r>
          </a:p>
        </p:txBody>
      </p:sp>
      <p:sp>
        <p:nvSpPr>
          <p:cNvPr id="55375" name="Rectangle 306"/>
          <p:cNvSpPr>
            <a:spLocks noChangeArrowheads="1"/>
          </p:cNvSpPr>
          <p:nvPr/>
        </p:nvSpPr>
        <p:spPr bwMode="auto">
          <a:xfrm>
            <a:off x="3035300" y="6116638"/>
            <a:ext cx="558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a,&amp;k&amp;Svif</a:t>
            </a:r>
          </a:p>
        </p:txBody>
      </p:sp>
      <p:sp>
        <p:nvSpPr>
          <p:cNvPr id="55376" name="Rectangle 308"/>
          <p:cNvSpPr>
            <a:spLocks noChangeArrowheads="1"/>
          </p:cNvSpPr>
          <p:nvPr/>
        </p:nvSpPr>
        <p:spPr bwMode="auto">
          <a:xfrm>
            <a:off x="2743200" y="8110538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Helvetica" charset="0"/>
              </a:rPr>
              <a:t>• </a:t>
            </a:r>
            <a:r>
              <a:rPr lang="en-US" b="1">
                <a:latin typeface="WinInnwa" charset="0"/>
              </a:rPr>
              <a:t>a,&amp;k&amp;Svif</a:t>
            </a:r>
          </a:p>
        </p:txBody>
      </p:sp>
      <p:grpSp>
        <p:nvGrpSpPr>
          <p:cNvPr id="55377" name="Group 311"/>
          <p:cNvGrpSpPr>
            <a:grpSpLocks/>
          </p:cNvGrpSpPr>
          <p:nvPr/>
        </p:nvGrpSpPr>
        <p:grpSpPr bwMode="auto">
          <a:xfrm>
            <a:off x="307975" y="1349375"/>
            <a:ext cx="1023938" cy="742950"/>
            <a:chOff x="-1203" y="1223"/>
            <a:chExt cx="645" cy="468"/>
          </a:xfrm>
        </p:grpSpPr>
        <p:sp>
          <p:nvSpPr>
            <p:cNvPr id="55419" name="Oval 310"/>
            <p:cNvSpPr>
              <a:spLocks noChangeArrowheads="1"/>
            </p:cNvSpPr>
            <p:nvPr/>
          </p:nvSpPr>
          <p:spPr bwMode="auto">
            <a:xfrm>
              <a:off x="-1203" y="1223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5420" name="Text Box 309"/>
            <p:cNvSpPr txBox="1">
              <a:spLocks noChangeArrowheads="1"/>
            </p:cNvSpPr>
            <p:nvPr/>
          </p:nvSpPr>
          <p:spPr bwMode="auto">
            <a:xfrm>
              <a:off x="-1170" y="1249"/>
              <a:ext cx="6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</a:t>
              </a:r>
              <a:r>
                <a:rPr lang="en-US" sz="3200" b="1">
                  <a:latin typeface="WinInnwa" charset="0"/>
                </a:rPr>
                <a:t>1</a:t>
              </a:r>
            </a:p>
          </p:txBody>
        </p:sp>
      </p:grpSp>
      <p:sp>
        <p:nvSpPr>
          <p:cNvPr id="84283" name="Text Box 315"/>
          <p:cNvSpPr txBox="1">
            <a:spLocks noChangeArrowheads="1"/>
          </p:cNvSpPr>
          <p:nvPr/>
        </p:nvSpPr>
        <p:spPr bwMode="auto">
          <a:xfrm>
            <a:off x="1906588" y="3140075"/>
            <a:ext cx="141763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err="1">
                <a:latin typeface="WinInnwa" pitchFamily="2" charset="0"/>
                <a:ea typeface="+mn-ea"/>
                <a:cs typeface="+mn-cs"/>
              </a:rPr>
              <a:t>wref</a:t>
            </a: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 15-18</a:t>
            </a:r>
          </a:p>
        </p:txBody>
      </p:sp>
      <p:sp>
        <p:nvSpPr>
          <p:cNvPr id="84284" name="Text Box 316"/>
          <p:cNvSpPr txBox="1">
            <a:spLocks noChangeArrowheads="1"/>
          </p:cNvSpPr>
          <p:nvPr/>
        </p:nvSpPr>
        <p:spPr bwMode="auto">
          <a:xfrm>
            <a:off x="2584450" y="5068888"/>
            <a:ext cx="1417638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err="1">
                <a:latin typeface="WinInnwa" pitchFamily="2" charset="0"/>
                <a:ea typeface="+mn-ea"/>
                <a:cs typeface="+mn-cs"/>
              </a:rPr>
              <a:t>wref</a:t>
            </a: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 18-21</a:t>
            </a:r>
          </a:p>
        </p:txBody>
      </p:sp>
      <p:sp>
        <p:nvSpPr>
          <p:cNvPr id="84285" name="Text Box 317"/>
          <p:cNvSpPr txBox="1">
            <a:spLocks noChangeArrowheads="1"/>
          </p:cNvSpPr>
          <p:nvPr/>
        </p:nvSpPr>
        <p:spPr bwMode="auto">
          <a:xfrm>
            <a:off x="2268538" y="7042150"/>
            <a:ext cx="141763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err="1">
                <a:latin typeface="WinInnwa" pitchFamily="2" charset="0"/>
                <a:ea typeface="+mn-ea"/>
                <a:cs typeface="+mn-cs"/>
              </a:rPr>
              <a:t>wref</a:t>
            </a: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 21-28</a:t>
            </a:r>
          </a:p>
        </p:txBody>
      </p:sp>
      <p:sp>
        <p:nvSpPr>
          <p:cNvPr id="84286" name="Text Box 318"/>
          <p:cNvSpPr txBox="1">
            <a:spLocks noChangeArrowheads="1"/>
          </p:cNvSpPr>
          <p:nvPr/>
        </p:nvSpPr>
        <p:spPr bwMode="auto">
          <a:xfrm>
            <a:off x="2343150" y="1247775"/>
            <a:ext cx="1417638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err="1">
                <a:latin typeface="WinInnwa" pitchFamily="2" charset="0"/>
                <a:ea typeface="+mn-ea"/>
                <a:cs typeface="+mn-cs"/>
              </a:rPr>
              <a:t>wref</a:t>
            </a: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 13-14</a:t>
            </a:r>
          </a:p>
        </p:txBody>
      </p:sp>
      <p:sp>
        <p:nvSpPr>
          <p:cNvPr id="55382" name="Freeform 319"/>
          <p:cNvSpPr>
            <a:spLocks/>
          </p:cNvSpPr>
          <p:nvPr/>
        </p:nvSpPr>
        <p:spPr bwMode="auto">
          <a:xfrm>
            <a:off x="1530350" y="3568700"/>
            <a:ext cx="938213" cy="744538"/>
          </a:xfrm>
          <a:custGeom>
            <a:avLst/>
            <a:gdLst>
              <a:gd name="T0" fmla="*/ 663047396 w 1300"/>
              <a:gd name="T1" fmla="*/ 489264637 h 1133"/>
              <a:gd name="T2" fmla="*/ 667734853 w 1300"/>
              <a:gd name="T3" fmla="*/ 419308293 h 1133"/>
              <a:gd name="T4" fmla="*/ 677110487 w 1300"/>
              <a:gd name="T5" fmla="*/ 388216439 h 1133"/>
              <a:gd name="T6" fmla="*/ 653671761 w 1300"/>
              <a:gd name="T7" fmla="*/ 318259438 h 1133"/>
              <a:gd name="T8" fmla="*/ 625545579 w 1300"/>
              <a:gd name="T9" fmla="*/ 225415615 h 1133"/>
              <a:gd name="T10" fmla="*/ 602107575 w 1300"/>
              <a:gd name="T11" fmla="*/ 229302590 h 1133"/>
              <a:gd name="T12" fmla="*/ 573981393 w 1300"/>
              <a:gd name="T13" fmla="*/ 237075225 h 1133"/>
              <a:gd name="T14" fmla="*/ 494811371 w 1300"/>
              <a:gd name="T15" fmla="*/ 233188907 h 1133"/>
              <a:gd name="T16" fmla="*/ 471373367 w 1300"/>
              <a:gd name="T17" fmla="*/ 159345589 h 1133"/>
              <a:gd name="T18" fmla="*/ 466685189 w 1300"/>
              <a:gd name="T19" fmla="*/ 124367417 h 1133"/>
              <a:gd name="T20" fmla="*/ 424495915 w 1300"/>
              <a:gd name="T21" fmla="*/ 97161880 h 1133"/>
              <a:gd name="T22" fmla="*/ 396369733 w 1300"/>
              <a:gd name="T23" fmla="*/ 81615953 h 1133"/>
              <a:gd name="T24" fmla="*/ 354181181 w 1300"/>
              <a:gd name="T25" fmla="*/ 54410416 h 1133"/>
              <a:gd name="T26" fmla="*/ 326054999 w 1300"/>
              <a:gd name="T27" fmla="*/ 31091854 h 1133"/>
              <a:gd name="T28" fmla="*/ 176048452 w 1300"/>
              <a:gd name="T29" fmla="*/ 15545927 h 1133"/>
              <a:gd name="T30" fmla="*/ 106254066 w 1300"/>
              <a:gd name="T31" fmla="*/ 0 h 1133"/>
              <a:gd name="T32" fmla="*/ 45314244 w 1300"/>
              <a:gd name="T33" fmla="*/ 15545927 h 1133"/>
              <a:gd name="T34" fmla="*/ 12500606 w 1300"/>
              <a:gd name="T35" fmla="*/ 50524099 h 1133"/>
              <a:gd name="T36" fmla="*/ 17188062 w 1300"/>
              <a:gd name="T37" fmla="*/ 139913344 h 1133"/>
              <a:gd name="T38" fmla="*/ 35938610 w 1300"/>
              <a:gd name="T39" fmla="*/ 163231907 h 1133"/>
              <a:gd name="T40" fmla="*/ 45314244 w 1300"/>
              <a:gd name="T41" fmla="*/ 174891516 h 1133"/>
              <a:gd name="T42" fmla="*/ 40626788 w 1300"/>
              <a:gd name="T43" fmla="*/ 194323761 h 1133"/>
              <a:gd name="T44" fmla="*/ 26563697 w 1300"/>
              <a:gd name="T45" fmla="*/ 202097053 h 1133"/>
              <a:gd name="T46" fmla="*/ 26563697 w 1300"/>
              <a:gd name="T47" fmla="*/ 225415615 h 11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00"/>
              <a:gd name="T73" fmla="*/ 0 h 1133"/>
              <a:gd name="T74" fmla="*/ 1300 w 1300"/>
              <a:gd name="T75" fmla="*/ 1133 h 11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00" h="1133">
                <a:moveTo>
                  <a:pt x="1273" y="1133"/>
                </a:moveTo>
                <a:cubicBezTo>
                  <a:pt x="1264" y="1052"/>
                  <a:pt x="1265" y="1040"/>
                  <a:pt x="1282" y="971"/>
                </a:cubicBezTo>
                <a:cubicBezTo>
                  <a:pt x="1287" y="946"/>
                  <a:pt x="1300" y="899"/>
                  <a:pt x="1300" y="899"/>
                </a:cubicBezTo>
                <a:cubicBezTo>
                  <a:pt x="1289" y="844"/>
                  <a:pt x="1272" y="789"/>
                  <a:pt x="1255" y="737"/>
                </a:cubicBezTo>
                <a:cubicBezTo>
                  <a:pt x="1285" y="646"/>
                  <a:pt x="1293" y="552"/>
                  <a:pt x="1201" y="522"/>
                </a:cubicBezTo>
                <a:cubicBezTo>
                  <a:pt x="1186" y="525"/>
                  <a:pt x="1170" y="526"/>
                  <a:pt x="1156" y="531"/>
                </a:cubicBezTo>
                <a:cubicBezTo>
                  <a:pt x="1137" y="535"/>
                  <a:pt x="1102" y="549"/>
                  <a:pt x="1102" y="549"/>
                </a:cubicBezTo>
                <a:cubicBezTo>
                  <a:pt x="1035" y="595"/>
                  <a:pt x="1018" y="562"/>
                  <a:pt x="950" y="540"/>
                </a:cubicBezTo>
                <a:cubicBezTo>
                  <a:pt x="931" y="484"/>
                  <a:pt x="913" y="427"/>
                  <a:pt x="905" y="369"/>
                </a:cubicBezTo>
                <a:cubicBezTo>
                  <a:pt x="901" y="342"/>
                  <a:pt x="904" y="313"/>
                  <a:pt x="896" y="288"/>
                </a:cubicBezTo>
                <a:cubicBezTo>
                  <a:pt x="889" y="269"/>
                  <a:pt x="817" y="226"/>
                  <a:pt x="815" y="225"/>
                </a:cubicBezTo>
                <a:cubicBezTo>
                  <a:pt x="797" y="213"/>
                  <a:pt x="761" y="189"/>
                  <a:pt x="761" y="189"/>
                </a:cubicBezTo>
                <a:cubicBezTo>
                  <a:pt x="735" y="151"/>
                  <a:pt x="713" y="152"/>
                  <a:pt x="680" y="126"/>
                </a:cubicBezTo>
                <a:cubicBezTo>
                  <a:pt x="660" y="110"/>
                  <a:pt x="650" y="80"/>
                  <a:pt x="626" y="72"/>
                </a:cubicBezTo>
                <a:cubicBezTo>
                  <a:pt x="528" y="39"/>
                  <a:pt x="445" y="41"/>
                  <a:pt x="338" y="36"/>
                </a:cubicBezTo>
                <a:cubicBezTo>
                  <a:pt x="292" y="24"/>
                  <a:pt x="247" y="14"/>
                  <a:pt x="204" y="0"/>
                </a:cubicBezTo>
                <a:cubicBezTo>
                  <a:pt x="151" y="7"/>
                  <a:pt x="128" y="8"/>
                  <a:pt x="87" y="36"/>
                </a:cubicBezTo>
                <a:cubicBezTo>
                  <a:pt x="43" y="100"/>
                  <a:pt x="66" y="74"/>
                  <a:pt x="24" y="117"/>
                </a:cubicBezTo>
                <a:cubicBezTo>
                  <a:pt x="19" y="173"/>
                  <a:pt x="0" y="265"/>
                  <a:pt x="33" y="324"/>
                </a:cubicBezTo>
                <a:cubicBezTo>
                  <a:pt x="43" y="342"/>
                  <a:pt x="57" y="360"/>
                  <a:pt x="69" y="378"/>
                </a:cubicBezTo>
                <a:cubicBezTo>
                  <a:pt x="75" y="387"/>
                  <a:pt x="87" y="405"/>
                  <a:pt x="87" y="405"/>
                </a:cubicBezTo>
                <a:cubicBezTo>
                  <a:pt x="84" y="420"/>
                  <a:pt x="85" y="436"/>
                  <a:pt x="78" y="450"/>
                </a:cubicBezTo>
                <a:cubicBezTo>
                  <a:pt x="72" y="459"/>
                  <a:pt x="54" y="457"/>
                  <a:pt x="51" y="468"/>
                </a:cubicBezTo>
                <a:cubicBezTo>
                  <a:pt x="44" y="484"/>
                  <a:pt x="51" y="504"/>
                  <a:pt x="51" y="52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5383" name="Freeform 320"/>
          <p:cNvSpPr>
            <a:spLocks/>
          </p:cNvSpPr>
          <p:nvPr/>
        </p:nvSpPr>
        <p:spPr bwMode="auto">
          <a:xfrm>
            <a:off x="1666875" y="3894138"/>
            <a:ext cx="831850" cy="365125"/>
          </a:xfrm>
          <a:custGeom>
            <a:avLst/>
            <a:gdLst>
              <a:gd name="T0" fmla="*/ 33892111 w 1152"/>
              <a:gd name="T1" fmla="*/ 0 h 557"/>
              <a:gd name="T2" fmla="*/ 1042701 w 1152"/>
              <a:gd name="T3" fmla="*/ 27071692 h 557"/>
              <a:gd name="T4" fmla="*/ 5735577 w 1152"/>
              <a:gd name="T5" fmla="*/ 50275811 h 557"/>
              <a:gd name="T6" fmla="*/ 85512303 w 1152"/>
              <a:gd name="T7" fmla="*/ 46408240 h 557"/>
              <a:gd name="T8" fmla="*/ 174153430 w 1152"/>
              <a:gd name="T9" fmla="*/ 50275811 h 557"/>
              <a:gd name="T10" fmla="*/ 263315185 w 1152"/>
              <a:gd name="T11" fmla="*/ 77347503 h 557"/>
              <a:gd name="T12" fmla="*/ 291471719 w 1152"/>
              <a:gd name="T13" fmla="*/ 92387113 h 557"/>
              <a:gd name="T14" fmla="*/ 333706881 w 1152"/>
              <a:gd name="T15" fmla="*/ 100121601 h 557"/>
              <a:gd name="T16" fmla="*/ 361863415 w 1152"/>
              <a:gd name="T17" fmla="*/ 131060865 h 557"/>
              <a:gd name="T18" fmla="*/ 366556291 w 1152"/>
              <a:gd name="T19" fmla="*/ 142662925 h 557"/>
              <a:gd name="T20" fmla="*/ 380634197 w 1152"/>
              <a:gd name="T21" fmla="*/ 146530497 h 557"/>
              <a:gd name="T22" fmla="*/ 441640141 w 1152"/>
              <a:gd name="T23" fmla="*/ 169734616 h 557"/>
              <a:gd name="T24" fmla="*/ 483874581 w 1152"/>
              <a:gd name="T25" fmla="*/ 216142856 h 557"/>
              <a:gd name="T26" fmla="*/ 530802618 w 1152"/>
              <a:gd name="T27" fmla="*/ 223877344 h 557"/>
              <a:gd name="T28" fmla="*/ 586594336 w 1152"/>
              <a:gd name="T29" fmla="*/ 231612488 h 557"/>
              <a:gd name="T30" fmla="*/ 600672242 w 1152"/>
              <a:gd name="T31" fmla="*/ 239346976 h 5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2"/>
              <a:gd name="T49" fmla="*/ 0 h 557"/>
              <a:gd name="T50" fmla="*/ 1152 w 1152"/>
              <a:gd name="T51" fmla="*/ 557 h 5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2" h="557">
                <a:moveTo>
                  <a:pt x="65" y="0"/>
                </a:moveTo>
                <a:cubicBezTo>
                  <a:pt x="20" y="11"/>
                  <a:pt x="15" y="21"/>
                  <a:pt x="2" y="63"/>
                </a:cubicBezTo>
                <a:cubicBezTo>
                  <a:pt x="5" y="81"/>
                  <a:pt x="0" y="102"/>
                  <a:pt x="11" y="117"/>
                </a:cubicBezTo>
                <a:cubicBezTo>
                  <a:pt x="25" y="137"/>
                  <a:pt x="144" y="110"/>
                  <a:pt x="164" y="108"/>
                </a:cubicBezTo>
                <a:cubicBezTo>
                  <a:pt x="220" y="111"/>
                  <a:pt x="277" y="112"/>
                  <a:pt x="334" y="117"/>
                </a:cubicBezTo>
                <a:cubicBezTo>
                  <a:pt x="390" y="121"/>
                  <a:pt x="455" y="153"/>
                  <a:pt x="505" y="180"/>
                </a:cubicBezTo>
                <a:cubicBezTo>
                  <a:pt x="523" y="190"/>
                  <a:pt x="537" y="211"/>
                  <a:pt x="559" y="215"/>
                </a:cubicBezTo>
                <a:cubicBezTo>
                  <a:pt x="622" y="225"/>
                  <a:pt x="595" y="218"/>
                  <a:pt x="640" y="233"/>
                </a:cubicBezTo>
                <a:cubicBezTo>
                  <a:pt x="651" y="268"/>
                  <a:pt x="662" y="284"/>
                  <a:pt x="694" y="305"/>
                </a:cubicBezTo>
                <a:cubicBezTo>
                  <a:pt x="697" y="314"/>
                  <a:pt x="696" y="325"/>
                  <a:pt x="703" y="332"/>
                </a:cubicBezTo>
                <a:cubicBezTo>
                  <a:pt x="709" y="338"/>
                  <a:pt x="721" y="336"/>
                  <a:pt x="730" y="341"/>
                </a:cubicBezTo>
                <a:cubicBezTo>
                  <a:pt x="768" y="360"/>
                  <a:pt x="808" y="375"/>
                  <a:pt x="847" y="395"/>
                </a:cubicBezTo>
                <a:cubicBezTo>
                  <a:pt x="869" y="428"/>
                  <a:pt x="885" y="489"/>
                  <a:pt x="928" y="503"/>
                </a:cubicBezTo>
                <a:cubicBezTo>
                  <a:pt x="957" y="511"/>
                  <a:pt x="987" y="515"/>
                  <a:pt x="1018" y="521"/>
                </a:cubicBezTo>
                <a:cubicBezTo>
                  <a:pt x="1053" y="527"/>
                  <a:pt x="1125" y="539"/>
                  <a:pt x="1125" y="539"/>
                </a:cubicBezTo>
                <a:cubicBezTo>
                  <a:pt x="1134" y="545"/>
                  <a:pt x="1152" y="557"/>
                  <a:pt x="1152" y="55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5384" name="Text Box 321"/>
          <p:cNvSpPr txBox="1">
            <a:spLocks noChangeArrowheads="1"/>
          </p:cNvSpPr>
          <p:nvPr/>
        </p:nvSpPr>
        <p:spPr bwMode="auto">
          <a:xfrm>
            <a:off x="1401763" y="8909050"/>
            <a:ext cx="5900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 u="sng">
                <a:latin typeface="WinInnwa" charset="0"/>
              </a:rPr>
              <a:t>jyD;ajrSmufpGmpDpOfxm;onf.pmpOfjzpfaBumif;axmufcHaomoifaxmufultrSwf 36</a:t>
            </a:r>
          </a:p>
        </p:txBody>
      </p:sp>
      <p:sp>
        <p:nvSpPr>
          <p:cNvPr id="55385" name="AutoShape 322" descr="Granite"/>
          <p:cNvSpPr>
            <a:spLocks noChangeArrowheads="1"/>
          </p:cNvSpPr>
          <p:nvPr/>
        </p:nvSpPr>
        <p:spPr bwMode="auto">
          <a:xfrm rot="-1339115">
            <a:off x="2794000" y="19748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86" name="AutoShape 324" descr="Granite"/>
          <p:cNvSpPr>
            <a:spLocks noChangeArrowheads="1"/>
          </p:cNvSpPr>
          <p:nvPr/>
        </p:nvSpPr>
        <p:spPr bwMode="auto">
          <a:xfrm rot="9248399">
            <a:off x="2533650" y="20510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87" name="AutoShape 325" descr="Granite"/>
          <p:cNvSpPr>
            <a:spLocks noChangeArrowheads="1"/>
          </p:cNvSpPr>
          <p:nvPr/>
        </p:nvSpPr>
        <p:spPr bwMode="auto">
          <a:xfrm rot="-1339115">
            <a:off x="2305050" y="39497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88" name="AutoShape 326" descr="Granite"/>
          <p:cNvSpPr>
            <a:spLocks noChangeArrowheads="1"/>
          </p:cNvSpPr>
          <p:nvPr/>
        </p:nvSpPr>
        <p:spPr bwMode="auto">
          <a:xfrm rot="-6703883">
            <a:off x="1549400" y="33210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89" name="AutoShape 328" descr="Granite"/>
          <p:cNvSpPr>
            <a:spLocks noChangeArrowheads="1"/>
          </p:cNvSpPr>
          <p:nvPr/>
        </p:nvSpPr>
        <p:spPr bwMode="auto">
          <a:xfrm rot="6145334">
            <a:off x="1676400" y="39624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90" name="AutoShape 329" descr="Granite"/>
          <p:cNvSpPr>
            <a:spLocks noChangeArrowheads="1"/>
          </p:cNvSpPr>
          <p:nvPr/>
        </p:nvSpPr>
        <p:spPr bwMode="auto">
          <a:xfrm rot="6145334">
            <a:off x="2228850" y="41719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91" name="AutoShape 330" descr="Granite"/>
          <p:cNvSpPr>
            <a:spLocks noChangeArrowheads="1"/>
          </p:cNvSpPr>
          <p:nvPr/>
        </p:nvSpPr>
        <p:spPr bwMode="auto">
          <a:xfrm rot="-1339115">
            <a:off x="2895600" y="59499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92" name="AutoShape 331" descr="Granite"/>
          <p:cNvSpPr>
            <a:spLocks noChangeArrowheads="1"/>
          </p:cNvSpPr>
          <p:nvPr/>
        </p:nvSpPr>
        <p:spPr bwMode="auto">
          <a:xfrm rot="-6703883">
            <a:off x="2139950" y="53594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93" name="AutoShape 332" descr="Granite"/>
          <p:cNvSpPr>
            <a:spLocks noChangeArrowheads="1"/>
          </p:cNvSpPr>
          <p:nvPr/>
        </p:nvSpPr>
        <p:spPr bwMode="auto">
          <a:xfrm rot="410537">
            <a:off x="2279650" y="57023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94" name="AutoShape 333" descr="Granite"/>
          <p:cNvSpPr>
            <a:spLocks noChangeArrowheads="1"/>
          </p:cNvSpPr>
          <p:nvPr/>
        </p:nvSpPr>
        <p:spPr bwMode="auto">
          <a:xfrm rot="6145334">
            <a:off x="2705100" y="61341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95" name="AutoShape 334" descr="Granite"/>
          <p:cNvSpPr>
            <a:spLocks noChangeArrowheads="1"/>
          </p:cNvSpPr>
          <p:nvPr/>
        </p:nvSpPr>
        <p:spPr bwMode="auto">
          <a:xfrm rot="-1339115">
            <a:off x="2597150" y="80518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96" name="AutoShape 336" descr="Granite"/>
          <p:cNvSpPr>
            <a:spLocks noChangeArrowheads="1"/>
          </p:cNvSpPr>
          <p:nvPr/>
        </p:nvSpPr>
        <p:spPr bwMode="auto">
          <a:xfrm rot="-6037989">
            <a:off x="2362200" y="77470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97" name="AutoShape 337" descr="Granite"/>
          <p:cNvSpPr>
            <a:spLocks noChangeArrowheads="1"/>
          </p:cNvSpPr>
          <p:nvPr/>
        </p:nvSpPr>
        <p:spPr bwMode="auto">
          <a:xfrm rot="-4249939">
            <a:off x="1327150" y="79375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98" name="AutoShape 338" descr="Granite"/>
          <p:cNvSpPr>
            <a:spLocks noChangeArrowheads="1"/>
          </p:cNvSpPr>
          <p:nvPr/>
        </p:nvSpPr>
        <p:spPr bwMode="auto">
          <a:xfrm rot="-884316">
            <a:off x="1250950" y="75374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99" name="Text Box 339"/>
          <p:cNvSpPr txBox="1">
            <a:spLocks noChangeArrowheads="1"/>
          </p:cNvSpPr>
          <p:nvPr/>
        </p:nvSpPr>
        <p:spPr bwMode="auto">
          <a:xfrm>
            <a:off x="4162425" y="952500"/>
            <a:ext cx="2027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tcsdwftquf</a:t>
            </a:r>
          </a:p>
        </p:txBody>
      </p:sp>
      <p:sp>
        <p:nvSpPr>
          <p:cNvPr id="55400" name="Text Box 340"/>
          <p:cNvSpPr txBox="1">
            <a:spLocks noChangeArrowheads="1"/>
          </p:cNvSpPr>
          <p:nvPr/>
        </p:nvSpPr>
        <p:spPr bwMode="auto">
          <a:xfrm>
            <a:off x="5397500" y="1022350"/>
            <a:ext cx="12223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"gwfcGJcef;</a:t>
            </a:r>
          </a:p>
        </p:txBody>
      </p:sp>
      <p:sp>
        <p:nvSpPr>
          <p:cNvPr id="55401" name="Text Box 341"/>
          <p:cNvSpPr txBox="1">
            <a:spLocks noChangeArrowheads="1"/>
          </p:cNvSpPr>
          <p:nvPr/>
        </p:nvSpPr>
        <p:spPr bwMode="auto">
          <a:xfrm>
            <a:off x="4429125" y="1174750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bk&amp;m;</a:t>
            </a:r>
          </a:p>
        </p:txBody>
      </p:sp>
      <p:sp>
        <p:nvSpPr>
          <p:cNvPr id="55402" name="Text Box 342"/>
          <p:cNvSpPr txBox="1">
            <a:spLocks noChangeArrowheads="1"/>
          </p:cNvSpPr>
          <p:nvPr/>
        </p:nvSpPr>
        <p:spPr bwMode="auto">
          <a:xfrm>
            <a:off x="4554538" y="1533525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cJjzif.ypfowfjcif;</a:t>
            </a:r>
          </a:p>
        </p:txBody>
      </p:sp>
      <p:sp>
        <p:nvSpPr>
          <p:cNvPr id="55403" name="Text Box 343"/>
          <p:cNvSpPr txBox="1">
            <a:spLocks noChangeArrowheads="1"/>
          </p:cNvSpPr>
          <p:nvPr/>
        </p:nvSpPr>
        <p:spPr bwMode="auto">
          <a:xfrm>
            <a:off x="5959475" y="2351088"/>
            <a:ext cx="14922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baseline="-25000">
                <a:solidFill>
                  <a:srgbClr val="E32434"/>
                </a:solidFill>
                <a:latin typeface="WinInnwa" charset="0"/>
              </a:rPr>
              <a:t>aus;Zl;awmf</a:t>
            </a:r>
          </a:p>
        </p:txBody>
      </p:sp>
      <p:sp>
        <p:nvSpPr>
          <p:cNvPr id="55404" name="Text Box 344"/>
          <p:cNvSpPr txBox="1">
            <a:spLocks noChangeArrowheads="1"/>
          </p:cNvSpPr>
          <p:nvPr/>
        </p:nvSpPr>
        <p:spPr bwMode="auto">
          <a:xfrm>
            <a:off x="6064250" y="2513013"/>
            <a:ext cx="108743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baseline="-25000">
                <a:solidFill>
                  <a:srgbClr val="E32434"/>
                </a:solidFill>
                <a:latin typeface="WinInnwa" charset="0"/>
              </a:rPr>
              <a:t>ynwfw&amp;m;</a:t>
            </a:r>
          </a:p>
        </p:txBody>
      </p:sp>
      <p:sp>
        <p:nvSpPr>
          <p:cNvPr id="55405" name="Text Box 345"/>
          <p:cNvSpPr txBox="1">
            <a:spLocks noChangeArrowheads="1"/>
          </p:cNvSpPr>
          <p:nvPr/>
        </p:nvSpPr>
        <p:spPr bwMode="auto">
          <a:xfrm>
            <a:off x="3983038" y="3724275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,l&amp;kyf</a:t>
            </a:r>
          </a:p>
        </p:txBody>
      </p:sp>
      <p:sp>
        <p:nvSpPr>
          <p:cNvPr id="55406" name="Text Box 346"/>
          <p:cNvSpPr txBox="1">
            <a:spLocks noChangeArrowheads="1"/>
          </p:cNvSpPr>
          <p:nvPr/>
        </p:nvSpPr>
        <p:spPr bwMode="auto">
          <a:xfrm>
            <a:off x="3343275" y="4213225"/>
            <a:ext cx="18510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baseline="-25000">
                <a:solidFill>
                  <a:srgbClr val="E32434"/>
                </a:solidFill>
                <a:latin typeface="WinInnwa" charset="0"/>
              </a:rPr>
              <a:t>rufqD'dk;eD;,m;</a:t>
            </a:r>
          </a:p>
        </p:txBody>
      </p:sp>
      <p:sp>
        <p:nvSpPr>
          <p:cNvPr id="55407" name="Text Box 347"/>
          <p:cNvSpPr txBox="1">
            <a:spLocks noChangeArrowheads="1"/>
          </p:cNvSpPr>
          <p:nvPr/>
        </p:nvSpPr>
        <p:spPr bwMode="auto">
          <a:xfrm>
            <a:off x="4457700" y="4378325"/>
            <a:ext cx="17145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baseline="-25000">
                <a:solidFill>
                  <a:srgbClr val="E32434"/>
                </a:solidFill>
                <a:latin typeface="WinInnwa" charset="0"/>
              </a:rPr>
              <a:t>aum&amp;defokrsm;</a:t>
            </a:r>
          </a:p>
        </p:txBody>
      </p:sp>
      <p:sp>
        <p:nvSpPr>
          <p:cNvPr id="55408" name="Text Box 348"/>
          <p:cNvSpPr txBox="1">
            <a:spLocks noChangeArrowheads="1"/>
          </p:cNvSpPr>
          <p:nvPr/>
        </p:nvSpPr>
        <p:spPr bwMode="auto">
          <a:xfrm>
            <a:off x="4338638" y="4810125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tm&amp;Swdkuf</a:t>
            </a:r>
          </a:p>
        </p:txBody>
      </p:sp>
      <p:sp>
        <p:nvSpPr>
          <p:cNvPr id="55409" name="Text Box 349"/>
          <p:cNvSpPr txBox="1">
            <a:spLocks noChangeArrowheads="1"/>
          </p:cNvSpPr>
          <p:nvPr/>
        </p:nvSpPr>
        <p:spPr bwMode="auto">
          <a:xfrm>
            <a:off x="4979988" y="5265738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{zuf</a:t>
            </a:r>
          </a:p>
        </p:txBody>
      </p:sp>
      <p:sp>
        <p:nvSpPr>
          <p:cNvPr id="55410" name="Text Box 350"/>
          <p:cNvSpPr txBox="1">
            <a:spLocks noChangeArrowheads="1"/>
          </p:cNvSpPr>
          <p:nvPr/>
        </p:nvSpPr>
        <p:spPr bwMode="auto">
          <a:xfrm>
            <a:off x="5156200" y="5992813"/>
            <a:ext cx="219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ae&amp;m</a:t>
            </a:r>
          </a:p>
        </p:txBody>
      </p:sp>
      <p:sp>
        <p:nvSpPr>
          <p:cNvPr id="55411" name="Text Box 351"/>
          <p:cNvSpPr txBox="1">
            <a:spLocks noChangeArrowheads="1"/>
          </p:cNvSpPr>
          <p:nvPr/>
        </p:nvSpPr>
        <p:spPr bwMode="auto">
          <a:xfrm>
            <a:off x="5399088" y="6926263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*def;</a:t>
            </a:r>
          </a:p>
        </p:txBody>
      </p:sp>
      <p:sp>
        <p:nvSpPr>
          <p:cNvPr id="55412" name="Text Box 352"/>
          <p:cNvSpPr txBox="1">
            <a:spLocks noChangeArrowheads="1"/>
          </p:cNvSpPr>
          <p:nvPr/>
        </p:nvSpPr>
        <p:spPr bwMode="auto">
          <a:xfrm>
            <a:off x="4286250" y="6931025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a&amp;mr</a:t>
            </a:r>
          </a:p>
        </p:txBody>
      </p:sp>
      <p:sp>
        <p:nvSpPr>
          <p:cNvPr id="55413" name="Text Box 353"/>
          <p:cNvSpPr txBox="1">
            <a:spLocks noChangeArrowheads="1"/>
          </p:cNvSpPr>
          <p:nvPr/>
        </p:nvSpPr>
        <p:spPr bwMode="auto">
          <a:xfrm>
            <a:off x="4660900" y="7288213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a&amp;mr</a:t>
            </a:r>
          </a:p>
        </p:txBody>
      </p:sp>
      <p:sp>
        <p:nvSpPr>
          <p:cNvPr id="55414" name="Text Box 354"/>
          <p:cNvSpPr txBox="1">
            <a:spLocks noChangeArrowheads="1"/>
          </p:cNvSpPr>
          <p:nvPr/>
        </p:nvSpPr>
        <p:spPr bwMode="auto">
          <a:xfrm>
            <a:off x="3948113" y="7680325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qDZm</a:t>
            </a:r>
          </a:p>
        </p:txBody>
      </p:sp>
      <p:sp>
        <p:nvSpPr>
          <p:cNvPr id="55415" name="Freeform 355"/>
          <p:cNvSpPr>
            <a:spLocks/>
          </p:cNvSpPr>
          <p:nvPr/>
        </p:nvSpPr>
        <p:spPr bwMode="auto">
          <a:xfrm>
            <a:off x="2611438" y="1871663"/>
            <a:ext cx="273050" cy="388937"/>
          </a:xfrm>
          <a:custGeom>
            <a:avLst/>
            <a:gdLst>
              <a:gd name="T0" fmla="*/ 138323381 w 539"/>
              <a:gd name="T1" fmla="*/ 225296226 h 631"/>
              <a:gd name="T2" fmla="*/ 46193576 w 539"/>
              <a:gd name="T3" fmla="*/ 221877155 h 631"/>
              <a:gd name="T4" fmla="*/ 23096788 w 539"/>
              <a:gd name="T5" fmla="*/ 201360883 h 631"/>
              <a:gd name="T6" fmla="*/ 13858174 w 539"/>
              <a:gd name="T7" fmla="*/ 167547403 h 631"/>
              <a:gd name="T8" fmla="*/ 4619560 w 539"/>
              <a:gd name="T9" fmla="*/ 147031746 h 631"/>
              <a:gd name="T10" fmla="*/ 0 w 539"/>
              <a:gd name="T11" fmla="*/ 126515474 h 631"/>
              <a:gd name="T12" fmla="*/ 11548141 w 539"/>
              <a:gd name="T13" fmla="*/ 13677515 h 631"/>
              <a:gd name="T14" fmla="*/ 32335402 w 539"/>
              <a:gd name="T15" fmla="*/ 0 h 631"/>
              <a:gd name="T16" fmla="*/ 53122156 w 539"/>
              <a:gd name="T17" fmla="*/ 13677515 h 631"/>
              <a:gd name="T18" fmla="*/ 55432190 w 539"/>
              <a:gd name="T19" fmla="*/ 30774101 h 6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9"/>
              <a:gd name="T31" fmla="*/ 0 h 631"/>
              <a:gd name="T32" fmla="*/ 539 w 539"/>
              <a:gd name="T33" fmla="*/ 631 h 6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57150">
            <a:solidFill>
              <a:srgbClr val="E324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5416" name="Freeform 356"/>
          <p:cNvSpPr>
            <a:spLocks/>
          </p:cNvSpPr>
          <p:nvPr/>
        </p:nvSpPr>
        <p:spPr bwMode="auto">
          <a:xfrm>
            <a:off x="1577975" y="3568700"/>
            <a:ext cx="938213" cy="744538"/>
          </a:xfrm>
          <a:custGeom>
            <a:avLst/>
            <a:gdLst>
              <a:gd name="T0" fmla="*/ 663047396 w 1300"/>
              <a:gd name="T1" fmla="*/ 489264637 h 1133"/>
              <a:gd name="T2" fmla="*/ 667734853 w 1300"/>
              <a:gd name="T3" fmla="*/ 419308293 h 1133"/>
              <a:gd name="T4" fmla="*/ 677110487 w 1300"/>
              <a:gd name="T5" fmla="*/ 388216439 h 1133"/>
              <a:gd name="T6" fmla="*/ 653671761 w 1300"/>
              <a:gd name="T7" fmla="*/ 318259438 h 1133"/>
              <a:gd name="T8" fmla="*/ 625545579 w 1300"/>
              <a:gd name="T9" fmla="*/ 225415615 h 1133"/>
              <a:gd name="T10" fmla="*/ 602107575 w 1300"/>
              <a:gd name="T11" fmla="*/ 229302590 h 1133"/>
              <a:gd name="T12" fmla="*/ 573981393 w 1300"/>
              <a:gd name="T13" fmla="*/ 237075225 h 1133"/>
              <a:gd name="T14" fmla="*/ 494811371 w 1300"/>
              <a:gd name="T15" fmla="*/ 233188907 h 1133"/>
              <a:gd name="T16" fmla="*/ 471373367 w 1300"/>
              <a:gd name="T17" fmla="*/ 159345589 h 1133"/>
              <a:gd name="T18" fmla="*/ 466685189 w 1300"/>
              <a:gd name="T19" fmla="*/ 124367417 h 1133"/>
              <a:gd name="T20" fmla="*/ 424495915 w 1300"/>
              <a:gd name="T21" fmla="*/ 97161880 h 1133"/>
              <a:gd name="T22" fmla="*/ 396369733 w 1300"/>
              <a:gd name="T23" fmla="*/ 81615953 h 1133"/>
              <a:gd name="T24" fmla="*/ 354181181 w 1300"/>
              <a:gd name="T25" fmla="*/ 54410416 h 1133"/>
              <a:gd name="T26" fmla="*/ 326054999 w 1300"/>
              <a:gd name="T27" fmla="*/ 31091854 h 1133"/>
              <a:gd name="T28" fmla="*/ 176048452 w 1300"/>
              <a:gd name="T29" fmla="*/ 15545927 h 1133"/>
              <a:gd name="T30" fmla="*/ 106254066 w 1300"/>
              <a:gd name="T31" fmla="*/ 0 h 1133"/>
              <a:gd name="T32" fmla="*/ 45314244 w 1300"/>
              <a:gd name="T33" fmla="*/ 15545927 h 1133"/>
              <a:gd name="T34" fmla="*/ 12500606 w 1300"/>
              <a:gd name="T35" fmla="*/ 50524099 h 1133"/>
              <a:gd name="T36" fmla="*/ 17188062 w 1300"/>
              <a:gd name="T37" fmla="*/ 139913344 h 1133"/>
              <a:gd name="T38" fmla="*/ 35938610 w 1300"/>
              <a:gd name="T39" fmla="*/ 163231907 h 1133"/>
              <a:gd name="T40" fmla="*/ 45314244 w 1300"/>
              <a:gd name="T41" fmla="*/ 174891516 h 1133"/>
              <a:gd name="T42" fmla="*/ 40626788 w 1300"/>
              <a:gd name="T43" fmla="*/ 194323761 h 1133"/>
              <a:gd name="T44" fmla="*/ 26563697 w 1300"/>
              <a:gd name="T45" fmla="*/ 202097053 h 1133"/>
              <a:gd name="T46" fmla="*/ 26563697 w 1300"/>
              <a:gd name="T47" fmla="*/ 225415615 h 11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00"/>
              <a:gd name="T73" fmla="*/ 0 h 1133"/>
              <a:gd name="T74" fmla="*/ 1300 w 1300"/>
              <a:gd name="T75" fmla="*/ 1133 h 11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00" h="1133">
                <a:moveTo>
                  <a:pt x="1273" y="1133"/>
                </a:moveTo>
                <a:cubicBezTo>
                  <a:pt x="1264" y="1052"/>
                  <a:pt x="1265" y="1040"/>
                  <a:pt x="1282" y="971"/>
                </a:cubicBezTo>
                <a:cubicBezTo>
                  <a:pt x="1287" y="946"/>
                  <a:pt x="1300" y="899"/>
                  <a:pt x="1300" y="899"/>
                </a:cubicBezTo>
                <a:cubicBezTo>
                  <a:pt x="1289" y="844"/>
                  <a:pt x="1272" y="789"/>
                  <a:pt x="1255" y="737"/>
                </a:cubicBezTo>
                <a:cubicBezTo>
                  <a:pt x="1285" y="646"/>
                  <a:pt x="1293" y="552"/>
                  <a:pt x="1201" y="522"/>
                </a:cubicBezTo>
                <a:cubicBezTo>
                  <a:pt x="1186" y="525"/>
                  <a:pt x="1170" y="526"/>
                  <a:pt x="1156" y="531"/>
                </a:cubicBezTo>
                <a:cubicBezTo>
                  <a:pt x="1137" y="535"/>
                  <a:pt x="1102" y="549"/>
                  <a:pt x="1102" y="549"/>
                </a:cubicBezTo>
                <a:cubicBezTo>
                  <a:pt x="1035" y="595"/>
                  <a:pt x="1018" y="562"/>
                  <a:pt x="950" y="540"/>
                </a:cubicBezTo>
                <a:cubicBezTo>
                  <a:pt x="931" y="484"/>
                  <a:pt x="913" y="427"/>
                  <a:pt x="905" y="369"/>
                </a:cubicBezTo>
                <a:cubicBezTo>
                  <a:pt x="901" y="342"/>
                  <a:pt x="904" y="313"/>
                  <a:pt x="896" y="288"/>
                </a:cubicBezTo>
                <a:cubicBezTo>
                  <a:pt x="889" y="269"/>
                  <a:pt x="817" y="226"/>
                  <a:pt x="815" y="225"/>
                </a:cubicBezTo>
                <a:cubicBezTo>
                  <a:pt x="797" y="213"/>
                  <a:pt x="761" y="189"/>
                  <a:pt x="761" y="189"/>
                </a:cubicBezTo>
                <a:cubicBezTo>
                  <a:pt x="735" y="151"/>
                  <a:pt x="713" y="152"/>
                  <a:pt x="680" y="126"/>
                </a:cubicBezTo>
                <a:cubicBezTo>
                  <a:pt x="660" y="110"/>
                  <a:pt x="650" y="80"/>
                  <a:pt x="626" y="72"/>
                </a:cubicBezTo>
                <a:cubicBezTo>
                  <a:pt x="528" y="39"/>
                  <a:pt x="445" y="41"/>
                  <a:pt x="338" y="36"/>
                </a:cubicBezTo>
                <a:cubicBezTo>
                  <a:pt x="292" y="24"/>
                  <a:pt x="247" y="14"/>
                  <a:pt x="204" y="0"/>
                </a:cubicBezTo>
                <a:cubicBezTo>
                  <a:pt x="151" y="7"/>
                  <a:pt x="128" y="8"/>
                  <a:pt x="87" y="36"/>
                </a:cubicBezTo>
                <a:cubicBezTo>
                  <a:pt x="43" y="100"/>
                  <a:pt x="66" y="74"/>
                  <a:pt x="24" y="117"/>
                </a:cubicBezTo>
                <a:cubicBezTo>
                  <a:pt x="19" y="173"/>
                  <a:pt x="0" y="265"/>
                  <a:pt x="33" y="324"/>
                </a:cubicBezTo>
                <a:cubicBezTo>
                  <a:pt x="43" y="342"/>
                  <a:pt x="57" y="360"/>
                  <a:pt x="69" y="378"/>
                </a:cubicBezTo>
                <a:cubicBezTo>
                  <a:pt x="75" y="387"/>
                  <a:pt x="87" y="405"/>
                  <a:pt x="87" y="405"/>
                </a:cubicBezTo>
                <a:cubicBezTo>
                  <a:pt x="84" y="420"/>
                  <a:pt x="85" y="436"/>
                  <a:pt x="78" y="450"/>
                </a:cubicBezTo>
                <a:cubicBezTo>
                  <a:pt x="72" y="459"/>
                  <a:pt x="54" y="457"/>
                  <a:pt x="51" y="468"/>
                </a:cubicBezTo>
                <a:cubicBezTo>
                  <a:pt x="44" y="484"/>
                  <a:pt x="51" y="504"/>
                  <a:pt x="51" y="522"/>
                </a:cubicBezTo>
              </a:path>
            </a:pathLst>
          </a:custGeom>
          <a:noFill/>
          <a:ln w="57150">
            <a:solidFill>
              <a:srgbClr val="E324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5417" name="Freeform 357"/>
          <p:cNvSpPr>
            <a:spLocks/>
          </p:cNvSpPr>
          <p:nvPr/>
        </p:nvSpPr>
        <p:spPr bwMode="auto">
          <a:xfrm>
            <a:off x="2174875" y="5497513"/>
            <a:ext cx="896938" cy="685800"/>
          </a:xfrm>
          <a:custGeom>
            <a:avLst/>
            <a:gdLst>
              <a:gd name="T0" fmla="*/ 585412118 w 1356"/>
              <a:gd name="T1" fmla="*/ 422864998 h 955"/>
              <a:gd name="T2" fmla="*/ 593287445 w 1356"/>
              <a:gd name="T3" fmla="*/ 367686464 h 955"/>
              <a:gd name="T4" fmla="*/ 530283504 w 1356"/>
              <a:gd name="T5" fmla="*/ 256297463 h 955"/>
              <a:gd name="T6" fmla="*/ 302331606 w 1356"/>
              <a:gd name="T7" fmla="*/ 251656285 h 955"/>
              <a:gd name="T8" fmla="*/ 196012042 w 1356"/>
              <a:gd name="T9" fmla="*/ 251656285 h 955"/>
              <a:gd name="T10" fmla="*/ 188136714 w 1356"/>
              <a:gd name="T11" fmla="*/ 223809214 h 955"/>
              <a:gd name="T12" fmla="*/ 180261387 w 1356"/>
              <a:gd name="T13" fmla="*/ 205244501 h 955"/>
              <a:gd name="T14" fmla="*/ 199950367 w 1356"/>
              <a:gd name="T15" fmla="*/ 126343749 h 955"/>
              <a:gd name="T16" fmla="*/ 160572407 w 1356"/>
              <a:gd name="T17" fmla="*/ 70649608 h 955"/>
              <a:gd name="T18" fmla="*/ 148759416 w 1356"/>
              <a:gd name="T19" fmla="*/ 52084894 h 955"/>
              <a:gd name="T20" fmla="*/ 133445986 w 1356"/>
              <a:gd name="T21" fmla="*/ 24237106 h 955"/>
              <a:gd name="T22" fmla="*/ 66504381 w 1356"/>
              <a:gd name="T23" fmla="*/ 47443716 h 955"/>
              <a:gd name="T24" fmla="*/ 58628392 w 1356"/>
              <a:gd name="T25" fmla="*/ 61367251 h 955"/>
              <a:gd name="T26" fmla="*/ 62566717 w 1356"/>
              <a:gd name="T27" fmla="*/ 75290786 h 955"/>
              <a:gd name="T28" fmla="*/ 54690728 w 1356"/>
              <a:gd name="T29" fmla="*/ 112420214 h 955"/>
              <a:gd name="T30" fmla="*/ 38940074 w 1356"/>
              <a:gd name="T31" fmla="*/ 117061392 h 955"/>
              <a:gd name="T32" fmla="*/ 54690728 w 1356"/>
              <a:gd name="T33" fmla="*/ 186679787 h 955"/>
              <a:gd name="T34" fmla="*/ 35002410 w 1356"/>
              <a:gd name="T35" fmla="*/ 293427609 h 955"/>
              <a:gd name="T36" fmla="*/ 3500439 w 1356"/>
              <a:gd name="T37" fmla="*/ 302709966 h 955"/>
              <a:gd name="T38" fmla="*/ 7438103 w 1356"/>
              <a:gd name="T39" fmla="*/ 288786430 h 955"/>
              <a:gd name="T40" fmla="*/ 27126421 w 1356"/>
              <a:gd name="T41" fmla="*/ 270220999 h 955"/>
              <a:gd name="T42" fmla="*/ 31064746 w 1356"/>
              <a:gd name="T43" fmla="*/ 256297463 h 955"/>
              <a:gd name="T44" fmla="*/ 38940074 w 1356"/>
              <a:gd name="T45" fmla="*/ 242373928 h 955"/>
              <a:gd name="T46" fmla="*/ 23188758 w 1356"/>
              <a:gd name="T47" fmla="*/ 200603322 h 955"/>
              <a:gd name="T48" fmla="*/ 27126421 w 1356"/>
              <a:gd name="T49" fmla="*/ 112420214 h 955"/>
              <a:gd name="T50" fmla="*/ 46815401 w 1356"/>
              <a:gd name="T51" fmla="*/ 33519462 h 955"/>
              <a:gd name="T52" fmla="*/ 70442044 w 1356"/>
              <a:gd name="T53" fmla="*/ 14954749 h 955"/>
              <a:gd name="T54" fmla="*/ 168448396 w 1356"/>
              <a:gd name="T55" fmla="*/ 24237106 h 955"/>
              <a:gd name="T56" fmla="*/ 188136714 w 1356"/>
              <a:gd name="T57" fmla="*/ 42802537 h 955"/>
              <a:gd name="T58" fmla="*/ 196012042 w 1356"/>
              <a:gd name="T59" fmla="*/ 70649608 h 955"/>
              <a:gd name="T60" fmla="*/ 215701021 w 1356"/>
              <a:gd name="T61" fmla="*/ 112420214 h 955"/>
              <a:gd name="T62" fmla="*/ 199950367 w 1356"/>
              <a:gd name="T63" fmla="*/ 279503355 h 955"/>
              <a:gd name="T64" fmla="*/ 215701021 w 1356"/>
              <a:gd name="T65" fmla="*/ 390376749 h 955"/>
              <a:gd name="T66" fmla="*/ 251140656 w 1356"/>
              <a:gd name="T67" fmla="*/ 399659106 h 955"/>
              <a:gd name="T68" fmla="*/ 306269270 w 1356"/>
              <a:gd name="T69" fmla="*/ 376453214 h 955"/>
              <a:gd name="T70" fmla="*/ 337771240 w 1356"/>
              <a:gd name="T71" fmla="*/ 390376749 h 955"/>
              <a:gd name="T72" fmla="*/ 357460220 w 1356"/>
              <a:gd name="T73" fmla="*/ 432148073 h 955"/>
              <a:gd name="T74" fmla="*/ 491343430 w 1356"/>
              <a:gd name="T75" fmla="*/ 478559857 h 955"/>
              <a:gd name="T76" fmla="*/ 546034159 w 1356"/>
              <a:gd name="T77" fmla="*/ 492483393 h 9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56"/>
              <a:gd name="T118" fmla="*/ 0 h 955"/>
              <a:gd name="T119" fmla="*/ 1356 w 1356"/>
              <a:gd name="T120" fmla="*/ 955 h 95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57150">
            <a:solidFill>
              <a:srgbClr val="E324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5418" name="Freeform 358"/>
          <p:cNvSpPr>
            <a:spLocks/>
          </p:cNvSpPr>
          <p:nvPr/>
        </p:nvSpPr>
        <p:spPr bwMode="auto">
          <a:xfrm>
            <a:off x="1509713" y="7518400"/>
            <a:ext cx="1401762" cy="725488"/>
          </a:xfrm>
          <a:custGeom>
            <a:avLst/>
            <a:gdLst>
              <a:gd name="T0" fmla="*/ 1026590150 w 1905"/>
              <a:gd name="T1" fmla="*/ 453735205 h 1160"/>
              <a:gd name="T2" fmla="*/ 1011970619 w 1905"/>
              <a:gd name="T3" fmla="*/ 450214712 h 1160"/>
              <a:gd name="T4" fmla="*/ 1031462837 w 1905"/>
              <a:gd name="T5" fmla="*/ 379807353 h 1160"/>
              <a:gd name="T6" fmla="*/ 1026590150 w 1905"/>
              <a:gd name="T7" fmla="*/ 312921112 h 1160"/>
              <a:gd name="T8" fmla="*/ 871193243 w 1905"/>
              <a:gd name="T9" fmla="*/ 281628813 h 1160"/>
              <a:gd name="T10" fmla="*/ 837082230 w 1905"/>
              <a:gd name="T11" fmla="*/ 278108320 h 1160"/>
              <a:gd name="T12" fmla="*/ 793224371 w 1905"/>
              <a:gd name="T13" fmla="*/ 291798779 h 1160"/>
              <a:gd name="T14" fmla="*/ 734747717 w 1905"/>
              <a:gd name="T15" fmla="*/ 305880125 h 1160"/>
              <a:gd name="T16" fmla="*/ 671398376 w 1905"/>
              <a:gd name="T17" fmla="*/ 288669174 h 1160"/>
              <a:gd name="T18" fmla="*/ 642160049 w 1905"/>
              <a:gd name="T19" fmla="*/ 281628813 h 1160"/>
              <a:gd name="T20" fmla="*/ 598302927 w 1905"/>
              <a:gd name="T21" fmla="*/ 267547466 h 1160"/>
              <a:gd name="T22" fmla="*/ 598302927 w 1905"/>
              <a:gd name="T23" fmla="*/ 298839139 h 1160"/>
              <a:gd name="T24" fmla="*/ 608049036 w 1905"/>
              <a:gd name="T25" fmla="*/ 319961472 h 1160"/>
              <a:gd name="T26" fmla="*/ 530621001 w 1905"/>
              <a:gd name="T27" fmla="*/ 355165152 h 1160"/>
              <a:gd name="T28" fmla="*/ 486763878 w 1905"/>
              <a:gd name="T29" fmla="*/ 362206138 h 1160"/>
              <a:gd name="T30" fmla="*/ 257730684 w 1905"/>
              <a:gd name="T31" fmla="*/ 344604298 h 1160"/>
              <a:gd name="T32" fmla="*/ 194380607 w 1905"/>
              <a:gd name="T33" fmla="*/ 334042819 h 1160"/>
              <a:gd name="T34" fmla="*/ 179761812 w 1905"/>
              <a:gd name="T35" fmla="*/ 327002458 h 1160"/>
              <a:gd name="T36" fmla="*/ 150523485 w 1905"/>
              <a:gd name="T37" fmla="*/ 323481965 h 1160"/>
              <a:gd name="T38" fmla="*/ 121285158 w 1905"/>
              <a:gd name="T39" fmla="*/ 316440979 h 1160"/>
              <a:gd name="T40" fmla="*/ 63349341 w 1905"/>
              <a:gd name="T41" fmla="*/ 302359632 h 1160"/>
              <a:gd name="T42" fmla="*/ 48730545 w 1905"/>
              <a:gd name="T43" fmla="*/ 298839139 h 1160"/>
              <a:gd name="T44" fmla="*/ 38984436 w 1905"/>
              <a:gd name="T45" fmla="*/ 267547466 h 1160"/>
              <a:gd name="T46" fmla="*/ 24364905 w 1905"/>
              <a:gd name="T47" fmla="*/ 264026973 h 1160"/>
              <a:gd name="T48" fmla="*/ 9746109 w 1905"/>
              <a:gd name="T49" fmla="*/ 256985987 h 1160"/>
              <a:gd name="T50" fmla="*/ 63349341 w 1905"/>
              <a:gd name="T51" fmla="*/ 235864279 h 1160"/>
              <a:gd name="T52" fmla="*/ 77968872 w 1905"/>
              <a:gd name="T53" fmla="*/ 193619613 h 1160"/>
              <a:gd name="T54" fmla="*/ 87714981 w 1905"/>
              <a:gd name="T55" fmla="*/ 154896066 h 1160"/>
              <a:gd name="T56" fmla="*/ 77968872 w 1905"/>
              <a:gd name="T57" fmla="*/ 133773733 h 1160"/>
              <a:gd name="T58" fmla="*/ 63349341 w 1905"/>
              <a:gd name="T59" fmla="*/ 123212879 h 1160"/>
              <a:gd name="T60" fmla="*/ 43857123 w 1905"/>
              <a:gd name="T61" fmla="*/ 102090546 h 1160"/>
              <a:gd name="T62" fmla="*/ 34111014 w 1905"/>
              <a:gd name="T63" fmla="*/ 80968213 h 1160"/>
              <a:gd name="T64" fmla="*/ 38984436 w 1905"/>
              <a:gd name="T65" fmla="*/ 21122333 h 1160"/>
              <a:gd name="T66" fmla="*/ 9746109 w 1905"/>
              <a:gd name="T67" fmla="*/ 10560854 h 1160"/>
              <a:gd name="T68" fmla="*/ 0 w 1905"/>
              <a:gd name="T69" fmla="*/ 0 h 1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05"/>
              <a:gd name="T106" fmla="*/ 0 h 1160"/>
              <a:gd name="T107" fmla="*/ 1905 w 1905"/>
              <a:gd name="T108" fmla="*/ 1160 h 11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57150">
            <a:solidFill>
              <a:srgbClr val="E324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416050" y="2320925"/>
            <a:ext cx="38338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5" tIns="48512" rIns="97025" bIns="48512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500">
              <a:latin typeface="Times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90625" y="2330450"/>
            <a:ext cx="5895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5" tIns="48512" rIns="97025" bIns="48512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500">
              <a:latin typeface="Times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72288" y="8782050"/>
            <a:ext cx="531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55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251200" y="114300"/>
            <a:ext cx="39449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332038" y="557213"/>
            <a:ext cx="47847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oifaxmufull</a:t>
            </a:r>
            <a:r>
              <a:rPr lang="en-US" sz="3200" b="1" baseline="-25000">
                <a:latin typeface="Comic Sans MS" charset="0"/>
              </a:rPr>
              <a:t>  </a:t>
            </a:r>
            <a:r>
              <a:rPr lang="en-US" sz="3200" b="1" baseline="-25000">
                <a:latin typeface="WinInnwa" charset="0"/>
              </a:rPr>
              <a:t>rmwdum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-1519238" y="407988"/>
            <a:ext cx="1841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rIns="91438">
            <a:spAutoFit/>
          </a:bodyPr>
          <a:lstStyle/>
          <a:p>
            <a:endParaRPr lang="my-MM" baseline="-25000">
              <a:latin typeface="Comic Sans MS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573213" y="1096963"/>
            <a:ext cx="5367337" cy="776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/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b="1">
                <a:latin typeface="WinInnwa" charset="0"/>
              </a:rPr>
              <a:t>01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zef7qdwfa, av.usif.cef;</a:t>
            </a:r>
            <a:r>
              <a:rPr lang="en-US" b="1">
                <a:latin typeface="Helvetica" charset="0"/>
              </a:rPr>
              <a:t>_ </a:t>
            </a:r>
            <a:r>
              <a:rPr lang="ja-JP" altLang="en-US" b="1">
                <a:latin typeface="Helvetica" charset="0"/>
              </a:rPr>
              <a:t>“</a:t>
            </a:r>
            <a:r>
              <a:rPr lang="en-US" b="1">
                <a:latin typeface="WinInnwa" charset="0"/>
              </a:rPr>
              <a:t>þae&amp;mwGiftpjyKonf/</a:t>
            </a:r>
            <a:r>
              <a:rPr lang="ja-JP" altLang="en-US" b="1">
                <a:latin typeface="Helvetica" charset="0"/>
              </a:rPr>
              <a:t>”</a:t>
            </a:r>
            <a:r>
              <a:rPr lang="en-US" b="1">
                <a:latin typeface="Helvetica" charset="0"/>
              </a:rPr>
              <a:t>	   	                               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b="1">
                <a:latin typeface="WinInnwa" charset="0"/>
              </a:rPr>
              <a:t>02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zef7qdwfa, prf;oyfar;cGef;</a:t>
            </a:r>
            <a:endParaRPr lang="en-US" b="1">
              <a:latin typeface="Helvetica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03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usrf;pmtaxmuftxm;- uGufvyfjznf.pGufjcif;</a:t>
            </a:r>
            <a:r>
              <a:rPr lang="en-US" b="1">
                <a:latin typeface="Helvetica" charset="0"/>
              </a:rPr>
              <a:t>		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04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rmwdum</a:t>
            </a:r>
            <a:r>
              <a:rPr lang="ja-JP" altLang="en-US" b="1">
                <a:latin typeface="Helvetica" charset="0"/>
              </a:rPr>
              <a:t>“</a:t>
            </a:r>
            <a:r>
              <a:rPr lang="en-US" b="1">
                <a:latin typeface="WinInnwa" charset="0"/>
              </a:rPr>
              <a:t>usrf;pmrSwfpk</a:t>
            </a:r>
            <a:r>
              <a:rPr lang="ja-JP" altLang="en-US" b="1">
                <a:latin typeface="Helvetica" charset="0"/>
              </a:rPr>
              <a:t>”</a:t>
            </a:r>
            <a:r>
              <a:rPr lang="en-US" b="1">
                <a:latin typeface="Helvetica" charset="0"/>
              </a:rPr>
              <a:t> </a:t>
            </a:r>
            <a:r>
              <a:rPr lang="en-US" b="1">
                <a:latin typeface="WinInnwa" charset="0"/>
              </a:rPr>
              <a:t>- uGufvyfjznf.pGufjcif;</a:t>
            </a:r>
            <a:r>
              <a:rPr lang="en-US" b="1">
                <a:latin typeface="Helvetica" charset="0"/>
              </a:rPr>
              <a:t>		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05</a:t>
            </a:r>
            <a:r>
              <a:rPr lang="en-US" b="1">
                <a:latin typeface="Helvetica" charset="0"/>
              </a:rPr>
              <a:t>	</a:t>
            </a:r>
            <a:r>
              <a:rPr lang="ja-JP" altLang="en-US" b="1">
                <a:latin typeface="Helvetica" charset="0"/>
              </a:rPr>
              <a:t>“</a:t>
            </a:r>
            <a:r>
              <a:rPr lang="en-US" b="1">
                <a:latin typeface="WinInnwa" charset="0"/>
              </a:rPr>
              <a:t>qdwfjidrfumv</a:t>
            </a:r>
            <a:r>
              <a:rPr lang="ja-JP" altLang="en-US" b="1">
                <a:latin typeface="Times New Roman" charset="0"/>
              </a:rPr>
              <a:t>”</a:t>
            </a:r>
            <a:r>
              <a:rPr lang="en-US" b="1">
                <a:latin typeface="WinInnwa" charset="0"/>
              </a:rPr>
              <a:t> - rmvcd ESif. &amp;SifroJc&amp;pf0ifusrf;Bum;umv</a:t>
            </a:r>
            <a:endParaRPr lang="en-US" b="1">
              <a:latin typeface="Helvetica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06</a:t>
            </a:r>
            <a:r>
              <a:rPr lang="en-US" b="1">
                <a:latin typeface="Helvetica" charset="0"/>
              </a:rPr>
              <a:t>	</a:t>
            </a:r>
            <a:r>
              <a:rPr lang="ja-JP" altLang="en-US" b="1">
                <a:latin typeface="Helvetica" charset="0"/>
              </a:rPr>
              <a:t>“</a:t>
            </a:r>
            <a:r>
              <a:rPr lang="en-US" b="1">
                <a:latin typeface="WinInnwa" charset="0"/>
              </a:rPr>
              <a:t>qdwfjidrfumv</a:t>
            </a:r>
            <a:r>
              <a:rPr lang="ja-JP" altLang="en-US" b="1">
                <a:latin typeface="Times New Roman" charset="0"/>
              </a:rPr>
              <a:t>”</a:t>
            </a:r>
            <a:r>
              <a:rPr lang="en-US" b="1">
                <a:latin typeface="WinInnwa" charset="0"/>
              </a:rPr>
              <a:t> - BuD;rm;Burf;BuKwfpGm jyD;jynf.pHkrIrsm;</a:t>
            </a:r>
            <a:endParaRPr lang="en-US" b="1">
              <a:latin typeface="Helvetica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07</a:t>
            </a:r>
            <a:r>
              <a:rPr lang="en-US" b="1">
                <a:latin typeface="Helvetica" charset="0"/>
              </a:rPr>
              <a:t>        </a:t>
            </a:r>
            <a:r>
              <a:rPr lang="ja-JP" altLang="en-US" b="1">
                <a:latin typeface="Helvetica" charset="0"/>
              </a:rPr>
              <a:t>“</a:t>
            </a:r>
            <a:r>
              <a:rPr lang="en-US" b="1">
                <a:latin typeface="WinInnwa" charset="0"/>
              </a:rPr>
              <a:t>vrf;c&amp;D;Burf;wrf;cufxefaom</a:t>
            </a:r>
            <a:r>
              <a:rPr lang="ja-JP" altLang="en-US" b="1">
                <a:latin typeface="Helvetica" charset="0"/>
              </a:rPr>
              <a:t>”</a:t>
            </a:r>
            <a:r>
              <a:rPr lang="en-US" b="1">
                <a:latin typeface="WinInnwa" charset="0"/>
              </a:rPr>
              <a:t> a,&amp;Ic&amp;pfawmf\c&amp;D;pOf</a:t>
            </a:r>
            <a:endParaRPr lang="en-US" b="1">
              <a:latin typeface="Helvetica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08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csnfrQif,ufxnfuJ.odkUaom usrf;pm\tjzpftysufordkif;</a:t>
            </a:r>
            <a:endParaRPr lang="en-US" b="1" i="1">
              <a:latin typeface="WinInnwa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09</a:t>
            </a:r>
            <a:r>
              <a:rPr lang="en-US" b="1" i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vsifvsifjrefjreftjzpftysufordkif; av.vmrIpmcsyf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10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tjypfESif.ywfoufaomtaBumif;t&amp;m</a:t>
            </a:r>
            <a:r>
              <a:rPr lang="en-US" b="1">
                <a:latin typeface="Helvetica" charset="0"/>
              </a:rPr>
              <a:t>	                       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11    bk&amp;m;ocif\ bkefBuD;aomemrawmfrsm;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12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tajymif;tvJtoHk;jyKEdkifaom pum;vHk; 4vHk;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13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ueOD;acmwfrS y#dnmOfqufqHrIrsm;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14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urÇmOD;usrf;rS tmjA[Htm;ay;aomuwdawmfrsm;- uGufvyfjznf.pGufjcif;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15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arma&amp;Sy#dnmOf- tajctaeay:wGifrlwnfí pDpOfqHk;jzwfrI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16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a,&amp;Ic&amp;pfawmf\ aqGpOfrsdK;qufpm&amp;if;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17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a,&amp;Ic&amp;pfawmf\ arG;zGm;jcif;ESif. touf&amp;SifaexdkifrIjyKcJ.aomtajctaerSef rSef;qcsuf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Tx/>
              <a:buAutoNum type="arabicPlain" startAt="18"/>
            </a:pPr>
            <a:r>
              <a:rPr lang="en-US" b="1">
                <a:latin typeface="WinInnwa" charset="0"/>
              </a:rPr>
              <a:t>usrf;pm </a:t>
            </a:r>
            <a:r>
              <a:rPr lang="ja-JP" altLang="en-US" b="1">
                <a:latin typeface="Helvetica" charset="0"/>
              </a:rPr>
              <a:t>“</a:t>
            </a:r>
            <a:r>
              <a:rPr lang="en-US" b="1">
                <a:latin typeface="WinInnwa" charset="0"/>
              </a:rPr>
              <a:t>zGif.vSef</a:t>
            </a:r>
            <a:r>
              <a:rPr lang="ja-JP" altLang="en-US" b="1">
                <a:latin typeface="Helvetica" charset="0"/>
              </a:rPr>
              <a:t>”</a:t>
            </a:r>
            <a:r>
              <a:rPr lang="en-US" b="1">
                <a:latin typeface="WinInnwa" charset="0"/>
              </a:rPr>
              <a:t> jcif;- uGufvyfjznf.pGufrI</a:t>
            </a:r>
            <a:r>
              <a:rPr lang="en-US" b="1">
                <a:latin typeface="Helvetica" charset="0"/>
              </a:rPr>
              <a:t>         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Tx/>
              <a:buAutoNum type="arabicPlain" startAt="19"/>
            </a:pPr>
            <a:r>
              <a:rPr lang="en-US" b="1">
                <a:latin typeface="WinInnwa" charset="0"/>
              </a:rPr>
              <a:t>"r®a[mif;usrf;tkyfrsm;tm; tpDpOfwusav.vmjcif; - uGufvyfjznf.pGufrI</a:t>
            </a:r>
            <a:r>
              <a:rPr lang="en-US" b="1">
                <a:latin typeface="Helvetica" charset="0"/>
              </a:rPr>
              <a:t>	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20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"r®opfusrf;tkyfrsm;tm; tpDpOfwusav.vmjcif; - uGufvyfjznf.pGufrI</a:t>
            </a:r>
            <a:r>
              <a:rPr lang="en-US" b="1">
                <a:latin typeface="Helvetica" charset="0"/>
              </a:rPr>
              <a:t>	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21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a,&amp;Ic&amp;pfawmftm; jynf.pHkpGmyHkazmfjyorI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22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&amp;Sifa,m[efc&amp;pf0ifusrf;- oD;oefUwnf&amp;Sdaomusrf;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23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wrefawmfrsm;\0wåK- vIyf&amp;Sm;yg0ifrItydkif; 3ydkif;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24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&amp;Sifaygvk- oGm;cJ.aomc&amp;D;tusOf;csHK;- uGufvyfjznf.pGufrI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b="1">
                <a:latin typeface="WinInnwa" charset="0"/>
              </a:rPr>
              <a:t>25    &amp;Sifaygvk\t"du,HkBunfcH,lcsufESpfcsuf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b="1">
                <a:latin typeface="WinInnwa" charset="0"/>
              </a:rPr>
              <a:t>26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pmapmifrsm;\t"duqdkvdk&amp;if;</a:t>
            </a:r>
            <a:r>
              <a:rPr lang="en-US" b="1">
                <a:latin typeface="Helvetica" charset="0"/>
              </a:rPr>
              <a:t> (</a:t>
            </a:r>
            <a:r>
              <a:rPr lang="en-US" b="1">
                <a:latin typeface="WinInnwa" charset="0"/>
              </a:rPr>
              <a:t>26u ESif.twl</a:t>
            </a:r>
            <a:r>
              <a:rPr lang="en-US" b="1">
                <a:latin typeface="Helvetica" charset="0"/>
              </a:rPr>
              <a:t>)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b="1">
                <a:latin typeface="WinInnwa" charset="0"/>
              </a:rPr>
              <a:t>27    Asm'dwfusrf;- t"durE¨dKif 5csuf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b="1">
                <a:latin typeface="WinInnwa" charset="0"/>
              </a:rPr>
              <a:t>28    or®musrf;pm\ jynf.pHkpGmazmfjyaomtaBumif;t&amp;m- a,&amp;Ic&amp;pfawmf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b="1">
                <a:latin typeface="WinInnwa" charset="0"/>
              </a:rPr>
              <a:t>29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jynf.pHkaomyHko@mefrsm;\ ed'gef;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30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jzpfysufrItajctaetm; jyifqifrI- jynf.pHkpGmyg0ifjcif;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31</a:t>
            </a:r>
            <a:r>
              <a:rPr lang="en-US" b="1">
                <a:latin typeface="Helvetica" charset="0"/>
              </a:rPr>
              <a:t>	</a:t>
            </a:r>
            <a:r>
              <a:rPr lang="ja-JP" altLang="en-US" b="1">
                <a:latin typeface="Helvetica" charset="0"/>
              </a:rPr>
              <a:t>“</a:t>
            </a:r>
            <a:r>
              <a:rPr lang="en-US" b="1">
                <a:latin typeface="WinInnwa" charset="0"/>
              </a:rPr>
              <a:t>usrf;pmrSwfpkrsm;</a:t>
            </a:r>
            <a:r>
              <a:rPr lang="ja-JP" altLang="en-US" b="1">
                <a:latin typeface="Helvetica" charset="0"/>
              </a:rPr>
              <a:t>”</a:t>
            </a:r>
            <a:r>
              <a:rPr lang="en-US" b="1">
                <a:latin typeface="WinInnwa" charset="0"/>
              </a:rPr>
              <a:t>tm;tusOf;csHK;av.vmrI- jynf.pHkpGmyg0ifjcif;</a:t>
            </a:r>
            <a:r>
              <a:rPr lang="en-US" b="1">
                <a:latin typeface="Helvetica" charset="0"/>
              </a:rPr>
              <a:t> 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b="1">
                <a:latin typeface="WinInnwa" charset="0"/>
              </a:rPr>
              <a:t>32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urÇmOD;usrf;rS tmjA[Htm; uwdxm;rIrsm;- jynf.pHkpGmyg0ifjcif;</a:t>
            </a:r>
            <a:r>
              <a:rPr lang="en-US" b="1">
                <a:latin typeface="Helvetica" charset="0"/>
              </a:rPr>
              <a:t> 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b="1">
                <a:latin typeface="WinInnwa" charset="0"/>
              </a:rPr>
              <a:t>33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usrf;pm </a:t>
            </a:r>
            <a:r>
              <a:rPr lang="ja-JP" altLang="en-US" b="1">
                <a:latin typeface="Helvetica" charset="0"/>
              </a:rPr>
              <a:t>“</a:t>
            </a:r>
            <a:r>
              <a:rPr lang="en-US" b="1">
                <a:latin typeface="WinInnwa" charset="0"/>
              </a:rPr>
              <a:t>zGif.vSefrI</a:t>
            </a:r>
            <a:r>
              <a:rPr lang="ja-JP" altLang="en-US" b="1">
                <a:latin typeface="Helvetica" charset="0"/>
              </a:rPr>
              <a:t>”</a:t>
            </a:r>
            <a:r>
              <a:rPr lang="en-US" b="1">
                <a:latin typeface="WinInnwa" charset="0"/>
              </a:rPr>
              <a:t>- jynf.pHkpGmyg0ifjcif;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34</a:t>
            </a:r>
            <a:r>
              <a:rPr lang="en-US" b="1">
                <a:latin typeface="Helvetica" charset="0"/>
              </a:rPr>
              <a:t>	 </a:t>
            </a:r>
            <a:r>
              <a:rPr lang="en-US" b="1">
                <a:latin typeface="WinInnwa" charset="0"/>
              </a:rPr>
              <a:t>"r®a[mif;usrf;tkyfrsm;tm; tpDpOfwusav.vmrI- jynf.pHkpGmyg0ifjcif;</a:t>
            </a:r>
            <a:endParaRPr lang="en-US" b="1">
              <a:latin typeface="Helvetica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Tx/>
              <a:buAutoNum type="arabicPlain" startAt="35"/>
            </a:pPr>
            <a:r>
              <a:rPr lang="en-US" b="1">
                <a:latin typeface="WinInnwa" charset="0"/>
              </a:rPr>
              <a:t>"r®opfusrf;tkyfrsm;tm; tpDpOfwusav.vmrI - jynf.pHkpGmyg0ifjcif;           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Tx/>
              <a:buAutoNum type="arabicPlain" startAt="35"/>
            </a:pPr>
            <a:r>
              <a:rPr lang="en-US" b="1">
                <a:latin typeface="WinInnwa" charset="0"/>
              </a:rPr>
              <a:t>&amp;Sifaygvk- oGm;cJ.aomc&amp;D;tusOf;csHK;- jynf.pHkpGmyg0ifjcif;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08025" y="1082675"/>
            <a:ext cx="1357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tydkif; 1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76275" y="1473200"/>
            <a:ext cx="1357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tydkif; 2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61988" y="1676400"/>
            <a:ext cx="1357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tydkif; 3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61975" y="2738438"/>
            <a:ext cx="1357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Helvetica" charset="0"/>
              </a:rPr>
              <a:t>   </a:t>
            </a:r>
            <a:r>
              <a:rPr lang="en-US" sz="1400" b="1">
                <a:latin typeface="WinInnwa" charset="0"/>
              </a:rPr>
              <a:t>tydkif; 4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11188" y="2943225"/>
            <a:ext cx="1357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Helvetica" charset="0"/>
              </a:rPr>
              <a:t> </a:t>
            </a:r>
            <a:r>
              <a:rPr lang="en-US" sz="1400" b="1">
                <a:latin typeface="WinInnwa" charset="0"/>
              </a:rPr>
              <a:t>tydkif; 5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690563" y="4643438"/>
            <a:ext cx="1357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tydkif; 6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14350" y="4868863"/>
            <a:ext cx="1357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entury Gothic" charset="0"/>
              </a:rPr>
              <a:t>    </a:t>
            </a:r>
            <a:r>
              <a:rPr lang="en-US" sz="1400" b="1">
                <a:latin typeface="WinInnwa" charset="0"/>
              </a:rPr>
              <a:t>tydkif; 7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61975" y="5083175"/>
            <a:ext cx="1357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Helvetica" charset="0"/>
              </a:rPr>
              <a:t>   </a:t>
            </a:r>
            <a:r>
              <a:rPr lang="en-US" sz="1400" b="1">
                <a:latin typeface="WinInnwa" charset="0"/>
              </a:rPr>
              <a:t>tydkif; 8</a:t>
            </a: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415925" y="7010400"/>
            <a:ext cx="671036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288925" y="7112000"/>
            <a:ext cx="1357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jynf.pHkpGmjznf.pGuf yg0ifaomtydkif;</a:t>
            </a: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428625" y="1511300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38150" y="1727200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403225" y="2787650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428625" y="2986088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403225" y="4640263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412750" y="4878388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422275" y="5305425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422275" y="5113338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27000" y="9017000"/>
            <a:ext cx="10922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my-MM" sz="1000">
              <a:latin typeface="Helvetica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7208838" y="26988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1092200"/>
            <a:ext cx="7543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WinInnwa" charset="0"/>
              </a:rPr>
              <a:t>&amp;Sifaygvk\oGefoifcsufüt"duusaomtawG;tac:ESpfck</a:t>
            </a:r>
            <a:r>
              <a:rPr lang="en-US" sz="2400" b="1" i="1">
                <a:latin typeface="Comic Sans MS" charset="0"/>
              </a:rPr>
              <a:t>                   </a:t>
            </a:r>
            <a:r>
              <a:rPr lang="en-US" sz="2000" b="1" i="1">
                <a:latin typeface="WinInnwa" charset="0"/>
              </a:rPr>
              <a:t>c&amp;pf,efwdkU\tawG;tac:ESif.trltusif.wdkU\t"dutajccHtkwfjrpf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586538" y="98425"/>
            <a:ext cx="7540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25</a:t>
            </a:r>
          </a:p>
        </p:txBody>
      </p:sp>
      <p:sp>
        <p:nvSpPr>
          <p:cNvPr id="56326" name="Text Box 30"/>
          <p:cNvSpPr txBox="1">
            <a:spLocks noChangeArrowheads="1"/>
          </p:cNvSpPr>
          <p:nvPr/>
        </p:nvSpPr>
        <p:spPr bwMode="auto">
          <a:xfrm>
            <a:off x="450850" y="2244725"/>
            <a:ext cx="668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______________________ </a:t>
            </a:r>
            <a:r>
              <a:rPr lang="en-US" sz="1600" b="1" i="1">
                <a:latin typeface="WinInnwa" charset="0"/>
              </a:rPr>
              <a:t>tjypfw&amp;m;\ csKyfaESmifjcif;rSuif;vTwfí</a:t>
            </a:r>
            <a:r>
              <a:rPr lang="en-US" sz="1600" b="1" i="1">
                <a:latin typeface="Comic Sans MS" charset="0"/>
              </a:rPr>
              <a:t>          </a:t>
            </a:r>
            <a:r>
              <a:rPr lang="en-US" sz="1800" b="1">
                <a:latin typeface="Comic Sans MS" charset="0"/>
              </a:rPr>
              <a:t>________________ </a:t>
            </a:r>
            <a:r>
              <a:rPr lang="en-US" sz="1800" b="1">
                <a:latin typeface="WinInnwa" charset="0"/>
              </a:rPr>
              <a:t>apjcif;/</a:t>
            </a:r>
            <a:endParaRPr lang="en-US" sz="1800" b="1">
              <a:latin typeface="Comic Sans MS" charset="0"/>
            </a:endParaRPr>
          </a:p>
        </p:txBody>
      </p:sp>
      <p:sp>
        <p:nvSpPr>
          <p:cNvPr id="56327" name="Text Box 31"/>
          <p:cNvSpPr txBox="1">
            <a:spLocks noChangeArrowheads="1"/>
          </p:cNvSpPr>
          <p:nvPr/>
        </p:nvSpPr>
        <p:spPr bwMode="auto">
          <a:xfrm>
            <a:off x="1577975" y="2971800"/>
            <a:ext cx="4462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>
                <a:latin typeface="WinInnwa" charset="0"/>
              </a:rPr>
              <a:t>(csufcsif;</a:t>
            </a:r>
            <a:r>
              <a:rPr lang="en-US" sz="1600" b="1" i="1">
                <a:latin typeface="Comic Sans MS" charset="0"/>
              </a:rPr>
              <a:t> _____________ </a:t>
            </a:r>
            <a:r>
              <a:rPr lang="en-US" sz="1600" b="1" i="1">
                <a:latin typeface="WinInnwa" charset="0"/>
              </a:rPr>
              <a:t>jyD;ajrSmufaomt&amp;m)</a:t>
            </a:r>
          </a:p>
        </p:txBody>
      </p:sp>
      <p:sp>
        <p:nvSpPr>
          <p:cNvPr id="56328" name="Text Box 32"/>
          <p:cNvSpPr txBox="1">
            <a:spLocks noChangeArrowheads="1"/>
          </p:cNvSpPr>
          <p:nvPr/>
        </p:nvSpPr>
        <p:spPr bwMode="auto">
          <a:xfrm>
            <a:off x="0" y="5432425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________________</a:t>
            </a:r>
            <a:r>
              <a:rPr lang="en-US" sz="1600" b="1" i="1">
                <a:latin typeface="Comic Sans MS" charset="0"/>
              </a:rPr>
              <a:t> --</a:t>
            </a:r>
            <a:r>
              <a:rPr lang="en-US" sz="1600" b="1" i="1">
                <a:latin typeface="WinInnwa" charset="0"/>
              </a:rPr>
              <a:t>oefU&amp;Sif;aomt&amp;mrsm;toHk;jyK&amp;eftwGuf oD;jcm;cGJjcm;xm;jcif;/</a:t>
            </a:r>
          </a:p>
        </p:txBody>
      </p:sp>
      <p:sp>
        <p:nvSpPr>
          <p:cNvPr id="56329" name="Text Box 33"/>
          <p:cNvSpPr txBox="1">
            <a:spLocks noChangeArrowheads="1"/>
          </p:cNvSpPr>
          <p:nvPr/>
        </p:nvSpPr>
        <p:spPr bwMode="auto">
          <a:xfrm>
            <a:off x="1482725" y="5813425"/>
            <a:ext cx="5199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>
                <a:latin typeface="Comic Sans MS" charset="0"/>
              </a:rPr>
              <a:t>(</a:t>
            </a:r>
            <a:r>
              <a:rPr lang="en-US" sz="1600" b="1" i="1">
                <a:latin typeface="WinInnwa" charset="0"/>
              </a:rPr>
              <a:t>BuD;xGm;í&amp;if.usufvmapaom?</a:t>
            </a:r>
            <a:r>
              <a:rPr lang="en-US" sz="1600" b="1" i="1">
                <a:latin typeface="Comic Sans MS" charset="0"/>
              </a:rPr>
              <a:t>_________________ </a:t>
            </a:r>
            <a:r>
              <a:rPr lang="en-US" sz="1600" b="1" i="1">
                <a:latin typeface="WinInnwa" charset="0"/>
              </a:rPr>
              <a:t>umv</a:t>
            </a:r>
            <a:r>
              <a:rPr lang="en-US" sz="1600" b="1" i="1">
                <a:latin typeface="Comic Sans MS" charset="0"/>
              </a:rPr>
              <a:t>)</a:t>
            </a:r>
          </a:p>
        </p:txBody>
      </p:sp>
      <p:sp>
        <p:nvSpPr>
          <p:cNvPr id="56330" name="Text Box 34"/>
          <p:cNvSpPr txBox="1">
            <a:spLocks noChangeArrowheads="1"/>
          </p:cNvSpPr>
          <p:nvPr/>
        </p:nvSpPr>
        <p:spPr bwMode="auto">
          <a:xfrm>
            <a:off x="768350" y="3606800"/>
            <a:ext cx="645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latin typeface="WinInnwa" charset="0"/>
              </a:rPr>
              <a:t>urÇm 15;6- tmjAHonf xm0&amp;bk&amp;m;udk ,HkBunfonfjzpfí? ol\,HkBunfjcif;udk ajzmif.rwfjcif;uJ.odkUrSwfawmfrl\/</a:t>
            </a:r>
          </a:p>
        </p:txBody>
      </p:sp>
      <p:sp>
        <p:nvSpPr>
          <p:cNvPr id="56331" name="Text Box 35"/>
          <p:cNvSpPr txBox="1">
            <a:spLocks noChangeArrowheads="1"/>
          </p:cNvSpPr>
          <p:nvPr/>
        </p:nvSpPr>
        <p:spPr bwMode="auto">
          <a:xfrm>
            <a:off x="708025" y="3962400"/>
            <a:ext cx="645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latin typeface="WinInnwa" charset="0"/>
              </a:rPr>
              <a:t>a&amp;mr 5;16-18- xdkrSwyg;? vlwa,mufjypfrSm;aomt&amp;mESif. aus;Zl;awmft&amp;mrwl/ taBumif;rlum;? w&amp;m;pD&amp;ifaomt&amp;mrSm? tjypfwckaBumif.'PfcHap[kpD&amp;if\/ aus;Zl;awmft&amp;mrSm? tjypfrsm;vsufyifvTwfap[lpD&amp;if\/ xdkrSwyg;? Vlwpfa,mufonf jypfrSm;aomaBumif.? xdkvlwpfa,muftm;jzif.tjypfw&amp;m;onftpdk;&amp;\/ aus;Zl;awmf\ BuG,f0jcif;udk4if;? ajzmif.rwf&amp;modkUoGif;ay;awmfrljcif;udk4if; cH&amp;aomolwdkUonf wa,mufaomolwnf;[laom a,&amp;Ic&amp;pftm;jzif.touf&amp;Sifvsufomí pdk;pH&amp;BuvwH./ xdkUaBumif.? wpfa,mufaomol\jypfrSm;jcif;tm;jzif.? vltaygif;wdkUonf tjypfpD&amp;ifjcif;ESif.awGUBuHK&amp;Buonfenf;wl? wpfa,mufaomol\ajzmif.rwfjcif;tm;jzif.? vltaygif;wdkUonf toufESif.,SOfaomajzmif.rwf&amp;modkUa&amp;mufjcif; tcGif.udk&amp;Bu\/</a:t>
            </a:r>
          </a:p>
        </p:txBody>
      </p:sp>
      <p:sp>
        <p:nvSpPr>
          <p:cNvPr id="56332" name="Text Box 36"/>
          <p:cNvSpPr txBox="1">
            <a:spLocks noChangeArrowheads="1"/>
          </p:cNvSpPr>
          <p:nvPr/>
        </p:nvSpPr>
        <p:spPr bwMode="auto">
          <a:xfrm>
            <a:off x="755650" y="6223000"/>
            <a:ext cx="645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latin typeface="WinInnwa" charset="0"/>
              </a:rPr>
              <a:t>1aum 1;2- a,&amp;Ic&amp;pfawmftm;jzif. tjypfESif. uif;pifí oefUY&amp;Sif;olt&amp;mücefUxm;aomolwnf;[laom? aum&amp;defokjrdKUü &amp;Sdaombk&amp;m;ocif\ toif;awmfrrSpí cyfodrf;aomt&amp;yfwdkUü igwdkUocifa,&amp;Ic&amp;pfudk yXemjyKaomoltaygif;wdkUtm;Bum;vdkufyg\/</a:t>
            </a:r>
          </a:p>
        </p:txBody>
      </p:sp>
      <p:sp>
        <p:nvSpPr>
          <p:cNvPr id="56333" name="Text Box 37"/>
          <p:cNvSpPr txBox="1">
            <a:spLocks noChangeArrowheads="1"/>
          </p:cNvSpPr>
          <p:nvPr/>
        </p:nvSpPr>
        <p:spPr bwMode="auto">
          <a:xfrm>
            <a:off x="749300" y="6883400"/>
            <a:ext cx="645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latin typeface="WinInnwa" charset="0"/>
              </a:rPr>
              <a:t>1aum 5;17- vlrnfonfum;? c&amp;pfawmfü&amp;Sdvsif topfjyKjyifaomowÅ0gjzpf\? a[mif;aomt&amp;mwdkUonf ajymif;vJí cyfodrf;aomt&amp;mwdkUonf topfjzpfBujyD/</a:t>
            </a:r>
          </a:p>
          <a:p>
            <a:pPr>
              <a:spcBef>
                <a:spcPct val="50000"/>
              </a:spcBef>
            </a:pPr>
            <a:r>
              <a:rPr lang="en-US" sz="1000" b="1" i="1">
                <a:latin typeface="Comic Sans MS" charset="0"/>
              </a:rPr>
              <a:t> </a:t>
            </a:r>
          </a:p>
        </p:txBody>
      </p:sp>
      <p:sp>
        <p:nvSpPr>
          <p:cNvPr id="56334" name="Text Box 38"/>
          <p:cNvSpPr txBox="1">
            <a:spLocks noChangeArrowheads="1"/>
          </p:cNvSpPr>
          <p:nvPr/>
        </p:nvSpPr>
        <p:spPr bwMode="auto">
          <a:xfrm>
            <a:off x="749300" y="7356475"/>
            <a:ext cx="645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latin typeface="WinInnwa" charset="0"/>
              </a:rPr>
              <a:t>a&amp;mr 5;1-4- xdkUaBumif.igwdkUonf ,HkBunfjcif;&amp;Sdí ajzmif.rwf&amp;modkUa7mufvsif? igwdkUocifa,&amp;Ic&amp;pftm;jzif. bk&amp;m;ocif.a&amp;SUawmfü jidrfoufjcif;udkcHpm;Bu\/ xdkaus;Zl;awmfudkcHpm;&amp;onf.taBumif;rSm ,HkBunfjcif;&amp;Sdí? xdkociftm;jzif.omcHpm;aomtcGif.udk&amp;Bu\/ odkUjzpfí bk&amp;m;ocif\bkef;awmfudk arQmfvif.í0rfajrmufjcif;&amp;SdBu\/ xdkrQru? 'ku©qif;&amp;Jjcif;udkcHí 0gBuGm;0rf;ajrmufjcif;&amp;SdBu\/ taBumif;rlum; 'ku©qif;&amp;Jjcif;onfonf;cHjcif;udkjyKpkwwf\/ onf;cHjcif;onfvnf; oufaoxif&amp;Sm;jcif;udkjyKpkwwf\/ oufaoxif&amp;Sm;jcif;onfvnf; arQmfvif.jcif;udkjyKpkwwf\/</a:t>
            </a:r>
          </a:p>
        </p:txBody>
      </p:sp>
      <p:sp>
        <p:nvSpPr>
          <p:cNvPr id="56335" name="Text Box 39"/>
          <p:cNvSpPr txBox="1">
            <a:spLocks noChangeArrowheads="1"/>
          </p:cNvSpPr>
          <p:nvPr/>
        </p:nvSpPr>
        <p:spPr bwMode="auto">
          <a:xfrm>
            <a:off x="625475" y="2132013"/>
            <a:ext cx="30432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baseline="-25000">
                <a:solidFill>
                  <a:srgbClr val="E32434"/>
                </a:solidFill>
                <a:latin typeface="WinInnwa" charset="0"/>
              </a:rPr>
              <a:t>ajzmif.rwfapjcif;(</a:t>
            </a:r>
            <a:r>
              <a:rPr lang="en-US" sz="2800" b="1" baseline="-25000">
                <a:solidFill>
                  <a:srgbClr val="E32434"/>
                </a:solidFill>
                <a:latin typeface="Times New Roman" charset="0"/>
              </a:rPr>
              <a:t>Justification)</a:t>
            </a:r>
            <a:endParaRPr lang="en-US" sz="28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56336" name="Text Box 40"/>
          <p:cNvSpPr txBox="1">
            <a:spLocks noChangeArrowheads="1"/>
          </p:cNvSpPr>
          <p:nvPr/>
        </p:nvSpPr>
        <p:spPr bwMode="auto">
          <a:xfrm>
            <a:off x="180975" y="5356225"/>
            <a:ext cx="2560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baseline="-25000">
                <a:solidFill>
                  <a:srgbClr val="E32434"/>
                </a:solidFill>
                <a:latin typeface="WinInnwa" charset="0"/>
              </a:rPr>
              <a:t>oefU&amp;Sif;pifBu,fapjcif;</a:t>
            </a:r>
          </a:p>
        </p:txBody>
      </p:sp>
      <p:sp>
        <p:nvSpPr>
          <p:cNvPr id="56337" name="Text Box 41"/>
          <p:cNvSpPr txBox="1">
            <a:spLocks noChangeArrowheads="1"/>
          </p:cNvSpPr>
          <p:nvPr/>
        </p:nvSpPr>
        <p:spPr bwMode="auto">
          <a:xfrm>
            <a:off x="3138488" y="2433638"/>
            <a:ext cx="25606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baseline="-25000">
                <a:solidFill>
                  <a:srgbClr val="E32434"/>
                </a:solidFill>
                <a:latin typeface="WinInnwa" charset="0"/>
              </a:rPr>
              <a:t>ajzmif.rwfjcif;</a:t>
            </a:r>
          </a:p>
        </p:txBody>
      </p:sp>
      <p:sp>
        <p:nvSpPr>
          <p:cNvPr id="56338" name="Text Box 42"/>
          <p:cNvSpPr txBox="1">
            <a:spLocks noChangeArrowheads="1"/>
          </p:cNvSpPr>
          <p:nvPr/>
        </p:nvSpPr>
        <p:spPr bwMode="auto">
          <a:xfrm>
            <a:off x="2109788" y="2878138"/>
            <a:ext cx="25606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baseline="-25000">
                <a:solidFill>
                  <a:srgbClr val="E32434"/>
                </a:solidFill>
                <a:latin typeface="WinInnwa" charset="0"/>
              </a:rPr>
              <a:t>wpfBudrfwnf;ESif.</a:t>
            </a:r>
          </a:p>
        </p:txBody>
      </p:sp>
      <p:sp>
        <p:nvSpPr>
          <p:cNvPr id="56339" name="Text Box 43"/>
          <p:cNvSpPr txBox="1">
            <a:spLocks noChangeArrowheads="1"/>
          </p:cNvSpPr>
          <p:nvPr/>
        </p:nvSpPr>
        <p:spPr bwMode="auto">
          <a:xfrm>
            <a:off x="3536950" y="5713413"/>
            <a:ext cx="2560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baseline="-25000">
                <a:solidFill>
                  <a:srgbClr val="E32434"/>
                </a:solidFill>
                <a:latin typeface="WinInnwa" charset="0"/>
              </a:rPr>
              <a:t>qufvufíwnf&amp;Sdaeaom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182688" y="1666875"/>
            <a:ext cx="5214937" cy="369888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 err="1">
                <a:latin typeface="WinInnwa" pitchFamily="2" charset="0"/>
                <a:ea typeface="+mn-ea"/>
                <a:cs typeface="+mn-cs"/>
              </a:rPr>
              <a:t>yxrOD;qHk</a:t>
            </a:r>
            <a:r>
              <a:rPr lang="en-US" sz="1800" b="1" dirty="0">
                <a:latin typeface="WinInnwa" pitchFamily="2" charset="0"/>
                <a:ea typeface="+mn-ea"/>
                <a:cs typeface="+mn-cs"/>
              </a:rPr>
              <a:t>;- &amp;</a:t>
            </a:r>
            <a:r>
              <a:rPr lang="en-US" sz="1800" b="1" dirty="0" err="1">
                <a:latin typeface="WinInnwa" pitchFamily="2" charset="0"/>
                <a:ea typeface="+mn-ea"/>
                <a:cs typeface="+mn-cs"/>
              </a:rPr>
              <a:t>SifaygvkxHrSpmapmifrsm</a:t>
            </a:r>
            <a:r>
              <a:rPr lang="en-US" sz="18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127000" y="9018588"/>
            <a:ext cx="1090613" cy="225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900">
              <a:latin typeface="Helvetica" charset="0"/>
              <a:ea typeface="+mn-ea"/>
              <a:cs typeface="+mn-cs"/>
            </a:endParaRP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1022350" y="889000"/>
            <a:ext cx="4786313" cy="0"/>
          </a:xfrm>
          <a:prstGeom prst="line">
            <a:avLst/>
          </a:prstGeom>
          <a:noFill/>
          <a:ln w="38100">
            <a:noFill/>
            <a:round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7213600" y="44450"/>
            <a:ext cx="252413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31081" name="AutoShape 9" descr="30%"/>
          <p:cNvSpPr>
            <a:spLocks noChangeArrowheads="1"/>
          </p:cNvSpPr>
          <p:nvPr/>
        </p:nvSpPr>
        <p:spPr bwMode="auto">
          <a:xfrm>
            <a:off x="606425" y="2262188"/>
            <a:ext cx="793750" cy="1376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my-MM" sz="1000" b="1">
              <a:solidFill>
                <a:schemeClr val="folHlink"/>
              </a:solidFill>
              <a:latin typeface="Wingdings 2" pitchFamily="18" charset="2"/>
              <a:ea typeface="+mn-ea"/>
              <a:cs typeface="+mn-cs"/>
            </a:endParaRPr>
          </a:p>
        </p:txBody>
      </p:sp>
      <p:sp>
        <p:nvSpPr>
          <p:cNvPr id="131082" name="Text Box 10" descr="30%"/>
          <p:cNvSpPr txBox="1">
            <a:spLocks noChangeArrowheads="1"/>
          </p:cNvSpPr>
          <p:nvPr/>
        </p:nvSpPr>
        <p:spPr bwMode="auto">
          <a:xfrm>
            <a:off x="560388" y="2293938"/>
            <a:ext cx="93980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a&amp;mr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083" name="Text Box 11" descr="30%"/>
          <p:cNvSpPr txBox="1">
            <a:spLocks noChangeArrowheads="1"/>
          </p:cNvSpPr>
          <p:nvPr/>
        </p:nvSpPr>
        <p:spPr bwMode="auto">
          <a:xfrm>
            <a:off x="571500" y="2671763"/>
            <a:ext cx="939800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  </a:t>
            </a:r>
            <a:r>
              <a:rPr lang="en-US" sz="1000" b="1" dirty="0">
                <a:latin typeface="Times New Roman" pitchFamily="18" charset="0"/>
                <a:ea typeface="+mn-ea"/>
                <a:cs typeface="+mn-cs"/>
              </a:rPr>
              <a:t>___________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tm;jzif&amp;aom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ajzmif.rwfapjcif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131084" name="Text Box 12" descr="30%"/>
          <p:cNvSpPr txBox="1">
            <a:spLocks noChangeArrowheads="1"/>
          </p:cNvSpPr>
          <p:nvPr/>
        </p:nvSpPr>
        <p:spPr bwMode="auto">
          <a:xfrm>
            <a:off x="490538" y="3660775"/>
            <a:ext cx="1074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latin typeface="WinInnwa" pitchFamily="2" charset="0"/>
                <a:ea typeface="+mn-ea"/>
                <a:cs typeface="+mn-cs"/>
              </a:rPr>
              <a:t>1-10</a:t>
            </a:r>
          </a:p>
        </p:txBody>
      </p:sp>
      <p:sp>
        <p:nvSpPr>
          <p:cNvPr id="131086" name="AutoShape 14" descr="30%"/>
          <p:cNvSpPr>
            <a:spLocks noChangeArrowheads="1"/>
          </p:cNvSpPr>
          <p:nvPr/>
        </p:nvSpPr>
        <p:spPr bwMode="auto">
          <a:xfrm>
            <a:off x="4249738" y="2252663"/>
            <a:ext cx="793750" cy="1376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087" name="Text Box 15" descr="30%"/>
          <p:cNvSpPr txBox="1">
            <a:spLocks noChangeArrowheads="1"/>
          </p:cNvSpPr>
          <p:nvPr/>
        </p:nvSpPr>
        <p:spPr bwMode="auto">
          <a:xfrm>
            <a:off x="4178300" y="2301875"/>
            <a:ext cx="93980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{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zuf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088" name="Text Box 16" descr="30%"/>
          <p:cNvSpPr txBox="1">
            <a:spLocks noChangeArrowheads="1"/>
          </p:cNvSpPr>
          <p:nvPr/>
        </p:nvSpPr>
        <p:spPr bwMode="auto">
          <a:xfrm>
            <a:off x="4173538" y="2773363"/>
            <a:ext cx="9398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,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HkBunfolwpf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a,muf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\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vkyfaqmif&amp;rnf.trltusif.yHkpH</a:t>
            </a:r>
            <a:endParaRPr lang="en-US" sz="10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089" name="Text Box 17" descr="30%"/>
          <p:cNvSpPr txBox="1">
            <a:spLocks noChangeArrowheads="1"/>
          </p:cNvSpPr>
          <p:nvPr/>
        </p:nvSpPr>
        <p:spPr bwMode="auto">
          <a:xfrm>
            <a:off x="4122738" y="3649663"/>
            <a:ext cx="1074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1;3</a:t>
            </a:r>
          </a:p>
        </p:txBody>
      </p:sp>
      <p:sp>
        <p:nvSpPr>
          <p:cNvPr id="131091" name="AutoShape 19" descr="30%"/>
          <p:cNvSpPr>
            <a:spLocks noChangeArrowheads="1"/>
          </p:cNvSpPr>
          <p:nvPr/>
        </p:nvSpPr>
        <p:spPr bwMode="auto">
          <a:xfrm>
            <a:off x="5167313" y="2243138"/>
            <a:ext cx="795337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092" name="Text Box 20" descr="30%"/>
          <p:cNvSpPr txBox="1">
            <a:spLocks noChangeArrowheads="1"/>
          </p:cNvSpPr>
          <p:nvPr/>
        </p:nvSpPr>
        <p:spPr bwMode="auto">
          <a:xfrm>
            <a:off x="5103813" y="2289175"/>
            <a:ext cx="93980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latin typeface="WinInnwa" charset="0"/>
                <a:ea typeface="+mn-ea"/>
                <a:cs typeface="+mn-cs"/>
              </a:rPr>
              <a:t>zdvdyÜd</a:t>
            </a:r>
          </a:p>
        </p:txBody>
      </p:sp>
      <p:sp>
        <p:nvSpPr>
          <p:cNvPr id="131093" name="Text Box 21" descr="30%"/>
          <p:cNvSpPr txBox="1">
            <a:spLocks noChangeArrowheads="1"/>
          </p:cNvSpPr>
          <p:nvPr/>
        </p:nvSpPr>
        <p:spPr bwMode="auto">
          <a:xfrm>
            <a:off x="5110163" y="2770188"/>
            <a:ext cx="9398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a,&amp;Ic&amp;pfawmf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uGsefkyfwdkU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\ 0rfajrmufjcif;</a:t>
            </a:r>
          </a:p>
        </p:txBody>
      </p:sp>
      <p:sp>
        <p:nvSpPr>
          <p:cNvPr id="131094" name="Text Box 22" descr="30%"/>
          <p:cNvSpPr txBox="1">
            <a:spLocks noChangeArrowheads="1"/>
          </p:cNvSpPr>
          <p:nvPr/>
        </p:nvSpPr>
        <p:spPr bwMode="auto">
          <a:xfrm>
            <a:off x="5067300" y="3654425"/>
            <a:ext cx="10747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4;4</a:t>
            </a:r>
          </a:p>
        </p:txBody>
      </p:sp>
      <p:sp>
        <p:nvSpPr>
          <p:cNvPr id="131096" name="AutoShape 24" descr="30%"/>
          <p:cNvSpPr>
            <a:spLocks noChangeArrowheads="1"/>
          </p:cNvSpPr>
          <p:nvPr/>
        </p:nvSpPr>
        <p:spPr bwMode="auto">
          <a:xfrm>
            <a:off x="2432050" y="2243138"/>
            <a:ext cx="793750" cy="1376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097" name="Text Box 25" descr="30%"/>
          <p:cNvSpPr txBox="1">
            <a:spLocks noChangeArrowheads="1"/>
          </p:cNvSpPr>
          <p:nvPr/>
        </p:nvSpPr>
        <p:spPr bwMode="auto">
          <a:xfrm>
            <a:off x="2357438" y="2316163"/>
            <a:ext cx="93980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2aum</a:t>
            </a:r>
          </a:p>
        </p:txBody>
      </p:sp>
      <p:sp>
        <p:nvSpPr>
          <p:cNvPr id="131098" name="Text Box 26" descr="30%"/>
          <p:cNvSpPr txBox="1">
            <a:spLocks noChangeArrowheads="1"/>
          </p:cNvSpPr>
          <p:nvPr/>
        </p:nvSpPr>
        <p:spPr bwMode="auto">
          <a:xfrm>
            <a:off x="2362200" y="2744788"/>
            <a:ext cx="9398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&amp;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Sifaygvk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\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ppfrSefaomwynf.awmfjzpfjcif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131099" name="Text Box 27" descr="30%"/>
          <p:cNvSpPr txBox="1">
            <a:spLocks noChangeArrowheads="1"/>
          </p:cNvSpPr>
          <p:nvPr/>
        </p:nvSpPr>
        <p:spPr bwMode="auto">
          <a:xfrm>
            <a:off x="2287588" y="3654425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12;9</a:t>
            </a:r>
          </a:p>
        </p:txBody>
      </p:sp>
      <p:sp>
        <p:nvSpPr>
          <p:cNvPr id="131101" name="AutoShape 29" descr="30%"/>
          <p:cNvSpPr>
            <a:spLocks noChangeArrowheads="1"/>
          </p:cNvSpPr>
          <p:nvPr/>
        </p:nvSpPr>
        <p:spPr bwMode="auto">
          <a:xfrm>
            <a:off x="3341688" y="2239963"/>
            <a:ext cx="793750" cy="13922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02" name="Text Box 30" descr="30%"/>
          <p:cNvSpPr txBox="1">
            <a:spLocks noChangeArrowheads="1"/>
          </p:cNvSpPr>
          <p:nvPr/>
        </p:nvSpPr>
        <p:spPr bwMode="auto">
          <a:xfrm>
            <a:off x="3265488" y="2300288"/>
            <a:ext cx="93980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*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vmwD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03" name="Text Box 31" descr="30%"/>
          <p:cNvSpPr txBox="1">
            <a:spLocks noChangeArrowheads="1"/>
          </p:cNvSpPr>
          <p:nvPr/>
        </p:nvSpPr>
        <p:spPr bwMode="auto">
          <a:xfrm>
            <a:off x="3286125" y="2774950"/>
            <a:ext cx="9398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_________ </a:t>
            </a:r>
            <a:r>
              <a:rPr lang="en-US" sz="1000" b="1">
                <a:latin typeface="WinInnwa" charset="0"/>
              </a:rPr>
              <a:t>\wefcdk;</a:t>
            </a:r>
            <a:endParaRPr lang="en-US" sz="1000" b="1">
              <a:latin typeface="Helvetica" charset="0"/>
            </a:endParaRPr>
          </a:p>
        </p:txBody>
      </p:sp>
      <p:sp>
        <p:nvSpPr>
          <p:cNvPr id="131104" name="Text Box 32" descr="30%"/>
          <p:cNvSpPr txBox="1">
            <a:spLocks noChangeArrowheads="1"/>
          </p:cNvSpPr>
          <p:nvPr/>
        </p:nvSpPr>
        <p:spPr bwMode="auto">
          <a:xfrm>
            <a:off x="3222625" y="3648075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latin typeface="WinInnwa" pitchFamily="2" charset="0"/>
                <a:ea typeface="+mn-ea"/>
                <a:cs typeface="+mn-cs"/>
              </a:rPr>
              <a:t>3;2</a:t>
            </a:r>
          </a:p>
        </p:txBody>
      </p:sp>
      <p:sp>
        <p:nvSpPr>
          <p:cNvPr id="131106" name="AutoShape 34" descr="30%"/>
          <p:cNvSpPr>
            <a:spLocks noChangeArrowheads="1"/>
          </p:cNvSpPr>
          <p:nvPr/>
        </p:nvSpPr>
        <p:spPr bwMode="auto">
          <a:xfrm>
            <a:off x="1511300" y="2247900"/>
            <a:ext cx="795338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07" name="Text Box 35" descr="30%"/>
          <p:cNvSpPr txBox="1">
            <a:spLocks noChangeArrowheads="1"/>
          </p:cNvSpPr>
          <p:nvPr/>
        </p:nvSpPr>
        <p:spPr bwMode="auto">
          <a:xfrm>
            <a:off x="1435100" y="2300288"/>
            <a:ext cx="93980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1aum</a:t>
            </a:r>
          </a:p>
        </p:txBody>
      </p:sp>
      <p:sp>
        <p:nvSpPr>
          <p:cNvPr id="131108" name="Text Box 36" descr="30%"/>
          <p:cNvSpPr txBox="1">
            <a:spLocks noChangeArrowheads="1"/>
          </p:cNvSpPr>
          <p:nvPr/>
        </p:nvSpPr>
        <p:spPr bwMode="auto">
          <a:xfrm>
            <a:off x="1441450" y="2767013"/>
            <a:ext cx="939800" cy="625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toif;awmf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\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c&amp;pf,eftoufwmtrltusif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131109" name="Text Box 37" descr="30%"/>
          <p:cNvSpPr txBox="1">
            <a:spLocks noChangeArrowheads="1"/>
          </p:cNvSpPr>
          <p:nvPr/>
        </p:nvSpPr>
        <p:spPr bwMode="auto">
          <a:xfrm>
            <a:off x="1374775" y="3670300"/>
            <a:ext cx="10747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1-2</a:t>
            </a:r>
          </a:p>
        </p:txBody>
      </p:sp>
      <p:sp>
        <p:nvSpPr>
          <p:cNvPr id="131111" name="AutoShape 39" descr="30%"/>
          <p:cNvSpPr>
            <a:spLocks noChangeArrowheads="1"/>
          </p:cNvSpPr>
          <p:nvPr/>
        </p:nvSpPr>
        <p:spPr bwMode="auto">
          <a:xfrm>
            <a:off x="6092825" y="2244725"/>
            <a:ext cx="793750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12" name="Text Box 40" descr="30%"/>
          <p:cNvSpPr txBox="1">
            <a:spLocks noChangeArrowheads="1"/>
          </p:cNvSpPr>
          <p:nvPr/>
        </p:nvSpPr>
        <p:spPr bwMode="auto">
          <a:xfrm>
            <a:off x="6029325" y="2287588"/>
            <a:ext cx="93980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aumavmoJ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13" name="Text Box 41" descr="30%"/>
          <p:cNvSpPr txBox="1">
            <a:spLocks noChangeArrowheads="1"/>
          </p:cNvSpPr>
          <p:nvPr/>
        </p:nvSpPr>
        <p:spPr bwMode="auto">
          <a:xfrm>
            <a:off x="6016625" y="2782888"/>
            <a:ext cx="9398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a,&amp;Ic&amp;pfawmf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uGsefkyfwHkUtwGuf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jynfUpHkvHkavmufaomocif</a:t>
            </a:r>
            <a:endParaRPr lang="en-US" sz="10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14" name="Text Box 42" descr="30%"/>
          <p:cNvSpPr txBox="1">
            <a:spLocks noChangeArrowheads="1"/>
          </p:cNvSpPr>
          <p:nvPr/>
        </p:nvSpPr>
        <p:spPr bwMode="auto">
          <a:xfrm>
            <a:off x="5961063" y="3652838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2;10</a:t>
            </a:r>
          </a:p>
        </p:txBody>
      </p:sp>
      <p:sp>
        <p:nvSpPr>
          <p:cNvPr id="131151" name="AutoShape 79" descr="30%"/>
          <p:cNvSpPr>
            <a:spLocks noChangeArrowheads="1"/>
          </p:cNvSpPr>
          <p:nvPr/>
        </p:nvSpPr>
        <p:spPr bwMode="auto">
          <a:xfrm>
            <a:off x="608013" y="6323013"/>
            <a:ext cx="793750" cy="1390650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52" name="Text Box 80"/>
          <p:cNvSpPr txBox="1">
            <a:spLocks noChangeArrowheads="1"/>
          </p:cNvSpPr>
          <p:nvPr/>
        </p:nvSpPr>
        <p:spPr bwMode="auto">
          <a:xfrm>
            <a:off x="531813" y="6394450"/>
            <a:ext cx="93980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,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mukyf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53" name="Text Box 81"/>
          <p:cNvSpPr txBox="1">
            <a:spLocks noChangeArrowheads="1"/>
          </p:cNvSpPr>
          <p:nvPr/>
        </p:nvSpPr>
        <p:spPr bwMode="auto">
          <a:xfrm>
            <a:off x="536575" y="6816725"/>
            <a:ext cx="939800" cy="9540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latin typeface="Helvetica" charset="0"/>
                <a:ea typeface="+mn-ea"/>
                <a:cs typeface="+mn-cs"/>
              </a:rPr>
              <a:t>_________ _________ 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wGif&amp;Sdaom</a:t>
            </a:r>
            <a:r>
              <a:rPr lang="en-US" b="1" dirty="0">
                <a:latin typeface="WinInnwa" pitchFamily="2" charset="0"/>
                <a:ea typeface="+mn-ea"/>
                <a:cs typeface="+mn-cs"/>
              </a:rPr>
              <a:t> ,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HkBunfjcif</a:t>
            </a:r>
            <a:r>
              <a:rPr lang="en-US" b="1" dirty="0">
                <a:latin typeface="WinInnwa" pitchFamily="2" charset="0"/>
                <a:ea typeface="+mn-ea"/>
                <a:cs typeface="+mn-cs"/>
              </a:rPr>
              <a:t>;\ 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vkyfaqmifrI</a:t>
            </a:r>
            <a:r>
              <a:rPr lang="en-US" dirty="0">
                <a:latin typeface="WinInnwa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31154" name="Text Box 82"/>
          <p:cNvSpPr txBox="1">
            <a:spLocks noChangeArrowheads="1"/>
          </p:cNvSpPr>
          <p:nvPr/>
        </p:nvSpPr>
        <p:spPr bwMode="auto">
          <a:xfrm>
            <a:off x="485775" y="7685088"/>
            <a:ext cx="10747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latin typeface="WinInnwa" pitchFamily="2" charset="0"/>
                <a:ea typeface="+mn-ea"/>
                <a:cs typeface="+mn-cs"/>
              </a:rPr>
              <a:t>2;26</a:t>
            </a:r>
          </a:p>
        </p:txBody>
      </p:sp>
      <p:sp>
        <p:nvSpPr>
          <p:cNvPr id="131156" name="AutoShape 84" descr="30%"/>
          <p:cNvSpPr>
            <a:spLocks noChangeArrowheads="1"/>
          </p:cNvSpPr>
          <p:nvPr/>
        </p:nvSpPr>
        <p:spPr bwMode="auto">
          <a:xfrm>
            <a:off x="1516063" y="6334125"/>
            <a:ext cx="793750" cy="13747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57" name="Text Box 85"/>
          <p:cNvSpPr txBox="1">
            <a:spLocks noChangeArrowheads="1"/>
          </p:cNvSpPr>
          <p:nvPr/>
        </p:nvSpPr>
        <p:spPr bwMode="auto">
          <a:xfrm>
            <a:off x="1416050" y="6402388"/>
            <a:ext cx="93980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1ayw&amp;k</a:t>
            </a:r>
          </a:p>
        </p:txBody>
      </p:sp>
      <p:sp>
        <p:nvSpPr>
          <p:cNvPr id="131158" name="Text Box 86"/>
          <p:cNvSpPr txBox="1">
            <a:spLocks noChangeArrowheads="1"/>
          </p:cNvSpPr>
          <p:nvPr/>
        </p:nvSpPr>
        <p:spPr bwMode="auto">
          <a:xfrm>
            <a:off x="1439863" y="6734175"/>
            <a:ext cx="9398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c&amp;pf,eftief;wmeSif.wm0ef</a:t>
            </a:r>
          </a:p>
        </p:txBody>
      </p:sp>
      <p:sp>
        <p:nvSpPr>
          <p:cNvPr id="131159" name="Text Box 87"/>
          <p:cNvSpPr txBox="1">
            <a:spLocks noChangeArrowheads="1"/>
          </p:cNvSpPr>
          <p:nvPr/>
        </p:nvSpPr>
        <p:spPr bwMode="auto">
          <a:xfrm>
            <a:off x="1412875" y="7721600"/>
            <a:ext cx="10747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2;7</a:t>
            </a:r>
          </a:p>
        </p:txBody>
      </p:sp>
      <p:sp>
        <p:nvSpPr>
          <p:cNvPr id="131161" name="AutoShape 89" descr="30%"/>
          <p:cNvSpPr>
            <a:spLocks noChangeArrowheads="1"/>
          </p:cNvSpPr>
          <p:nvPr/>
        </p:nvSpPr>
        <p:spPr bwMode="auto">
          <a:xfrm>
            <a:off x="2433638" y="6327775"/>
            <a:ext cx="795337" cy="1392238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62" name="Text Box 90"/>
          <p:cNvSpPr txBox="1">
            <a:spLocks noChangeArrowheads="1"/>
          </p:cNvSpPr>
          <p:nvPr/>
        </p:nvSpPr>
        <p:spPr bwMode="auto">
          <a:xfrm>
            <a:off x="2351088" y="6400800"/>
            <a:ext cx="93980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2ayw&amp;k</a:t>
            </a:r>
          </a:p>
        </p:txBody>
      </p:sp>
      <p:sp>
        <p:nvSpPr>
          <p:cNvPr id="131163" name="Text Box 91"/>
          <p:cNvSpPr txBox="1">
            <a:spLocks noChangeArrowheads="1"/>
          </p:cNvSpPr>
          <p:nvPr/>
        </p:nvSpPr>
        <p:spPr bwMode="auto">
          <a:xfrm>
            <a:off x="2371725" y="6811963"/>
            <a:ext cx="9398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toif;awmfxJrS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rSm;,Gif;aom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oGefoifrIrsm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131164" name="Text Box 92"/>
          <p:cNvSpPr txBox="1">
            <a:spLocks noChangeArrowheads="1"/>
          </p:cNvSpPr>
          <p:nvPr/>
        </p:nvSpPr>
        <p:spPr bwMode="auto">
          <a:xfrm>
            <a:off x="2328863" y="7726363"/>
            <a:ext cx="1074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2;1</a:t>
            </a:r>
          </a:p>
        </p:txBody>
      </p:sp>
      <p:sp>
        <p:nvSpPr>
          <p:cNvPr id="131166" name="AutoShape 94" descr="30%"/>
          <p:cNvSpPr>
            <a:spLocks noChangeArrowheads="1"/>
          </p:cNvSpPr>
          <p:nvPr/>
        </p:nvSpPr>
        <p:spPr bwMode="auto">
          <a:xfrm>
            <a:off x="3341688" y="6326188"/>
            <a:ext cx="795337" cy="139223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67" name="Text Box 95"/>
          <p:cNvSpPr txBox="1">
            <a:spLocks noChangeArrowheads="1"/>
          </p:cNvSpPr>
          <p:nvPr/>
        </p:nvSpPr>
        <p:spPr bwMode="auto">
          <a:xfrm>
            <a:off x="3260725" y="6400800"/>
            <a:ext cx="93980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1a,m[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ef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68" name="Text Box 96"/>
          <p:cNvSpPr txBox="1">
            <a:spLocks noChangeArrowheads="1"/>
          </p:cNvSpPr>
          <p:nvPr/>
        </p:nvSpPr>
        <p:spPr bwMode="auto">
          <a:xfrm>
            <a:off x="3262313" y="6738938"/>
            <a:ext cx="965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u,fwifjcif;onf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pdwfcs&amp;onf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/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rSm;,Gif;aomoGefoifrIudkowdjyKyg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/</a:t>
            </a:r>
          </a:p>
        </p:txBody>
      </p:sp>
      <p:sp>
        <p:nvSpPr>
          <p:cNvPr id="131169" name="Text Box 97"/>
          <p:cNvSpPr txBox="1">
            <a:spLocks noChangeArrowheads="1"/>
          </p:cNvSpPr>
          <p:nvPr/>
        </p:nvSpPr>
        <p:spPr bwMode="auto">
          <a:xfrm>
            <a:off x="3248025" y="7721600"/>
            <a:ext cx="10747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5;13</a:t>
            </a:r>
          </a:p>
        </p:txBody>
      </p:sp>
      <p:sp>
        <p:nvSpPr>
          <p:cNvPr id="131171" name="AutoShape 99" descr="30%"/>
          <p:cNvSpPr>
            <a:spLocks noChangeArrowheads="1"/>
          </p:cNvSpPr>
          <p:nvPr/>
        </p:nvSpPr>
        <p:spPr bwMode="auto">
          <a:xfrm>
            <a:off x="4251325" y="6326188"/>
            <a:ext cx="793750" cy="139223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72" name="Text Box 100"/>
          <p:cNvSpPr txBox="1">
            <a:spLocks noChangeArrowheads="1"/>
          </p:cNvSpPr>
          <p:nvPr/>
        </p:nvSpPr>
        <p:spPr bwMode="auto">
          <a:xfrm>
            <a:off x="4181475" y="6400800"/>
            <a:ext cx="93980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2a,m[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ef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73" name="Text Box 101"/>
          <p:cNvSpPr txBox="1">
            <a:spLocks noChangeArrowheads="1"/>
          </p:cNvSpPr>
          <p:nvPr/>
        </p:nvSpPr>
        <p:spPr bwMode="auto">
          <a:xfrm>
            <a:off x="4179888" y="6738938"/>
            <a:ext cx="938212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c&amp;pfawmf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\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ynwfawmf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tm;jzif.touf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&amp;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Sifjcif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131174" name="Text Box 102"/>
          <p:cNvSpPr txBox="1">
            <a:spLocks noChangeArrowheads="1"/>
          </p:cNvSpPr>
          <p:nvPr/>
        </p:nvSpPr>
        <p:spPr bwMode="auto">
          <a:xfrm>
            <a:off x="4132263" y="7731125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latin typeface="WinInnwa" pitchFamily="2" charset="0"/>
                <a:ea typeface="+mn-ea"/>
                <a:cs typeface="+mn-cs"/>
              </a:rPr>
              <a:t>ti,f</a:t>
            </a: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 3</a:t>
            </a:r>
          </a:p>
        </p:txBody>
      </p:sp>
      <p:sp>
        <p:nvSpPr>
          <p:cNvPr id="131176" name="AutoShape 104" descr="30%"/>
          <p:cNvSpPr>
            <a:spLocks noChangeArrowheads="1"/>
          </p:cNvSpPr>
          <p:nvPr/>
        </p:nvSpPr>
        <p:spPr bwMode="auto">
          <a:xfrm>
            <a:off x="6094413" y="6316663"/>
            <a:ext cx="795337" cy="139223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77" name="Text Box 105"/>
          <p:cNvSpPr txBox="1">
            <a:spLocks noChangeArrowheads="1"/>
          </p:cNvSpPr>
          <p:nvPr/>
        </p:nvSpPr>
        <p:spPr bwMode="auto">
          <a:xfrm>
            <a:off x="5989638" y="6416675"/>
            <a:ext cx="93980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,k'</a:t>
            </a:r>
          </a:p>
        </p:txBody>
      </p:sp>
      <p:sp>
        <p:nvSpPr>
          <p:cNvPr id="131178" name="Text Box 106"/>
          <p:cNvSpPr txBox="1">
            <a:spLocks noChangeArrowheads="1"/>
          </p:cNvSpPr>
          <p:nvPr/>
        </p:nvSpPr>
        <p:spPr bwMode="auto">
          <a:xfrm>
            <a:off x="6027738" y="6827838"/>
            <a:ext cx="9398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,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HkBunfjcif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;\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pefac:rI</a:t>
            </a:r>
            <a:endParaRPr lang="en-US" sz="10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79" name="Text Box 107"/>
          <p:cNvSpPr txBox="1">
            <a:spLocks noChangeArrowheads="1"/>
          </p:cNvSpPr>
          <p:nvPr/>
        </p:nvSpPr>
        <p:spPr bwMode="auto">
          <a:xfrm>
            <a:off x="5961063" y="7721600"/>
            <a:ext cx="1201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ti,f20-21</a:t>
            </a:r>
          </a:p>
        </p:txBody>
      </p:sp>
      <p:sp>
        <p:nvSpPr>
          <p:cNvPr id="131181" name="AutoShape 109" descr="30%"/>
          <p:cNvSpPr>
            <a:spLocks noChangeArrowheads="1"/>
          </p:cNvSpPr>
          <p:nvPr/>
        </p:nvSpPr>
        <p:spPr bwMode="auto">
          <a:xfrm>
            <a:off x="5180013" y="6338888"/>
            <a:ext cx="793750" cy="137318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82" name="Text Box 110"/>
          <p:cNvSpPr txBox="1">
            <a:spLocks noChangeArrowheads="1"/>
          </p:cNvSpPr>
          <p:nvPr/>
        </p:nvSpPr>
        <p:spPr bwMode="auto">
          <a:xfrm>
            <a:off x="5103813" y="6419850"/>
            <a:ext cx="938212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3a,m[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ef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83" name="Text Box 111"/>
          <p:cNvSpPr txBox="1">
            <a:spLocks noChangeArrowheads="1"/>
          </p:cNvSpPr>
          <p:nvPr/>
        </p:nvSpPr>
        <p:spPr bwMode="auto">
          <a:xfrm>
            <a:off x="5113338" y="6905625"/>
            <a:ext cx="9398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&amp;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Sifa,m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[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ef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\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wynf.awmfjzpf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jcif;tcGif.tmPm</a:t>
            </a:r>
            <a:endParaRPr lang="en-US" sz="10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84" name="Text Box 112"/>
          <p:cNvSpPr txBox="1">
            <a:spLocks noChangeArrowheads="1"/>
          </p:cNvSpPr>
          <p:nvPr/>
        </p:nvSpPr>
        <p:spPr bwMode="auto">
          <a:xfrm>
            <a:off x="5057775" y="7729538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ti,f4? 11</a:t>
            </a:r>
          </a:p>
        </p:txBody>
      </p:sp>
      <p:sp>
        <p:nvSpPr>
          <p:cNvPr id="131185" name="Text Box 113"/>
          <p:cNvSpPr txBox="1">
            <a:spLocks noChangeArrowheads="1"/>
          </p:cNvSpPr>
          <p:nvPr/>
        </p:nvSpPr>
        <p:spPr bwMode="auto">
          <a:xfrm>
            <a:off x="3832225" y="304800"/>
            <a:ext cx="1285875" cy="72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my-MM" sz="4000" b="1">
              <a:latin typeface="Wingdings 2" pitchFamily="18" charset="2"/>
              <a:ea typeface="+mn-ea"/>
              <a:cs typeface="+mn-cs"/>
            </a:endParaRPr>
          </a:p>
        </p:txBody>
      </p:sp>
      <p:sp>
        <p:nvSpPr>
          <p:cNvPr id="131186" name="Text Box 114"/>
          <p:cNvSpPr txBox="1">
            <a:spLocks noChangeArrowheads="1"/>
          </p:cNvSpPr>
          <p:nvPr/>
        </p:nvSpPr>
        <p:spPr bwMode="auto">
          <a:xfrm>
            <a:off x="617538" y="8167688"/>
            <a:ext cx="6286500" cy="369887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WinInnwa" pitchFamily="2" charset="0"/>
                <a:ea typeface="+mn-ea"/>
                <a:cs typeface="+mn-cs"/>
              </a:rPr>
              <a:t>'</a:t>
            </a:r>
            <a:r>
              <a:rPr lang="en-US" sz="1800" b="1" dirty="0" err="1">
                <a:latin typeface="WinInnwa" pitchFamily="2" charset="0"/>
                <a:ea typeface="+mn-ea"/>
                <a:cs typeface="+mn-cs"/>
              </a:rPr>
              <a:t>kwd</a:t>
            </a:r>
            <a:r>
              <a:rPr lang="en-US" sz="1800" b="1" dirty="0">
                <a:latin typeface="WinInnwa" pitchFamily="2" charset="0"/>
                <a:ea typeface="+mn-ea"/>
                <a:cs typeface="+mn-cs"/>
              </a:rPr>
              <a:t>,- </a:t>
            </a:r>
            <a:r>
              <a:rPr lang="en-US" sz="1800" b="1" dirty="0" err="1">
                <a:latin typeface="WinInnwa" pitchFamily="2" charset="0"/>
                <a:ea typeface="+mn-ea"/>
                <a:cs typeface="+mn-cs"/>
              </a:rPr>
              <a:t>tjcm;olrsm;xHrSpmapmifrsm</a:t>
            </a:r>
            <a:r>
              <a:rPr lang="en-US" sz="18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131116" name="AutoShape 44" descr="30%"/>
          <p:cNvSpPr>
            <a:spLocks noChangeArrowheads="1"/>
          </p:cNvSpPr>
          <p:nvPr/>
        </p:nvSpPr>
        <p:spPr bwMode="auto">
          <a:xfrm>
            <a:off x="608013" y="4333875"/>
            <a:ext cx="793750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74053" dir="1857825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17" name="Text Box 45" descr="30%"/>
          <p:cNvSpPr txBox="1">
            <a:spLocks noChangeArrowheads="1"/>
          </p:cNvSpPr>
          <p:nvPr/>
        </p:nvSpPr>
        <p:spPr bwMode="auto">
          <a:xfrm>
            <a:off x="547688" y="4381500"/>
            <a:ext cx="938212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1ouf</a:t>
            </a:r>
          </a:p>
        </p:txBody>
      </p:sp>
      <p:sp>
        <p:nvSpPr>
          <p:cNvPr id="131118" name="Text Box 46" descr="30%"/>
          <p:cNvSpPr txBox="1">
            <a:spLocks noChangeArrowheads="1"/>
          </p:cNvSpPr>
          <p:nvPr/>
        </p:nvSpPr>
        <p:spPr bwMode="auto">
          <a:xfrm>
            <a:off x="534988" y="4765675"/>
            <a:ext cx="9398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aemufqHk;aom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aeUwGifjzpfysuf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rnf.t&amp;m</a:t>
            </a:r>
            <a:endParaRPr lang="en-US" sz="10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19" name="Text Box 47"/>
          <p:cNvSpPr txBox="1">
            <a:spLocks noChangeArrowheads="1"/>
          </p:cNvSpPr>
          <p:nvPr/>
        </p:nvSpPr>
        <p:spPr bwMode="auto">
          <a:xfrm>
            <a:off x="474663" y="5732463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1-10</a:t>
            </a:r>
          </a:p>
        </p:txBody>
      </p:sp>
      <p:sp>
        <p:nvSpPr>
          <p:cNvPr id="131121" name="AutoShape 49" descr="30%"/>
          <p:cNvSpPr>
            <a:spLocks noChangeArrowheads="1"/>
          </p:cNvSpPr>
          <p:nvPr/>
        </p:nvSpPr>
        <p:spPr bwMode="auto">
          <a:xfrm>
            <a:off x="1514475" y="4344988"/>
            <a:ext cx="793750" cy="13731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74053" dir="1857825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22" name="Text Box 50" descr="30%"/>
          <p:cNvSpPr txBox="1">
            <a:spLocks noChangeArrowheads="1"/>
          </p:cNvSpPr>
          <p:nvPr/>
        </p:nvSpPr>
        <p:spPr bwMode="auto">
          <a:xfrm>
            <a:off x="1441450" y="4389438"/>
            <a:ext cx="93980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2ouf</a:t>
            </a:r>
          </a:p>
        </p:txBody>
      </p:sp>
      <p:sp>
        <p:nvSpPr>
          <p:cNvPr id="131123" name="Text Box 51" descr="30%"/>
          <p:cNvSpPr txBox="1">
            <a:spLocks noChangeArrowheads="1"/>
          </p:cNvSpPr>
          <p:nvPr/>
        </p:nvSpPr>
        <p:spPr bwMode="auto">
          <a:xfrm>
            <a:off x="1435100" y="4694238"/>
            <a:ext cx="938213" cy="5540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a&amp;muf&amp;Sdvmawm.rnf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.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bk&amp;m;ocif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\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aeU&amp;ufBuD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131124" name="Text Box 52"/>
          <p:cNvSpPr txBox="1">
            <a:spLocks noChangeArrowheads="1"/>
          </p:cNvSpPr>
          <p:nvPr/>
        </p:nvSpPr>
        <p:spPr bwMode="auto">
          <a:xfrm>
            <a:off x="1368425" y="5735638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1;6</a:t>
            </a:r>
          </a:p>
        </p:txBody>
      </p:sp>
      <p:sp>
        <p:nvSpPr>
          <p:cNvPr id="131126" name="AutoShape 54" descr="30%"/>
          <p:cNvSpPr>
            <a:spLocks noChangeArrowheads="1"/>
          </p:cNvSpPr>
          <p:nvPr/>
        </p:nvSpPr>
        <p:spPr bwMode="auto">
          <a:xfrm>
            <a:off x="2433638" y="4321175"/>
            <a:ext cx="795337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74053" dir="1857825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27" name="Text Box 55" descr="30%"/>
          <p:cNvSpPr txBox="1">
            <a:spLocks noChangeArrowheads="1"/>
          </p:cNvSpPr>
          <p:nvPr/>
        </p:nvSpPr>
        <p:spPr bwMode="auto">
          <a:xfrm>
            <a:off x="2322513" y="4787900"/>
            <a:ext cx="9906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toifawmf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\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wdusaom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pnf;rsOf;pnf;urf;rsm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131128" name="Text Box 56" descr="30%"/>
          <p:cNvSpPr txBox="1">
            <a:spLocks noChangeArrowheads="1"/>
          </p:cNvSpPr>
          <p:nvPr/>
        </p:nvSpPr>
        <p:spPr bwMode="auto">
          <a:xfrm>
            <a:off x="2371725" y="4384675"/>
            <a:ext cx="93980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1wdarmao</a:t>
            </a:r>
          </a:p>
        </p:txBody>
      </p:sp>
      <p:sp>
        <p:nvSpPr>
          <p:cNvPr id="131129" name="Text Box 57"/>
          <p:cNvSpPr txBox="1">
            <a:spLocks noChangeArrowheads="1"/>
          </p:cNvSpPr>
          <p:nvPr/>
        </p:nvSpPr>
        <p:spPr bwMode="auto">
          <a:xfrm>
            <a:off x="2309813" y="5734050"/>
            <a:ext cx="1074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2;8</a:t>
            </a:r>
          </a:p>
        </p:txBody>
      </p:sp>
      <p:sp>
        <p:nvSpPr>
          <p:cNvPr id="131131" name="AutoShape 59" descr="30%"/>
          <p:cNvSpPr>
            <a:spLocks noChangeArrowheads="1"/>
          </p:cNvSpPr>
          <p:nvPr/>
        </p:nvSpPr>
        <p:spPr bwMode="auto">
          <a:xfrm>
            <a:off x="3341688" y="4321175"/>
            <a:ext cx="793750" cy="13954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74053" dir="1857825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32" name="Text Box 60" descr="30%"/>
          <p:cNvSpPr txBox="1">
            <a:spLocks noChangeArrowheads="1"/>
          </p:cNvSpPr>
          <p:nvPr/>
        </p:nvSpPr>
        <p:spPr bwMode="auto">
          <a:xfrm>
            <a:off x="3246438" y="4389438"/>
            <a:ext cx="93980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2wdarmao</a:t>
            </a:r>
          </a:p>
        </p:txBody>
      </p:sp>
      <p:sp>
        <p:nvSpPr>
          <p:cNvPr id="131133" name="Text Box 61" descr="30%"/>
          <p:cNvSpPr txBox="1">
            <a:spLocks noChangeArrowheads="1"/>
          </p:cNvSpPr>
          <p:nvPr/>
        </p:nvSpPr>
        <p:spPr bwMode="auto">
          <a:xfrm>
            <a:off x="3278188" y="4727575"/>
            <a:ext cx="963612" cy="854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{0Ha*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vdw&amp;m;tm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;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apmif.a&amp;Smuf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umuG,f&amp;ef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ESif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.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qufvufa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[m ajyma0iS&amp;ef</a:t>
            </a:r>
          </a:p>
        </p:txBody>
      </p:sp>
      <p:sp>
        <p:nvSpPr>
          <p:cNvPr id="131134" name="Text Box 62"/>
          <p:cNvSpPr txBox="1">
            <a:spLocks noChangeArrowheads="1"/>
          </p:cNvSpPr>
          <p:nvPr/>
        </p:nvSpPr>
        <p:spPr bwMode="auto">
          <a:xfrm>
            <a:off x="3221038" y="5734050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1;13</a:t>
            </a:r>
          </a:p>
        </p:txBody>
      </p:sp>
      <p:sp>
        <p:nvSpPr>
          <p:cNvPr id="131136" name="AutoShape 64" descr="30%"/>
          <p:cNvSpPr>
            <a:spLocks noChangeArrowheads="1"/>
          </p:cNvSpPr>
          <p:nvPr/>
        </p:nvSpPr>
        <p:spPr bwMode="auto">
          <a:xfrm>
            <a:off x="4248150" y="4313238"/>
            <a:ext cx="793750" cy="13922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74053" dir="1857825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37" name="Text Box 65" descr="30%"/>
          <p:cNvSpPr txBox="1">
            <a:spLocks noChangeArrowheads="1"/>
          </p:cNvSpPr>
          <p:nvPr/>
        </p:nvSpPr>
        <p:spPr bwMode="auto">
          <a:xfrm>
            <a:off x="4164013" y="4354513"/>
            <a:ext cx="938212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wdwk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38" name="Text Box 66" descr="30%"/>
          <p:cNvSpPr txBox="1">
            <a:spLocks noChangeArrowheads="1"/>
          </p:cNvSpPr>
          <p:nvPr/>
        </p:nvSpPr>
        <p:spPr bwMode="auto">
          <a:xfrm>
            <a:off x="4186238" y="4822825"/>
            <a:ext cx="9398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_________ </a:t>
            </a:r>
            <a:r>
              <a:rPr lang="en-US" sz="1000" b="1">
                <a:latin typeface="WinInnwa" charset="0"/>
              </a:rPr>
              <a:t>wdkU&amp;Sdoif.onf. t&amp;nftcsif;rsm;</a:t>
            </a:r>
            <a:endParaRPr lang="en-US" sz="1000" b="1">
              <a:latin typeface="Helvetica" charset="0"/>
            </a:endParaRPr>
          </a:p>
        </p:txBody>
      </p:sp>
      <p:sp>
        <p:nvSpPr>
          <p:cNvPr id="131139" name="Text Box 67"/>
          <p:cNvSpPr txBox="1">
            <a:spLocks noChangeArrowheads="1"/>
          </p:cNvSpPr>
          <p:nvPr/>
        </p:nvSpPr>
        <p:spPr bwMode="auto">
          <a:xfrm>
            <a:off x="4135438" y="5732463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latin typeface="WinInnwa" pitchFamily="2" charset="0"/>
                <a:ea typeface="+mn-ea"/>
                <a:cs typeface="+mn-cs"/>
              </a:rPr>
              <a:t>2;1-2</a:t>
            </a:r>
          </a:p>
        </p:txBody>
      </p:sp>
      <p:sp>
        <p:nvSpPr>
          <p:cNvPr id="131141" name="AutoShape 69" descr="30%"/>
          <p:cNvSpPr>
            <a:spLocks noChangeArrowheads="1"/>
          </p:cNvSpPr>
          <p:nvPr/>
        </p:nvSpPr>
        <p:spPr bwMode="auto">
          <a:xfrm>
            <a:off x="5176838" y="4325938"/>
            <a:ext cx="793750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74053" dir="1857825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42" name="Text Box 70" descr="30%"/>
          <p:cNvSpPr txBox="1">
            <a:spLocks noChangeArrowheads="1"/>
          </p:cNvSpPr>
          <p:nvPr/>
        </p:nvSpPr>
        <p:spPr bwMode="auto">
          <a:xfrm>
            <a:off x="5110163" y="4371975"/>
            <a:ext cx="93980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zdavrkef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43" name="Text Box 71" descr="30%"/>
          <p:cNvSpPr txBox="1">
            <a:spLocks noChangeArrowheads="1"/>
          </p:cNvSpPr>
          <p:nvPr/>
        </p:nvSpPr>
        <p:spPr bwMode="auto">
          <a:xfrm>
            <a:off x="5073650" y="4638675"/>
            <a:ext cx="9398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toif;awmf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\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olwyg;wdkU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tm;vufcH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oif.onf.t&amp;m</a:t>
            </a:r>
            <a:endParaRPr lang="en-US" sz="10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44" name="Text Box 72"/>
          <p:cNvSpPr txBox="1">
            <a:spLocks noChangeArrowheads="1"/>
          </p:cNvSpPr>
          <p:nvPr/>
        </p:nvSpPr>
        <p:spPr bwMode="auto">
          <a:xfrm>
            <a:off x="5056188" y="5732463"/>
            <a:ext cx="1074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latin typeface="WinInnwa" pitchFamily="2" charset="0"/>
                <a:ea typeface="+mn-ea"/>
                <a:cs typeface="+mn-cs"/>
              </a:rPr>
              <a:t>ti,f</a:t>
            </a: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 17</a:t>
            </a:r>
          </a:p>
        </p:txBody>
      </p:sp>
      <p:sp>
        <p:nvSpPr>
          <p:cNvPr id="131146" name="AutoShape 74" descr="30%"/>
          <p:cNvSpPr>
            <a:spLocks noChangeArrowheads="1"/>
          </p:cNvSpPr>
          <p:nvPr/>
        </p:nvSpPr>
        <p:spPr bwMode="auto">
          <a:xfrm>
            <a:off x="6164263" y="4322763"/>
            <a:ext cx="795337" cy="1390650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dist="74053" dir="1857825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47" name="Text Box 75" descr="30%"/>
          <p:cNvSpPr txBox="1">
            <a:spLocks noChangeArrowheads="1"/>
          </p:cNvSpPr>
          <p:nvPr/>
        </p:nvSpPr>
        <p:spPr bwMode="auto">
          <a:xfrm>
            <a:off x="6088063" y="4373563"/>
            <a:ext cx="93980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a[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jAJ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48" name="Text Box 76" descr="30%"/>
          <p:cNvSpPr txBox="1">
            <a:spLocks noChangeArrowheads="1"/>
          </p:cNvSpPr>
          <p:nvPr/>
        </p:nvSpPr>
        <p:spPr bwMode="auto">
          <a:xfrm>
            <a:off x="6100763" y="4806950"/>
            <a:ext cx="9398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_________ _________ </a:t>
            </a:r>
            <a:r>
              <a:rPr lang="en-US" b="1">
                <a:latin typeface="WinInnwa" charset="0"/>
              </a:rPr>
              <a:t>a,&amp;Ic&amp;pfawmf</a:t>
            </a:r>
            <a:endParaRPr lang="en-US">
              <a:latin typeface="WinInnwa" charset="0"/>
            </a:endParaRPr>
          </a:p>
        </p:txBody>
      </p:sp>
      <p:sp>
        <p:nvSpPr>
          <p:cNvPr id="131149" name="Text Box 77"/>
          <p:cNvSpPr txBox="1">
            <a:spLocks noChangeArrowheads="1"/>
          </p:cNvSpPr>
          <p:nvPr/>
        </p:nvSpPr>
        <p:spPr bwMode="auto">
          <a:xfrm>
            <a:off x="6046788" y="5740400"/>
            <a:ext cx="1074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latin typeface="WinInnwa" pitchFamily="2" charset="0"/>
                <a:ea typeface="+mn-ea"/>
                <a:cs typeface="+mn-cs"/>
              </a:rPr>
              <a:t>1;4</a:t>
            </a:r>
          </a:p>
        </p:txBody>
      </p:sp>
      <p:sp>
        <p:nvSpPr>
          <p:cNvPr id="57436" name="Line 123"/>
          <p:cNvSpPr>
            <a:spLocks noChangeShapeType="1"/>
          </p:cNvSpPr>
          <p:nvPr/>
        </p:nvSpPr>
        <p:spPr bwMode="auto">
          <a:xfrm>
            <a:off x="420688" y="6096000"/>
            <a:ext cx="56753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37" name="Line 124" descr="30%"/>
          <p:cNvSpPr>
            <a:spLocks noChangeShapeType="1"/>
          </p:cNvSpPr>
          <p:nvPr/>
        </p:nvSpPr>
        <p:spPr bwMode="auto">
          <a:xfrm>
            <a:off x="6026150" y="4056063"/>
            <a:ext cx="10699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38" name="Line 126"/>
          <p:cNvSpPr>
            <a:spLocks noChangeShapeType="1"/>
          </p:cNvSpPr>
          <p:nvPr/>
        </p:nvSpPr>
        <p:spPr bwMode="auto">
          <a:xfrm>
            <a:off x="6061075" y="4048125"/>
            <a:ext cx="0" cy="2082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200" name="Text Box 128"/>
          <p:cNvSpPr txBox="1">
            <a:spLocks noChangeArrowheads="1"/>
          </p:cNvSpPr>
          <p:nvPr/>
        </p:nvSpPr>
        <p:spPr bwMode="auto">
          <a:xfrm>
            <a:off x="603250" y="982663"/>
            <a:ext cx="6381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B3B3B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i="1" dirty="0" err="1">
                <a:latin typeface="WinInnwa" pitchFamily="2" charset="0"/>
                <a:ea typeface="+mn-ea"/>
                <a:cs typeface="+mn-cs"/>
              </a:rPr>
              <a:t>pmapmifrsm</a:t>
            </a:r>
            <a:r>
              <a:rPr lang="en-US" sz="2800" b="1" i="1" dirty="0">
                <a:latin typeface="WinInnwa" pitchFamily="2" charset="0"/>
                <a:ea typeface="+mn-ea"/>
                <a:cs typeface="+mn-cs"/>
              </a:rPr>
              <a:t>;\ </a:t>
            </a:r>
            <a:r>
              <a:rPr lang="en-US" sz="2800" b="1" i="1" dirty="0" err="1">
                <a:latin typeface="WinInnwa" pitchFamily="2" charset="0"/>
                <a:ea typeface="+mn-ea"/>
                <a:cs typeface="+mn-cs"/>
              </a:rPr>
              <a:t>t"duusaomtaBumif;t&amp;mrsm</a:t>
            </a:r>
            <a:r>
              <a:rPr lang="en-US" sz="2800" b="1" i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57440" name="Text Box 130"/>
          <p:cNvSpPr txBox="1">
            <a:spLocks noChangeArrowheads="1"/>
          </p:cNvSpPr>
          <p:nvPr/>
        </p:nvSpPr>
        <p:spPr bwMode="auto">
          <a:xfrm>
            <a:off x="6594475" y="95250"/>
            <a:ext cx="6905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26</a:t>
            </a:r>
          </a:p>
        </p:txBody>
      </p:sp>
      <p:sp>
        <p:nvSpPr>
          <p:cNvPr id="57441" name="Text Box 136" descr="30%"/>
          <p:cNvSpPr txBox="1">
            <a:spLocks noChangeArrowheads="1"/>
          </p:cNvSpPr>
          <p:nvPr/>
        </p:nvSpPr>
        <p:spPr bwMode="auto">
          <a:xfrm>
            <a:off x="508000" y="2705100"/>
            <a:ext cx="1009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baseline="-25000">
                <a:solidFill>
                  <a:srgbClr val="E32434"/>
                </a:solidFill>
                <a:latin typeface="WinInnwa" charset="0"/>
              </a:rPr>
              <a:t>,HkBunfjcif;</a:t>
            </a:r>
          </a:p>
        </p:txBody>
      </p:sp>
      <p:sp>
        <p:nvSpPr>
          <p:cNvPr id="57442" name="Text Box 138"/>
          <p:cNvSpPr txBox="1">
            <a:spLocks noChangeArrowheads="1"/>
          </p:cNvSpPr>
          <p:nvPr/>
        </p:nvSpPr>
        <p:spPr bwMode="auto">
          <a:xfrm>
            <a:off x="393700" y="6724650"/>
            <a:ext cx="12430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baseline="-25000">
                <a:solidFill>
                  <a:srgbClr val="E32434"/>
                </a:solidFill>
                <a:latin typeface="WinInnwa" charset="0"/>
              </a:rPr>
              <a:t>aeUpOftouf&amp;Sefjcif; toufwm </a:t>
            </a:r>
          </a:p>
        </p:txBody>
      </p:sp>
      <p:sp>
        <p:nvSpPr>
          <p:cNvPr id="57443" name="Text Box 139" descr="30%"/>
          <p:cNvSpPr txBox="1">
            <a:spLocks noChangeArrowheads="1"/>
          </p:cNvSpPr>
          <p:nvPr/>
        </p:nvSpPr>
        <p:spPr bwMode="auto">
          <a:xfrm>
            <a:off x="3248025" y="2682875"/>
            <a:ext cx="1009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baseline="-25000">
                <a:solidFill>
                  <a:srgbClr val="E32434"/>
                </a:solidFill>
                <a:latin typeface="WinInnwa" charset="0"/>
              </a:rPr>
              <a:t>aus;Zl;awmf</a:t>
            </a:r>
          </a:p>
        </p:txBody>
      </p:sp>
      <p:sp>
        <p:nvSpPr>
          <p:cNvPr id="57444" name="Text Box 140" descr="30%"/>
          <p:cNvSpPr txBox="1">
            <a:spLocks noChangeArrowheads="1"/>
          </p:cNvSpPr>
          <p:nvPr/>
        </p:nvSpPr>
        <p:spPr bwMode="auto">
          <a:xfrm>
            <a:off x="4181475" y="4530725"/>
            <a:ext cx="1009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baseline="-25000">
                <a:solidFill>
                  <a:srgbClr val="E32434"/>
                </a:solidFill>
                <a:latin typeface="WinInnwa" charset="0"/>
              </a:rPr>
              <a:t>toif;awmf vlBuD;</a:t>
            </a:r>
          </a:p>
        </p:txBody>
      </p:sp>
      <p:sp>
        <p:nvSpPr>
          <p:cNvPr id="57445" name="Text Box 141" descr="30%"/>
          <p:cNvSpPr txBox="1">
            <a:spLocks noChangeArrowheads="1"/>
          </p:cNvSpPr>
          <p:nvPr/>
        </p:nvSpPr>
        <p:spPr bwMode="auto">
          <a:xfrm>
            <a:off x="6053138" y="4792663"/>
            <a:ext cx="10096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baseline="-25000">
                <a:solidFill>
                  <a:srgbClr val="E32434"/>
                </a:solidFill>
                <a:latin typeface="WinInnwa" charset="0"/>
              </a:rPr>
              <a:t>wefcdk;ESif.jynf.pHkÜí jynf.pHkvHkavmufaom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7"/>
          <p:cNvSpPr>
            <a:spLocks noChangeArrowheads="1"/>
          </p:cNvSpPr>
          <p:nvPr/>
        </p:nvSpPr>
        <p:spPr bwMode="auto">
          <a:xfrm>
            <a:off x="127000" y="9018588"/>
            <a:ext cx="1090613" cy="225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900">
              <a:latin typeface="Helvetica" charset="0"/>
              <a:ea typeface="+mn-ea"/>
              <a:cs typeface="+mn-cs"/>
            </a:endParaRPr>
          </a:p>
        </p:txBody>
      </p:sp>
      <p:sp>
        <p:nvSpPr>
          <p:cNvPr id="202756" name="Line 1028"/>
          <p:cNvSpPr>
            <a:spLocks noChangeShapeType="1"/>
          </p:cNvSpPr>
          <p:nvPr/>
        </p:nvSpPr>
        <p:spPr bwMode="auto">
          <a:xfrm>
            <a:off x="2357438" y="647700"/>
            <a:ext cx="4786312" cy="0"/>
          </a:xfrm>
          <a:prstGeom prst="line">
            <a:avLst/>
          </a:prstGeom>
          <a:noFill/>
          <a:ln w="38100">
            <a:noFill/>
            <a:round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02757" name="Text Box 1029"/>
          <p:cNvSpPr txBox="1">
            <a:spLocks noChangeArrowheads="1"/>
          </p:cNvSpPr>
          <p:nvPr/>
        </p:nvSpPr>
        <p:spPr bwMode="auto">
          <a:xfrm>
            <a:off x="7213600" y="44450"/>
            <a:ext cx="252413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202814" name="Text Box 1086"/>
          <p:cNvSpPr txBox="1">
            <a:spLocks noChangeArrowheads="1"/>
          </p:cNvSpPr>
          <p:nvPr/>
        </p:nvSpPr>
        <p:spPr bwMode="auto">
          <a:xfrm>
            <a:off x="3832225" y="304800"/>
            <a:ext cx="1285875" cy="72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my-MM" sz="4000" b="1">
              <a:latin typeface="Wingdings 2" pitchFamily="18" charset="2"/>
              <a:ea typeface="+mn-ea"/>
              <a:cs typeface="+mn-cs"/>
            </a:endParaRPr>
          </a:p>
        </p:txBody>
      </p:sp>
      <p:sp>
        <p:nvSpPr>
          <p:cNvPr id="202847" name="Text Box 1119"/>
          <p:cNvSpPr txBox="1">
            <a:spLocks noChangeArrowheads="1"/>
          </p:cNvSpPr>
          <p:nvPr/>
        </p:nvSpPr>
        <p:spPr bwMode="auto">
          <a:xfrm>
            <a:off x="1971675" y="652463"/>
            <a:ext cx="5386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B3B3B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i="1" dirty="0" err="1">
                <a:latin typeface="WinInnwa" pitchFamily="2" charset="0"/>
                <a:ea typeface="+mn-ea"/>
                <a:cs typeface="+mn-cs"/>
              </a:rPr>
              <a:t>pmapmifrsm</a:t>
            </a:r>
            <a:r>
              <a:rPr lang="en-US" sz="2000" b="1" i="1" dirty="0">
                <a:latin typeface="WinInnwa" pitchFamily="2" charset="0"/>
                <a:ea typeface="+mn-ea"/>
                <a:cs typeface="+mn-cs"/>
              </a:rPr>
              <a:t>;\ </a:t>
            </a:r>
            <a:r>
              <a:rPr lang="en-US" sz="2000" b="1" i="1" dirty="0" err="1">
                <a:latin typeface="WinInnwa" pitchFamily="2" charset="0"/>
                <a:ea typeface="+mn-ea"/>
                <a:cs typeface="+mn-cs"/>
              </a:rPr>
              <a:t>t"duusaomtaBumif;t&amp;mrsm</a:t>
            </a:r>
            <a:r>
              <a:rPr lang="en-US" sz="2000" b="1" i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59399" name="Text Box 1120"/>
          <p:cNvSpPr txBox="1">
            <a:spLocks noChangeArrowheads="1"/>
          </p:cNvSpPr>
          <p:nvPr/>
        </p:nvSpPr>
        <p:spPr bwMode="auto">
          <a:xfrm>
            <a:off x="6542088" y="95250"/>
            <a:ext cx="6905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26a</a:t>
            </a:r>
          </a:p>
        </p:txBody>
      </p:sp>
      <p:sp>
        <p:nvSpPr>
          <p:cNvPr id="59400" name="Text Box 1122"/>
          <p:cNvSpPr txBox="1">
            <a:spLocks noChangeArrowheads="1"/>
          </p:cNvSpPr>
          <p:nvPr/>
        </p:nvSpPr>
        <p:spPr bwMode="auto">
          <a:xfrm>
            <a:off x="339725" y="4443413"/>
            <a:ext cx="31988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{zuf 1;3</a:t>
            </a:r>
          </a:p>
          <a:p>
            <a:r>
              <a:rPr lang="en-US" sz="900" b="1">
                <a:latin typeface="WinInnwa" charset="0"/>
              </a:rPr>
              <a:t>igwdkUbk&amp;m;ocif\ a&amp;SUawmfü arwÅmtm;jzif. oefU&amp;Sif;vsuf? tjypfuif;vTwfvsuf jzpfrnftaBumif;?</a:t>
            </a:r>
          </a:p>
        </p:txBody>
      </p:sp>
      <p:sp>
        <p:nvSpPr>
          <p:cNvPr id="59401" name="Text Box 1123"/>
          <p:cNvSpPr txBox="1">
            <a:spLocks noChangeArrowheads="1"/>
          </p:cNvSpPr>
          <p:nvPr/>
        </p:nvSpPr>
        <p:spPr bwMode="auto">
          <a:xfrm>
            <a:off x="339725" y="3778250"/>
            <a:ext cx="31448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*vmwd 3;2</a:t>
            </a:r>
          </a:p>
          <a:p>
            <a:r>
              <a:rPr lang="en-US" sz="900" b="1">
                <a:latin typeface="WinInnwa" charset="0"/>
              </a:rPr>
              <a:t>ynwfw&amp;m;\tusif.tm;jzif. 0dnmOfawmfudkcH&amp;Buoavm/ odkUr[kwf ,HkBunfjcif;w&amp;m;udk Bum;emjci;tm;jzif. cH&amp;Buoavm[laomt&amp;mwckudkom oifwdkUü igodvdk\/</a:t>
            </a:r>
          </a:p>
        </p:txBody>
      </p:sp>
      <p:sp>
        <p:nvSpPr>
          <p:cNvPr id="59402" name="Text Box 1124"/>
          <p:cNvSpPr txBox="1">
            <a:spLocks noChangeArrowheads="1"/>
          </p:cNvSpPr>
          <p:nvPr/>
        </p:nvSpPr>
        <p:spPr bwMode="auto">
          <a:xfrm>
            <a:off x="344488" y="2963863"/>
            <a:ext cx="3268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2aum 12;9</a:t>
            </a:r>
          </a:p>
          <a:p>
            <a:r>
              <a:rPr lang="en-US" sz="900" b="1">
                <a:latin typeface="WinInnwa" charset="0"/>
              </a:rPr>
              <a:t>ig.aus;Zl;onfoif.tbdkUvHkavmufay\/ ig.wefcdk;onf tm;enf;jcif;tjzpfü pHkvifwwfonf[k rdefUawmfrl\/ xdkUaBumif. c&amp;pfawmf\wefcdk;onf ig.tay:üusdef0yfrnftaBumif; ig.udk,fü tm;enf;jcif;tjzpfudk 0rf;ajrSmufaom pdwfESif. 0gBuGm;jcif;iSgomí igtvdk&amp;Sd\/</a:t>
            </a:r>
          </a:p>
        </p:txBody>
      </p:sp>
      <p:sp>
        <p:nvSpPr>
          <p:cNvPr id="59403" name="Text Box 1125"/>
          <p:cNvSpPr txBox="1">
            <a:spLocks noChangeArrowheads="1"/>
          </p:cNvSpPr>
          <p:nvPr/>
        </p:nvSpPr>
        <p:spPr bwMode="auto">
          <a:xfrm>
            <a:off x="339725" y="4908550"/>
            <a:ext cx="31257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zdvdyÜd 4;4</a:t>
            </a:r>
          </a:p>
          <a:p>
            <a:r>
              <a:rPr lang="en-US" sz="900" b="1">
                <a:latin typeface="WinInnwa" charset="0"/>
              </a:rPr>
              <a:t>oifwdkUudkac:awmfrljcif;ESif. pyfqdkifaomarQmfvif.jcif;wyg;xJodkU ac:oGif;awmfrlonfESif.tnD? udk,fwpfudk,f? 0dnmOfwpf0dnmOfwnf;&amp;Sd\/</a:t>
            </a:r>
          </a:p>
        </p:txBody>
      </p:sp>
      <p:sp>
        <p:nvSpPr>
          <p:cNvPr id="59404" name="Text Box 1126"/>
          <p:cNvSpPr txBox="1">
            <a:spLocks noChangeArrowheads="1"/>
          </p:cNvSpPr>
          <p:nvPr/>
        </p:nvSpPr>
        <p:spPr bwMode="auto">
          <a:xfrm>
            <a:off x="339725" y="5373688"/>
            <a:ext cx="32877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aumavmoJ 2;10</a:t>
            </a:r>
          </a:p>
          <a:p>
            <a:r>
              <a:rPr lang="en-US" sz="900" b="1">
                <a:latin typeface="WinInnwa" charset="0"/>
              </a:rPr>
              <a:t>txG#ftjrwftmPmpuf&amp;SdorQudk tkyfpdk;awmfrlaom xdkocifü igwdkUonfpHkvifjcif;&amp;SdBu\/</a:t>
            </a:r>
          </a:p>
          <a:p>
            <a:endParaRPr lang="en-US" sz="900">
              <a:latin typeface="WinInnwa" charset="0"/>
            </a:endParaRPr>
          </a:p>
        </p:txBody>
      </p:sp>
      <p:sp>
        <p:nvSpPr>
          <p:cNvPr id="59405" name="Text Box 1127"/>
          <p:cNvSpPr txBox="1">
            <a:spLocks noChangeArrowheads="1"/>
          </p:cNvSpPr>
          <p:nvPr/>
        </p:nvSpPr>
        <p:spPr bwMode="auto">
          <a:xfrm>
            <a:off x="325438" y="2146300"/>
            <a:ext cx="3168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1aum 1;2</a:t>
            </a:r>
          </a:p>
          <a:p>
            <a:r>
              <a:rPr lang="en-US" sz="900" b="1">
                <a:latin typeface="WinInnwa" charset="0"/>
              </a:rPr>
              <a:t>a,&amp;Ic&amp;pfawmftm;jzif. tjypfESif.uif;pifí oefU&amp;Sif;olt&amp;mücefUxm;aomolwnf;[laom? aum&amp;defokjrdKUü&amp;Sdaom bk&amp;m;ocif\toif;awmfrSpí cyfodrf;aomt&amp;yfü igwdkUocifa,&amp;Ic&amp;pfudk yXemjyKaomo.taygif;wdkU udkBum;vdkufyg\/</a:t>
            </a:r>
          </a:p>
        </p:txBody>
      </p:sp>
      <p:sp>
        <p:nvSpPr>
          <p:cNvPr id="59406" name="Text Box 1128"/>
          <p:cNvSpPr txBox="1">
            <a:spLocks noChangeArrowheads="1"/>
          </p:cNvSpPr>
          <p:nvPr/>
        </p:nvSpPr>
        <p:spPr bwMode="auto">
          <a:xfrm>
            <a:off x="339725" y="1439863"/>
            <a:ext cx="3233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a&amp;mr 1;17</a:t>
            </a:r>
          </a:p>
          <a:p>
            <a:r>
              <a:rPr lang="en-US" sz="900" b="1">
                <a:latin typeface="WinInnwa" charset="0"/>
              </a:rPr>
              <a:t>tb,fodkUenf;[lrlum;? ajzmif.rwfaomolonf ,HkBunfjcif;tm;jzif. touf&amp;Sifvdrf.rnf[k usrf;pmvmonfESif.tnD? ,HkBunfjcif;ü wnfaom bk&amp;m;ocifonf\ ajzmif.rwfjcif;w&amp;m;onf? ,HkBunfjcif;tbdkUtvdkUiSg {0Ha*vdw&amp;m;tm;jzif.xif&amp;Sm;vQuf&amp;Sd\/</a:t>
            </a:r>
          </a:p>
        </p:txBody>
      </p:sp>
      <p:sp>
        <p:nvSpPr>
          <p:cNvPr id="59407" name="Text Box 1129"/>
          <p:cNvSpPr txBox="1">
            <a:spLocks noChangeArrowheads="1"/>
          </p:cNvSpPr>
          <p:nvPr/>
        </p:nvSpPr>
        <p:spPr bwMode="auto">
          <a:xfrm>
            <a:off x="3986213" y="1989138"/>
            <a:ext cx="33512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zdavrkef 17-18</a:t>
            </a:r>
          </a:p>
          <a:p>
            <a:r>
              <a:rPr lang="en-US" sz="900" b="1">
                <a:latin typeface="WinInnwa" charset="0"/>
              </a:rPr>
              <a:t>odkUjzpfí oifonf ig.udkaygif;tabmfuJ.odkUrSwfvQif? olUudkiguJ.odkUyifvufcHavm./ olonfoifüjypfrSm;jcif;? aBuG;wifjcif;wpfpHkwpfck&amp;SdvQif? ig.twGuftwmrSwfavm./</a:t>
            </a:r>
          </a:p>
        </p:txBody>
      </p:sp>
      <p:sp>
        <p:nvSpPr>
          <p:cNvPr id="59408" name="Text Box 1130"/>
          <p:cNvSpPr txBox="1">
            <a:spLocks noChangeArrowheads="1"/>
          </p:cNvSpPr>
          <p:nvPr/>
        </p:nvSpPr>
        <p:spPr bwMode="auto">
          <a:xfrm>
            <a:off x="312738" y="7572375"/>
            <a:ext cx="29257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1wd 2;8</a:t>
            </a:r>
          </a:p>
          <a:p>
            <a:r>
              <a:rPr lang="en-US" sz="900" b="1">
                <a:latin typeface="WinInnwa" charset="0"/>
              </a:rPr>
              <a:t>odkUjzpfí? t&amp;yf&amp;yfwdkUü a,mufsm;wdkUonftrsufxGufjcif;? jiif;cHkjcif;r&amp;SdbJ? oefU&amp;Sif;aomvufwdkUudkcsDí qkawmif;apjcif;iSm igtvdk&amp;Sd\/</a:t>
            </a:r>
          </a:p>
        </p:txBody>
      </p:sp>
      <p:sp>
        <p:nvSpPr>
          <p:cNvPr id="59409" name="Text Box 1131"/>
          <p:cNvSpPr txBox="1">
            <a:spLocks noChangeArrowheads="1"/>
          </p:cNvSpPr>
          <p:nvPr/>
        </p:nvSpPr>
        <p:spPr bwMode="auto">
          <a:xfrm>
            <a:off x="320675" y="6543675"/>
            <a:ext cx="32813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2ouf 1;6-8</a:t>
            </a:r>
          </a:p>
          <a:p>
            <a:r>
              <a:rPr lang="en-US" sz="900" b="1">
                <a:latin typeface="WinInnwa" charset="0"/>
              </a:rPr>
              <a:t>tb,fodkUenf;[lrlum;? ocifa,&amp;Ionfwefcdk;&amp;Sdaomaumif;uifwrefwdkUESif. twl? aumif;uifbHkuay:xGef;awmfrlí? bk&amp;m;ocifudkrodaomol? igwdkUocifa,&amp;Ic&amp;pf\ {0Ha*vdw&amp;m;udkem;raxmifaomolwdkUudk rD;vQHjzif. 'Pfay;awmfrlaomtcg? oifwdkUudkqif;&amp;Japbl;aomolwdkUü qif;&amp;Jjcif;udk4if;? qif;&amp;JcH&amp;aomolwdkUü igwdkUESif.twlcsrf;omjcif;udk4if;? bk&amp;m;ocifqyfay;í w&amp;m;ojzif.pD&amp;ifawmfrlvdrf.rnf/</a:t>
            </a:r>
          </a:p>
        </p:txBody>
      </p:sp>
      <p:sp>
        <p:nvSpPr>
          <p:cNvPr id="59410" name="Text Box 1132"/>
          <p:cNvSpPr txBox="1">
            <a:spLocks noChangeArrowheads="1"/>
          </p:cNvSpPr>
          <p:nvPr/>
        </p:nvSpPr>
        <p:spPr bwMode="auto">
          <a:xfrm>
            <a:off x="319088" y="5821363"/>
            <a:ext cx="30019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1ouf 1;10</a:t>
            </a:r>
          </a:p>
          <a:p>
            <a:r>
              <a:rPr lang="en-US" sz="900" b="1">
                <a:latin typeface="WinInnwa" charset="0"/>
              </a:rPr>
              <a:t>a&amp;mufvwåHUaomab;'PfrS igwdkUudku,fEkwfaom ocifa,&amp;Iwnf;[laom aojcif;rS bk&amp;m;ocifxajrSmufapawmfrlaom om;awmfonf? aumif;uifbHkrS BuGvmawmfrlrnft&amp;mudk iH.vif.jcif;iSg4if;? ---</a:t>
            </a:r>
          </a:p>
        </p:txBody>
      </p:sp>
      <p:sp>
        <p:nvSpPr>
          <p:cNvPr id="59411" name="Text Box 1133"/>
          <p:cNvSpPr txBox="1">
            <a:spLocks noChangeArrowheads="1"/>
          </p:cNvSpPr>
          <p:nvPr/>
        </p:nvSpPr>
        <p:spPr bwMode="auto">
          <a:xfrm>
            <a:off x="3986213" y="1200150"/>
            <a:ext cx="32988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wdwk 2;1-2</a:t>
            </a:r>
          </a:p>
          <a:p>
            <a:r>
              <a:rPr lang="en-US" sz="900" b="1">
                <a:latin typeface="WinInnwa" charset="0"/>
              </a:rPr>
              <a:t>oifrlum;? pifBu,faomBo0g</a:t>
            </a:r>
            <a:r>
              <a:rPr lang="ja-JP" altLang="en-US" sz="900" b="1">
                <a:latin typeface="WinInnwa" charset="0"/>
              </a:rPr>
              <a:t>‘</a:t>
            </a:r>
            <a:r>
              <a:rPr lang="en-US" sz="900" b="1">
                <a:latin typeface="WinInnwa" charset="0"/>
              </a:rPr>
              <a:t>ESif.xdkufwforQwdkUudk a[majymavm./ toufBuD;&amp;if.aoma,mufsm;wdkUonf or®mowd&amp;Sdaomol? wnfBunfaomol? £ajE´apmif.aomol? ,HkBunfjcif;? cspfjcif;? onf;cHjcif;ü pdwfoefaomoljzpf&amp;BurnftaBumif;?-</a:t>
            </a:r>
            <a:endParaRPr lang="en-US" b="1">
              <a:latin typeface="WinInnwa" charset="0"/>
            </a:endParaRPr>
          </a:p>
          <a:p>
            <a:endParaRPr lang="en-US" sz="900" b="1">
              <a:latin typeface="WinInnwa" charset="0"/>
            </a:endParaRPr>
          </a:p>
        </p:txBody>
      </p:sp>
      <p:sp>
        <p:nvSpPr>
          <p:cNvPr id="59412" name="Text Box 1134"/>
          <p:cNvSpPr txBox="1">
            <a:spLocks noChangeArrowheads="1"/>
          </p:cNvSpPr>
          <p:nvPr/>
        </p:nvSpPr>
        <p:spPr bwMode="auto">
          <a:xfrm>
            <a:off x="325438" y="8158163"/>
            <a:ext cx="3194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7150" algn="l"/>
              </a:tabLs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57150" algn="l"/>
              </a:tabLs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tabLst>
                <a:tab pos="57150" algn="l"/>
              </a:tabLs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tabLst>
                <a:tab pos="57150" algn="l"/>
              </a:tabLs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tabLst>
                <a:tab pos="57150" algn="l"/>
              </a:tabLs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2wd 1;13</a:t>
            </a:r>
          </a:p>
          <a:p>
            <a:r>
              <a:rPr lang="en-US" sz="900" b="1">
                <a:latin typeface="WinInnwa" charset="0"/>
              </a:rPr>
              <a:t>ig.xHü Bum;&amp;jyD;aom? pifBu,faomw&amp;m;pum;tcsKyftjcmudk? a,&amp;Ic&amp;pfü,HkBunfjcif;? cspfjcif;ESif.wuGpGJvrf;avm./</a:t>
            </a:r>
          </a:p>
        </p:txBody>
      </p:sp>
      <p:sp>
        <p:nvSpPr>
          <p:cNvPr id="59413" name="Text Box 1135"/>
          <p:cNvSpPr txBox="1">
            <a:spLocks noChangeArrowheads="1"/>
          </p:cNvSpPr>
          <p:nvPr/>
        </p:nvSpPr>
        <p:spPr bwMode="auto">
          <a:xfrm>
            <a:off x="3997325" y="7700963"/>
            <a:ext cx="2976563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&amp;Sif,k' 20-21</a:t>
            </a:r>
          </a:p>
          <a:p>
            <a:r>
              <a:rPr lang="en-US" sz="900" b="1">
                <a:latin typeface="WinInnwa" charset="0"/>
              </a:rPr>
              <a:t>cspfolwdkU? oifwdkUonf rdrdwdkUtvGefoefU&amp;Sif;aom,HkBunfjcif; tay:rSm rdrdwdkUudkwnfaqmufvsuf? oefU&amp;Sif;aom0dnmOfawmftm;jzif. qkawmif;yXemjyKvsuf?-bk&amp;m;ocifudkcspfjcif;arwåmü udk,fudkudk,fapmif.a&amp;Smufí? xm0&amp;touftvdkiSg? igwdkUocifa,&amp;Ic&amp;pf\ u&amp;kPmawmfudkajrSmfvif.í aeBuavm./</a:t>
            </a:r>
          </a:p>
        </p:txBody>
      </p:sp>
      <p:sp>
        <p:nvSpPr>
          <p:cNvPr id="59414" name="Text Box 1136"/>
          <p:cNvSpPr txBox="1">
            <a:spLocks noChangeArrowheads="1"/>
          </p:cNvSpPr>
          <p:nvPr/>
        </p:nvSpPr>
        <p:spPr bwMode="auto">
          <a:xfrm>
            <a:off x="3992563" y="6837363"/>
            <a:ext cx="330993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3a,m 4?11</a:t>
            </a:r>
          </a:p>
          <a:p>
            <a:r>
              <a:rPr lang="en-US" sz="900" b="1">
                <a:latin typeface="WinInnwa" charset="0"/>
              </a:rPr>
              <a:t>ig\om;orD;wdkUonf or®mw&amp;m;ü usifvnfonfudkigBum;í 0rfajrmufjcif;xufomí 0rfajrmufjcif;r&amp;Sd/--- tcsif;cspfol? raumif;aomenf;udk rvdkufESif.? aumif;aomenf;udkomvdkufavm./ aumif;aomtusif.udkusif.aomolonff bk7m;ocifESif.pyfqdkif\? raumif;aomtusif.wdkUudk usif.aomolum; bk&amp;m;ocifudkrodrjrif&amp;jyD/</a:t>
            </a:r>
          </a:p>
        </p:txBody>
      </p:sp>
      <p:sp>
        <p:nvSpPr>
          <p:cNvPr id="59415" name="Text Box 1137"/>
          <p:cNvSpPr txBox="1">
            <a:spLocks noChangeArrowheads="1"/>
          </p:cNvSpPr>
          <p:nvPr/>
        </p:nvSpPr>
        <p:spPr bwMode="auto">
          <a:xfrm>
            <a:off x="4013200" y="6176963"/>
            <a:ext cx="32623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2a,m 3</a:t>
            </a:r>
          </a:p>
          <a:p>
            <a:r>
              <a:rPr lang="en-US" sz="900" b="1">
                <a:latin typeface="WinInnwa" charset="0"/>
              </a:rPr>
              <a:t>crnf;awmfbk&amp;m;xHawmfu4if;? Crnfawmf\om;awmf a,&amp;Ic&amp;pf txHawmfu4if;? or®mw&amp;m;? arwÅmw&amp;m;ESif.wuG? ausZl;? u&amp;kPm? jidrfoufjcif;onf oifwdkUü&amp;Sdygapaom/</a:t>
            </a:r>
          </a:p>
        </p:txBody>
      </p:sp>
      <p:sp>
        <p:nvSpPr>
          <p:cNvPr id="202866" name="Text Box 1138"/>
          <p:cNvSpPr txBox="1">
            <a:spLocks noChangeArrowheads="1"/>
          </p:cNvSpPr>
          <p:nvPr/>
        </p:nvSpPr>
        <p:spPr bwMode="auto">
          <a:xfrm>
            <a:off x="4019550" y="5568950"/>
            <a:ext cx="3255963" cy="6921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1a,m 5;13</a:t>
            </a:r>
          </a:p>
          <a:p>
            <a:r>
              <a:rPr lang="en-US" sz="900" b="1">
                <a:latin typeface="WinInnwa" charset="0"/>
              </a:rPr>
              <a:t>bk&amp;m;ocif\om;awmfudk ,HkBunfaomoifw</a:t>
            </a:r>
            <a:r>
              <a:rPr lang="en-US" sz="9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dkUonf xm0&amp;toufudkudk,fwdkif&amp;onf[kodapjcif;iSg? þt&amp;mrsm;udk oifwdkUtm;iga&amp;; íay;vdkuf\/</a:t>
            </a:r>
          </a:p>
        </p:txBody>
      </p:sp>
      <p:sp>
        <p:nvSpPr>
          <p:cNvPr id="59417" name="Text Box 1139"/>
          <p:cNvSpPr txBox="1">
            <a:spLocks noChangeArrowheads="1"/>
          </p:cNvSpPr>
          <p:nvPr/>
        </p:nvSpPr>
        <p:spPr bwMode="auto">
          <a:xfrm>
            <a:off x="4003675" y="4791075"/>
            <a:ext cx="3141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2ay 2;1</a:t>
            </a:r>
          </a:p>
          <a:p>
            <a:r>
              <a:rPr lang="en-US" sz="900" b="1">
                <a:latin typeface="WinInnwa" charset="0"/>
              </a:rPr>
              <a:t>odkUaomvnf;? ,k'vlwdkUwGif rdpämya&amp;mzufrsm;&amp;SdBu\/ xdkenf;wl zsufqD;wwfaomrdpäm'dXdt,lrsm;udk y&amp;d,m,ftm;jzif. oGif;í? rdrdwdkUtay:odkUvsifpGmaomzsufpD;jcif;odkUa&amp;mufapaom rdpämq&amp;mwdkUonf oifwdkUwGif&amp;SdBuvdrf.rnf/</a:t>
            </a:r>
          </a:p>
        </p:txBody>
      </p:sp>
      <p:sp>
        <p:nvSpPr>
          <p:cNvPr id="59418" name="Text Box 1140"/>
          <p:cNvSpPr txBox="1">
            <a:spLocks noChangeArrowheads="1"/>
          </p:cNvSpPr>
          <p:nvPr/>
        </p:nvSpPr>
        <p:spPr bwMode="auto">
          <a:xfrm>
            <a:off x="4002088" y="4051300"/>
            <a:ext cx="3143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1ay 2;7</a:t>
            </a:r>
          </a:p>
          <a:p>
            <a:r>
              <a:rPr lang="en-US" sz="900" b="1">
                <a:latin typeface="WinInnwa" charset="0"/>
              </a:rPr>
              <a:t>odkUjzpfí ,HkBunfjcif;&amp;SdaomoifwdkUüum; bkef;toa&amp;&amp;Sd\/ em;raxmifaomolwdkUüum;? wdkufudkwnfvkyfaom olrsm;y,fxm;aomausmufonf aemufwzefwdkufaxmif.txG#ftzsm;odkU a&amp;mufjyef\/</a:t>
            </a:r>
          </a:p>
        </p:txBody>
      </p:sp>
      <p:sp>
        <p:nvSpPr>
          <p:cNvPr id="59419" name="Text Box 1141"/>
          <p:cNvSpPr txBox="1">
            <a:spLocks noChangeArrowheads="1"/>
          </p:cNvSpPr>
          <p:nvPr/>
        </p:nvSpPr>
        <p:spPr bwMode="auto">
          <a:xfrm>
            <a:off x="3997325" y="3422650"/>
            <a:ext cx="3270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&amp;Sif,mukyf 2;6</a:t>
            </a:r>
          </a:p>
          <a:p>
            <a:r>
              <a:rPr lang="en-US" sz="900" b="1">
                <a:latin typeface="WinInnwa" charset="0"/>
              </a:rPr>
              <a:t>oifwdkUonfqif;&amp;JaomolwdkUtm; rxDrJ.jrifjyKBuonfwum;/ aiG&amp;wwfaomolwdkUonf oifwdkUudknSOf;qJEdSyfpufBuonfr[kwfavm/ w&amp;m;yv</a:t>
            </a:r>
            <a:r>
              <a:rPr lang="ja-JP" altLang="en-US" sz="900" b="1">
                <a:latin typeface="WinInnwa" charset="0"/>
              </a:rPr>
              <a:t>’</a:t>
            </a:r>
            <a:r>
              <a:rPr lang="en-US" sz="900" b="1">
                <a:latin typeface="WinInnwa" charset="0"/>
              </a:rPr>
              <a:t>ifa&amp;SUü qGJiifBuonfr[kwfavm/</a:t>
            </a:r>
          </a:p>
        </p:txBody>
      </p:sp>
      <p:sp>
        <p:nvSpPr>
          <p:cNvPr id="59420" name="Text Box 1142"/>
          <p:cNvSpPr txBox="1">
            <a:spLocks noChangeArrowheads="1"/>
          </p:cNvSpPr>
          <p:nvPr/>
        </p:nvSpPr>
        <p:spPr bwMode="auto">
          <a:xfrm>
            <a:off x="3986213" y="2968625"/>
            <a:ext cx="3079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a[jAJ 1;4</a:t>
            </a:r>
          </a:p>
          <a:p>
            <a:r>
              <a:rPr lang="en-US" sz="900" b="1">
                <a:latin typeface="WinInnwa" charset="0"/>
              </a:rPr>
              <a:t>aumif;uifwrefwdkU&amp;aombGJUemrxufxl;jrwfaom bGJUemrawmfudk cH&amp;onfESif.tnD? aumif;uifwrefwdkUxufBuD;jrwfaomoljzpfawmfrl\/</a:t>
            </a:r>
            <a:endParaRPr lang="en-US" sz="900">
              <a:latin typeface="WinInnwa" charset="0"/>
            </a:endParaRPr>
          </a:p>
        </p:txBody>
      </p:sp>
      <p:sp>
        <p:nvSpPr>
          <p:cNvPr id="59421" name="Text Box 1149"/>
          <p:cNvSpPr txBox="1">
            <a:spLocks noChangeArrowheads="1"/>
          </p:cNvSpPr>
          <p:nvPr/>
        </p:nvSpPr>
        <p:spPr bwMode="auto">
          <a:xfrm>
            <a:off x="322263" y="1177925"/>
            <a:ext cx="1841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endParaRPr lang="my-MM" baseline="-25000">
              <a:latin typeface="Comic Sans MS" charset="0"/>
            </a:endParaRPr>
          </a:p>
        </p:txBody>
      </p:sp>
      <p:sp>
        <p:nvSpPr>
          <p:cNvPr id="59422" name="Text Box 1150"/>
          <p:cNvSpPr txBox="1">
            <a:spLocks noChangeArrowheads="1"/>
          </p:cNvSpPr>
          <p:nvPr/>
        </p:nvSpPr>
        <p:spPr bwMode="auto">
          <a:xfrm>
            <a:off x="615950" y="1106488"/>
            <a:ext cx="287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latin typeface="WinInnwa" charset="0"/>
              </a:rPr>
              <a:t>&amp;SifaygvkxHrSpmapmifrsm;</a:t>
            </a:r>
          </a:p>
        </p:txBody>
      </p:sp>
      <p:sp>
        <p:nvSpPr>
          <p:cNvPr id="59423" name="Text Box 1151"/>
          <p:cNvSpPr txBox="1">
            <a:spLocks noChangeArrowheads="1"/>
          </p:cNvSpPr>
          <p:nvPr/>
        </p:nvSpPr>
        <p:spPr bwMode="auto">
          <a:xfrm>
            <a:off x="3938588" y="2582863"/>
            <a:ext cx="346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latin typeface="WinInnwa" charset="0"/>
              </a:rPr>
              <a:t>tjcm;olrsm;xHrSpmapmifrsm;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7"/>
          <p:cNvSpPr txBox="1">
            <a:spLocks noChangeArrowheads="1"/>
          </p:cNvSpPr>
          <p:nvPr/>
        </p:nvSpPr>
        <p:spPr bwMode="auto">
          <a:xfrm>
            <a:off x="6446838" y="87313"/>
            <a:ext cx="7540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27</a:t>
            </a:r>
          </a:p>
        </p:txBody>
      </p:sp>
      <p:sp>
        <p:nvSpPr>
          <p:cNvPr id="61443" name="Line 9"/>
          <p:cNvSpPr>
            <a:spLocks noChangeShapeType="1"/>
          </p:cNvSpPr>
          <p:nvPr/>
        </p:nvSpPr>
        <p:spPr bwMode="auto">
          <a:xfrm>
            <a:off x="6307138" y="3395663"/>
            <a:ext cx="1587" cy="919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10"/>
          <p:cNvSpPr>
            <a:spLocks noChangeArrowheads="1"/>
          </p:cNvSpPr>
          <p:nvPr/>
        </p:nvSpPr>
        <p:spPr bwMode="auto">
          <a:xfrm>
            <a:off x="1009650" y="676275"/>
            <a:ext cx="58785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 i="1">
                <a:latin typeface="WinInnwa" charset="0"/>
              </a:rPr>
              <a:t>wrefawmf&amp;Sifa,m[efrS</a:t>
            </a:r>
          </a:p>
        </p:txBody>
      </p:sp>
      <p:sp>
        <p:nvSpPr>
          <p:cNvPr id="61445" name="Rectangle 18"/>
          <p:cNvSpPr>
            <a:spLocks noChangeArrowheads="1"/>
          </p:cNvSpPr>
          <p:nvPr/>
        </p:nvSpPr>
        <p:spPr bwMode="auto">
          <a:xfrm>
            <a:off x="625475" y="2319338"/>
            <a:ext cx="3278188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>
                <a:latin typeface="WinInnwa" charset="0"/>
              </a:rPr>
              <a:t>pmapmifrsm;</a:t>
            </a:r>
            <a:r>
              <a:rPr lang="en-US" sz="1800" b="1">
                <a:latin typeface="Skia" charset="0"/>
              </a:rPr>
              <a:t>                                       </a:t>
            </a:r>
            <a:r>
              <a:rPr lang="en-US" sz="1800" b="1">
                <a:latin typeface="WinInnwa" charset="0"/>
              </a:rPr>
              <a:t>wHpdwfcwfjcif;rsm;</a:t>
            </a:r>
            <a:r>
              <a:rPr lang="en-US" sz="1800" b="1">
                <a:latin typeface="Skia" charset="0"/>
              </a:rPr>
              <a:t>                                         </a:t>
            </a:r>
            <a:r>
              <a:rPr lang="en-US" sz="1800" b="1">
                <a:latin typeface="WinInnwa" charset="0"/>
              </a:rPr>
              <a:t>wefydk;rkwfjcif;rsm;</a:t>
            </a:r>
            <a:r>
              <a:rPr lang="en-US" sz="1800" b="1">
                <a:latin typeface="Skia" charset="0"/>
              </a:rPr>
              <a:t>                                       </a:t>
            </a:r>
            <a:r>
              <a:rPr lang="en-US" sz="1800" b="1">
                <a:latin typeface="WinInnwa" charset="0"/>
              </a:rPr>
              <a:t>zvm;rsm;</a:t>
            </a:r>
            <a:r>
              <a:rPr lang="en-US" sz="1800" b="1">
                <a:latin typeface="Skia" charset="0"/>
              </a:rPr>
              <a:t>                                       </a:t>
            </a:r>
            <a:r>
              <a:rPr lang="en-US" sz="1800" b="1">
                <a:latin typeface="WinInnwa" charset="0"/>
              </a:rPr>
              <a:t>vrf;vGJaomtoif;awmfrsm;</a:t>
            </a:r>
            <a:r>
              <a:rPr lang="en-US" sz="1800" b="1">
                <a:latin typeface="Skia" charset="0"/>
              </a:rPr>
              <a:t>                                 </a:t>
            </a:r>
            <a:r>
              <a:rPr lang="en-US" sz="1800" b="1">
                <a:latin typeface="WinInnwa" charset="0"/>
              </a:rPr>
              <a:t>a,&amp;Ic&amp;pfawmfjyefvnfqif;oufjcif</a:t>
            </a:r>
            <a:r>
              <a:rPr lang="en-US" sz="1600" b="1">
                <a:latin typeface="WinInnwa" charset="0"/>
              </a:rPr>
              <a:t>;</a:t>
            </a:r>
          </a:p>
        </p:txBody>
      </p:sp>
      <p:sp>
        <p:nvSpPr>
          <p:cNvPr id="61446" name="Text Box 59"/>
          <p:cNvSpPr txBox="1">
            <a:spLocks noChangeArrowheads="1"/>
          </p:cNvSpPr>
          <p:nvPr/>
        </p:nvSpPr>
        <p:spPr bwMode="auto">
          <a:xfrm>
            <a:off x="963613" y="1487488"/>
            <a:ext cx="5773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i="1">
                <a:latin typeface="WinInnwa" charset="0"/>
              </a:rPr>
              <a:t>Asm'dwfusrf;</a:t>
            </a:r>
          </a:p>
        </p:txBody>
      </p:sp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1181100" y="3133725"/>
            <a:ext cx="5040313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178180" name="AutoShape 4"/>
          <p:cNvSpPr>
            <a:spLocks noChangeArrowheads="1"/>
          </p:cNvSpPr>
          <p:nvPr/>
        </p:nvSpPr>
        <p:spPr bwMode="auto">
          <a:xfrm>
            <a:off x="3887788" y="2909888"/>
            <a:ext cx="3008312" cy="785812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61449" name="Text Box 54"/>
          <p:cNvSpPr txBox="1">
            <a:spLocks noChangeArrowheads="1"/>
          </p:cNvSpPr>
          <p:nvPr/>
        </p:nvSpPr>
        <p:spPr bwMode="auto">
          <a:xfrm>
            <a:off x="3911600" y="2833688"/>
            <a:ext cx="31289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odk;oli,f\</a:t>
            </a:r>
            <a:r>
              <a:rPr lang="en-US" sz="2400" b="1" baseline="-25000">
                <a:latin typeface="Helvetica" charset="0"/>
              </a:rPr>
              <a:t> __________ __ __</a:t>
            </a:r>
            <a:r>
              <a:rPr lang="en-US" sz="2400" b="1" baseline="-25000">
                <a:latin typeface="WinInnwa" charset="0"/>
              </a:rPr>
              <a:t>Asm'dwfusrf; 19;1-10</a:t>
            </a:r>
          </a:p>
        </p:txBody>
      </p:sp>
      <p:grpSp>
        <p:nvGrpSpPr>
          <p:cNvPr id="61450" name="Group 72"/>
          <p:cNvGrpSpPr>
            <a:grpSpLocks/>
          </p:cNvGrpSpPr>
          <p:nvPr/>
        </p:nvGrpSpPr>
        <p:grpSpPr bwMode="auto">
          <a:xfrm>
            <a:off x="468313" y="4441825"/>
            <a:ext cx="3709987" cy="3152775"/>
            <a:chOff x="355" y="2337"/>
            <a:chExt cx="2121" cy="1634"/>
          </a:xfrm>
        </p:grpSpPr>
        <p:sp>
          <p:nvSpPr>
            <p:cNvPr id="178236" name="AutoShape 60"/>
            <p:cNvSpPr>
              <a:spLocks noChangeArrowheads="1"/>
            </p:cNvSpPr>
            <p:nvPr/>
          </p:nvSpPr>
          <p:spPr bwMode="auto">
            <a:xfrm>
              <a:off x="355" y="2337"/>
              <a:ext cx="2121" cy="1634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WinInnwa" pitchFamily="2" charset="0"/>
                <a:ea typeface="+mn-ea"/>
                <a:cs typeface="+mn-cs"/>
              </a:endParaRPr>
            </a:p>
          </p:txBody>
        </p:sp>
        <p:sp>
          <p:nvSpPr>
            <p:cNvPr id="61468" name="Text Box 52"/>
            <p:cNvSpPr txBox="1">
              <a:spLocks noChangeArrowheads="1"/>
            </p:cNvSpPr>
            <p:nvPr/>
          </p:nvSpPr>
          <p:spPr bwMode="auto">
            <a:xfrm>
              <a:off x="476" y="2402"/>
              <a:ext cx="1874" cy="68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000" b="1" baseline="-25000">
                  <a:latin typeface="WinInnwa" charset="0"/>
                </a:rPr>
                <a:t>Asm'dwfusrf;\t"duus aomtcsuf 5csuf</a:t>
              </a:r>
              <a:r>
                <a:rPr lang="en-US" sz="4000" b="1" baseline="-25000">
                  <a:latin typeface="Helvetica" charset="0"/>
                </a:rPr>
                <a:t>        </a:t>
              </a:r>
              <a:r>
                <a:rPr lang="en-US" sz="4000" b="1" baseline="-25000">
                  <a:latin typeface="WinInnwa" charset="0"/>
                </a:rPr>
                <a:t>19? 20? 21</a:t>
              </a:r>
            </a:p>
          </p:txBody>
        </p:sp>
      </p:grpSp>
      <p:sp>
        <p:nvSpPr>
          <p:cNvPr id="178237" name="AutoShape 61"/>
          <p:cNvSpPr>
            <a:spLocks noChangeArrowheads="1"/>
          </p:cNvSpPr>
          <p:nvPr/>
        </p:nvSpPr>
        <p:spPr bwMode="auto">
          <a:xfrm>
            <a:off x="3887788" y="4121150"/>
            <a:ext cx="3008312" cy="785813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61452" name="Text Box 55"/>
          <p:cNvSpPr txBox="1">
            <a:spLocks noChangeArrowheads="1"/>
          </p:cNvSpPr>
          <p:nvPr/>
        </p:nvSpPr>
        <p:spPr bwMode="auto">
          <a:xfrm>
            <a:off x="3730625" y="4068763"/>
            <a:ext cx="330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a,&amp;Ic&amp;pfawm\</a:t>
            </a:r>
            <a:r>
              <a:rPr lang="en-US" sz="2400" b="1" baseline="-25000">
                <a:latin typeface="Helvetica" charset="0"/>
              </a:rPr>
              <a:t>__________ _____  </a:t>
            </a:r>
            <a:r>
              <a:rPr lang="en-US" sz="2400" b="1" baseline="-25000">
                <a:latin typeface="WinInnwa" charset="0"/>
              </a:rPr>
              <a:t>Asm'dwfusrf; 19;11-16</a:t>
            </a:r>
          </a:p>
        </p:txBody>
      </p:sp>
      <p:sp>
        <p:nvSpPr>
          <p:cNvPr id="178238" name="AutoShape 62"/>
          <p:cNvSpPr>
            <a:spLocks noChangeArrowheads="1"/>
          </p:cNvSpPr>
          <p:nvPr/>
        </p:nvSpPr>
        <p:spPr bwMode="auto">
          <a:xfrm>
            <a:off x="3868738" y="5313363"/>
            <a:ext cx="3008312" cy="785812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61454" name="Text Box 58"/>
          <p:cNvSpPr txBox="1">
            <a:spLocks noChangeArrowheads="1"/>
          </p:cNvSpPr>
          <p:nvPr/>
        </p:nvSpPr>
        <p:spPr bwMode="auto">
          <a:xfrm>
            <a:off x="3767138" y="5222875"/>
            <a:ext cx="34337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a,&amp;Ic&amp;pfawmf\</a:t>
            </a:r>
            <a:r>
              <a:rPr lang="en-US" sz="2400" b="1" baseline="-25000">
                <a:latin typeface="Helvetica" charset="0"/>
              </a:rPr>
              <a:t> _______ ________                                             REV 20:4-6</a:t>
            </a:r>
          </a:p>
        </p:txBody>
      </p:sp>
      <p:sp>
        <p:nvSpPr>
          <p:cNvPr id="178239" name="AutoShape 63"/>
          <p:cNvSpPr>
            <a:spLocks noChangeArrowheads="1"/>
          </p:cNvSpPr>
          <p:nvPr/>
        </p:nvSpPr>
        <p:spPr bwMode="auto">
          <a:xfrm>
            <a:off x="3868738" y="6483350"/>
            <a:ext cx="3008312" cy="785813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61456" name="Text Box 56"/>
          <p:cNvSpPr txBox="1">
            <a:spLocks noChangeArrowheads="1"/>
          </p:cNvSpPr>
          <p:nvPr/>
        </p:nvSpPr>
        <p:spPr bwMode="auto">
          <a:xfrm>
            <a:off x="3905250" y="6397625"/>
            <a:ext cx="29527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BuD;jrwfaom</a:t>
            </a:r>
            <a:r>
              <a:rPr lang="en-US" sz="2400" b="1" baseline="-25000">
                <a:latin typeface="Helvetica" charset="0"/>
              </a:rPr>
              <a:t> __________ _____ </a:t>
            </a:r>
            <a:r>
              <a:rPr lang="en-US" sz="2400" b="1" baseline="-25000">
                <a:latin typeface="WinInnwa" charset="0"/>
              </a:rPr>
              <a:t>w&amp;m;pD&amp;ifjcif;</a:t>
            </a:r>
            <a:r>
              <a:rPr lang="en-US" sz="2400" b="1" baseline="-25000">
                <a:latin typeface="Helvetica" charset="0"/>
              </a:rPr>
              <a:t>                  </a:t>
            </a:r>
            <a:r>
              <a:rPr lang="en-US" sz="2400" b="1" baseline="-25000">
                <a:latin typeface="WinInnwa" charset="0"/>
              </a:rPr>
              <a:t>Asm'dwfusrf; 20;11-15</a:t>
            </a:r>
            <a:r>
              <a:rPr lang="en-US" sz="2400" b="1" baseline="-25000">
                <a:latin typeface="Helvetica" charset="0"/>
              </a:rPr>
              <a:t> </a:t>
            </a:r>
          </a:p>
        </p:txBody>
      </p:sp>
      <p:sp>
        <p:nvSpPr>
          <p:cNvPr id="178240" name="AutoShape 64"/>
          <p:cNvSpPr>
            <a:spLocks noChangeArrowheads="1"/>
          </p:cNvSpPr>
          <p:nvPr/>
        </p:nvSpPr>
        <p:spPr bwMode="auto">
          <a:xfrm>
            <a:off x="3873500" y="7658100"/>
            <a:ext cx="3008313" cy="785813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61458" name="Text Box 57"/>
          <p:cNvSpPr txBox="1">
            <a:spLocks noChangeArrowheads="1"/>
          </p:cNvSpPr>
          <p:nvPr/>
        </p:nvSpPr>
        <p:spPr bwMode="auto">
          <a:xfrm>
            <a:off x="3849688" y="7588250"/>
            <a:ext cx="30495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topfaom</a:t>
            </a:r>
            <a:r>
              <a:rPr lang="en-US" sz="2400" b="1" baseline="-25000">
                <a:latin typeface="Helvetica" charset="0"/>
              </a:rPr>
              <a:t> ______________         </a:t>
            </a:r>
            <a:r>
              <a:rPr lang="en-US" sz="2400" b="1" baseline="-25000">
                <a:latin typeface="WinInnwa" charset="0"/>
              </a:rPr>
              <a:t>ESif.topfaom</a:t>
            </a:r>
            <a:r>
              <a:rPr lang="en-US" sz="2400" b="1" baseline="-25000">
                <a:latin typeface="Helvetica" charset="0"/>
              </a:rPr>
              <a:t> ____________           </a:t>
            </a:r>
            <a:r>
              <a:rPr lang="en-US" sz="2400" b="1" baseline="-25000">
                <a:latin typeface="WinInnwa" charset="0"/>
              </a:rPr>
              <a:t>Asm'dwfusrf;</a:t>
            </a:r>
            <a:r>
              <a:rPr lang="en-US" sz="2400" b="1" baseline="-25000">
                <a:latin typeface="Helvetica" charset="0"/>
              </a:rPr>
              <a:t>   </a:t>
            </a:r>
            <a:r>
              <a:rPr lang="en-US" sz="2400" b="1" baseline="-25000">
                <a:latin typeface="WinInnwa" charset="0"/>
              </a:rPr>
              <a:t>21;1-8</a:t>
            </a:r>
          </a:p>
        </p:txBody>
      </p:sp>
      <p:sp>
        <p:nvSpPr>
          <p:cNvPr id="61459" name="Text Box 71"/>
          <p:cNvSpPr txBox="1">
            <a:spLocks noChangeArrowheads="1"/>
          </p:cNvSpPr>
          <p:nvPr/>
        </p:nvSpPr>
        <p:spPr bwMode="auto">
          <a:xfrm>
            <a:off x="808038" y="1044575"/>
            <a:ext cx="673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WinInnwa" charset="0"/>
              </a:rPr>
              <a:t>tem*wf\yHk&amp;dwf</a:t>
            </a:r>
          </a:p>
        </p:txBody>
      </p:sp>
      <p:sp>
        <p:nvSpPr>
          <p:cNvPr id="61460" name="Rectangle 74"/>
          <p:cNvSpPr>
            <a:spLocks noChangeArrowheads="1"/>
          </p:cNvSpPr>
          <p:nvPr/>
        </p:nvSpPr>
        <p:spPr bwMode="auto">
          <a:xfrm>
            <a:off x="657225" y="7585075"/>
            <a:ext cx="3352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i="1">
                <a:latin typeface="WinInnwa" charset="0"/>
              </a:rPr>
              <a:t>ajrxJyifv,f&amp;Sd ywfrkuGsef;rS a&amp;;om;jcif;</a:t>
            </a:r>
            <a:r>
              <a:rPr lang="en-US" sz="1600" b="1" i="1">
                <a:latin typeface="Helvetica" charset="0"/>
              </a:rPr>
              <a:t> </a:t>
            </a:r>
            <a:r>
              <a:rPr lang="en-US" sz="1600" b="1" i="1">
                <a:latin typeface="WinInnwa" charset="0"/>
              </a:rPr>
              <a:t>cefUrSef;ajc 95 at'D</a:t>
            </a:r>
            <a:endParaRPr lang="en-US" sz="1600" b="1" i="1">
              <a:latin typeface="Helvetica" charset="0"/>
            </a:endParaRPr>
          </a:p>
        </p:txBody>
      </p:sp>
      <p:sp>
        <p:nvSpPr>
          <p:cNvPr id="61461" name="Text Box 75"/>
          <p:cNvSpPr txBox="1">
            <a:spLocks noChangeArrowheads="1"/>
          </p:cNvSpPr>
          <p:nvPr/>
        </p:nvSpPr>
        <p:spPr bwMode="auto">
          <a:xfrm>
            <a:off x="4156075" y="2803525"/>
            <a:ext cx="3565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r*øvmaqmifyGJ</a:t>
            </a:r>
          </a:p>
        </p:txBody>
      </p:sp>
      <p:sp>
        <p:nvSpPr>
          <p:cNvPr id="61462" name="Text Box 76"/>
          <p:cNvSpPr txBox="1">
            <a:spLocks noChangeArrowheads="1"/>
          </p:cNvSpPr>
          <p:nvPr/>
        </p:nvSpPr>
        <p:spPr bwMode="auto">
          <a:xfrm>
            <a:off x="4143375" y="4054475"/>
            <a:ext cx="3565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WinInnwa" charset="0"/>
              </a:rPr>
              <a:t>'kwd,tBudrfBuGvmjcif;</a:t>
            </a:r>
          </a:p>
        </p:txBody>
      </p:sp>
      <p:sp>
        <p:nvSpPr>
          <p:cNvPr id="61463" name="Text Box 77"/>
          <p:cNvSpPr txBox="1">
            <a:spLocks noChangeArrowheads="1"/>
          </p:cNvSpPr>
          <p:nvPr/>
        </p:nvSpPr>
        <p:spPr bwMode="auto">
          <a:xfrm>
            <a:off x="4270375" y="5249863"/>
            <a:ext cx="3565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b="1" baseline="-25000">
                <a:solidFill>
                  <a:srgbClr val="E32434"/>
                </a:solidFill>
                <a:latin typeface="WinInnwa" charset="0"/>
              </a:rPr>
              <a:t>tapmydkif;pdk;pHjcif;</a:t>
            </a:r>
          </a:p>
        </p:txBody>
      </p:sp>
      <p:sp>
        <p:nvSpPr>
          <p:cNvPr id="61464" name="Text Box 78"/>
          <p:cNvSpPr txBox="1">
            <a:spLocks noChangeArrowheads="1"/>
          </p:cNvSpPr>
          <p:nvPr/>
        </p:nvSpPr>
        <p:spPr bwMode="auto">
          <a:xfrm>
            <a:off x="4660900" y="7543800"/>
            <a:ext cx="23606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500" b="1" baseline="-25000">
                <a:solidFill>
                  <a:srgbClr val="E32434"/>
                </a:solidFill>
                <a:latin typeface="WinInnwa" charset="0"/>
              </a:rPr>
              <a:t>aumif;uif</a:t>
            </a:r>
          </a:p>
        </p:txBody>
      </p:sp>
      <p:sp>
        <p:nvSpPr>
          <p:cNvPr id="61465" name="Text Box 79"/>
          <p:cNvSpPr txBox="1">
            <a:spLocks noChangeArrowheads="1"/>
          </p:cNvSpPr>
          <p:nvPr/>
        </p:nvSpPr>
        <p:spPr bwMode="auto">
          <a:xfrm>
            <a:off x="4775200" y="6407150"/>
            <a:ext cx="2439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 b="1" baseline="-25000">
                <a:solidFill>
                  <a:srgbClr val="E32434"/>
                </a:solidFill>
                <a:latin typeface="WinInnwa" charset="0"/>
              </a:rPr>
              <a:t>yv</a:t>
            </a:r>
            <a:r>
              <a:rPr lang="ja-JP" altLang="en-US" sz="2100" b="1" baseline="-25000">
                <a:solidFill>
                  <a:srgbClr val="E32434"/>
                </a:solidFill>
                <a:latin typeface="WinInnwa" charset="0"/>
              </a:rPr>
              <a:t>’</a:t>
            </a:r>
            <a:r>
              <a:rPr lang="en-US" sz="2100" b="1" baseline="-25000">
                <a:solidFill>
                  <a:srgbClr val="E32434"/>
                </a:solidFill>
                <a:latin typeface="WinInnwa" charset="0"/>
              </a:rPr>
              <a:t>ifjzL</a:t>
            </a:r>
          </a:p>
        </p:txBody>
      </p:sp>
      <p:sp>
        <p:nvSpPr>
          <p:cNvPr id="61466" name="Text Box 81"/>
          <p:cNvSpPr txBox="1">
            <a:spLocks noChangeArrowheads="1"/>
          </p:cNvSpPr>
          <p:nvPr/>
        </p:nvSpPr>
        <p:spPr bwMode="auto">
          <a:xfrm>
            <a:off x="4664075" y="7807325"/>
            <a:ext cx="23606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500" b="1" baseline="-25000">
                <a:solidFill>
                  <a:srgbClr val="E32434"/>
                </a:solidFill>
                <a:latin typeface="WinInnwa" charset="0"/>
              </a:rPr>
              <a:t>ajrBuD;</a:t>
            </a:r>
            <a:endParaRPr lang="en-US" sz="2100" b="1" baseline="-25000">
              <a:solidFill>
                <a:srgbClr val="E32434"/>
              </a:solidFill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1"/>
          <a:stretch>
            <a:fillRect/>
          </a:stretch>
        </p:blipFill>
        <p:spPr bwMode="auto">
          <a:xfrm>
            <a:off x="354013" y="2022475"/>
            <a:ext cx="6810375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08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11163" y="1098550"/>
            <a:ext cx="6754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i="1">
                <a:latin typeface="WinInnwa" charset="0"/>
              </a:rPr>
              <a:t>usrf;pmordkif;aBumif;jzpf&amp;yfpOfrsm;\ jynf.pHkrI</a:t>
            </a:r>
            <a:endParaRPr lang="en-US" sz="2400" b="1" i="1">
              <a:latin typeface="Comic Sans MS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81025" y="7253288"/>
            <a:ext cx="6502400" cy="704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7237413"/>
            <a:ext cx="7543800" cy="1528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2800" b="1" baseline="-25000">
                <a:latin typeface="WinInnwa" charset="0"/>
              </a:rPr>
              <a:t>usrf;pmordkif;aBumif;jzpfpOfrsm;onf tmjA[Hy#dnmOfodkUOD;wnfwdk;wufaeBuonfudkawGUjrif&amp;onf/ </a:t>
            </a:r>
          </a:p>
          <a:p>
            <a:r>
              <a:rPr lang="en-US" sz="2800" b="1" baseline="-25000">
                <a:latin typeface="WinInnwa" charset="0"/>
              </a:rPr>
              <a:t>urÇmOD;usrf;tcef;BuD; 12ESif.15rS tmjA[Htm;ac:,ljcif;ESif. y#dnmOfjyKjcif;/ </a:t>
            </a:r>
          </a:p>
          <a:p>
            <a:r>
              <a:rPr lang="en-US" sz="2800" b="1" baseline="-25000">
                <a:latin typeface="WinInnwa" charset="0"/>
              </a:rPr>
              <a:t>(ygvufpwdkif;) w&amp;m;a[m&amp;musrf; tcef;BuD; 30rS e,fajry#dnmOfjyKjcif;/ </a:t>
            </a:r>
          </a:p>
          <a:p>
            <a:r>
              <a:rPr lang="en-US" sz="2800" b="1" baseline="-25000">
                <a:latin typeface="WinInnwa" charset="0"/>
              </a:rPr>
              <a:t>"r®&amp;mZ0if'kwd,apmif tcef;BuD; 7rS 'g0d'fESif.jyKaomy#dnmOf/ </a:t>
            </a:r>
          </a:p>
          <a:p>
            <a:r>
              <a:rPr lang="en-US" sz="2800" b="1" baseline="-25000">
                <a:latin typeface="WinInnwa" charset="0"/>
              </a:rPr>
              <a:t>a,&amp;rd tcef;NuD;31rS y#dnmOfopf/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4203700" y="5815013"/>
            <a:ext cx="5730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195388" y="4095750"/>
            <a:ext cx="9255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tmjA[H y#dnmOf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3646488" y="5281613"/>
            <a:ext cx="844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'g0d'f y#dnmOf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4032250" y="6022975"/>
            <a:ext cx="1036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y#dnmOf opf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2474913" y="4741863"/>
            <a:ext cx="815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e,fajr y#dnmOf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1509713" y="2189163"/>
            <a:ext cx="22653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 i="1">
                <a:latin typeface="Comic Sans MS" charset="0"/>
              </a:rPr>
              <a:t> </a:t>
            </a:r>
            <a:r>
              <a:rPr lang="en-US" sz="4000" b="1" i="1">
                <a:latin typeface="WinInnwa" charset="0"/>
              </a:rPr>
              <a:t>zef</a:t>
            </a:r>
            <a:r>
              <a:rPr lang="en-US" sz="4000" b="1" i="1">
                <a:latin typeface="Times New Roman" charset="0"/>
              </a:rPr>
              <a:t>7</a:t>
            </a:r>
            <a:r>
              <a:rPr lang="en-US" sz="4000" b="1" i="1">
                <a:latin typeface="WinInnwa" charset="0"/>
              </a:rPr>
              <a:t>qdwfa,</a:t>
            </a:r>
            <a:endParaRPr lang="en-US" sz="4000" i="1">
              <a:latin typeface="WinInnwa" charset="0"/>
            </a:endParaRPr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2271713" y="2446338"/>
            <a:ext cx="1666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239838" y="2428875"/>
            <a:ext cx="452278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12000" b="1">
                <a:latin typeface="WinInnwa" charset="0"/>
              </a:rPr>
              <a:t>a,&amp;I</a:t>
            </a:r>
          </a:p>
          <a:p>
            <a:pPr algn="ctr"/>
            <a:r>
              <a:rPr lang="en-US" sz="12000" b="1">
                <a:latin typeface="WinInnwa" charset="0"/>
              </a:rPr>
              <a:t>c&amp;pfawmf</a:t>
            </a:r>
            <a:endParaRPr lang="my-MM" sz="120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6"/>
          <p:cNvSpPr txBox="1">
            <a:spLocks noChangeArrowheads="1"/>
          </p:cNvSpPr>
          <p:nvPr/>
        </p:nvSpPr>
        <p:spPr bwMode="auto">
          <a:xfrm>
            <a:off x="684213" y="1890713"/>
            <a:ext cx="127158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1300" b="1">
              <a:solidFill>
                <a:srgbClr val="105023"/>
              </a:solidFill>
              <a:latin typeface="Comic Sans MS" charset="0"/>
            </a:endParaRPr>
          </a:p>
        </p:txBody>
      </p:sp>
      <p:sp>
        <p:nvSpPr>
          <p:cNvPr id="63491" name="Text Box 7"/>
          <p:cNvSpPr txBox="1">
            <a:spLocks noChangeArrowheads="1"/>
          </p:cNvSpPr>
          <p:nvPr/>
        </p:nvSpPr>
        <p:spPr bwMode="auto">
          <a:xfrm>
            <a:off x="9450388" y="7950200"/>
            <a:ext cx="52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>
                <a:solidFill>
                  <a:srgbClr val="105023"/>
                </a:solidFill>
                <a:latin typeface="Comic Sans MS" charset="0"/>
              </a:rPr>
              <a:t> </a:t>
            </a:r>
          </a:p>
        </p:txBody>
      </p:sp>
      <p:sp>
        <p:nvSpPr>
          <p:cNvPr id="63492" name="Text Box 8"/>
          <p:cNvSpPr txBox="1">
            <a:spLocks noChangeArrowheads="1"/>
          </p:cNvSpPr>
          <p:nvPr/>
        </p:nvSpPr>
        <p:spPr bwMode="auto">
          <a:xfrm>
            <a:off x="3927475" y="2611438"/>
            <a:ext cx="60944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Times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Times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300" b="1">
              <a:solidFill>
                <a:srgbClr val="105023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500" b="1" i="1">
              <a:solidFill>
                <a:srgbClr val="105023"/>
              </a:solidFill>
              <a:latin typeface="Times" charset="0"/>
            </a:endParaRP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536575" y="2665413"/>
            <a:ext cx="66421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B3B3B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>
                <a:latin typeface="WinInnwa" charset="0"/>
                <a:ea typeface="+mn-ea"/>
                <a:cs typeface="+mn-cs"/>
              </a:rPr>
              <a:t>,ckqufvufwifqufaompmrsufESmrsm;onf oifweftcsdefumvü av.vmolrsm; vdkufvHjznf.pGufaompmrsufESmrsm;\ jyD;jynfpHkaomtajzvTmrsm;jzpfonf/ odkUaomfoiftm; xdkvdkufvHjznf.pGufaom pmrsufESmrsm;udkom toHk;apvdkonf/ odkUrSom? ydkrdkxda&amp;mufaomoif,lrIudk &amp;&amp;Sdedkifrnfjzpfonf/</a:t>
            </a:r>
            <a:r>
              <a:rPr lang="en-US" sz="2800" b="1" i="1">
                <a:latin typeface="Comic Sans MS" charset="0"/>
                <a:ea typeface="+mn-ea"/>
                <a:cs typeface="+mn-cs"/>
              </a:rPr>
              <a:t> </a:t>
            </a:r>
          </a:p>
        </p:txBody>
      </p:sp>
      <p:sp>
        <p:nvSpPr>
          <p:cNvPr id="63494" name="Rectangle 14"/>
          <p:cNvSpPr>
            <a:spLocks noChangeArrowheads="1"/>
          </p:cNvSpPr>
          <p:nvPr/>
        </p:nvSpPr>
        <p:spPr bwMode="auto">
          <a:xfrm>
            <a:off x="374650" y="2605088"/>
            <a:ext cx="6757988" cy="47942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3495" name="Text Box 16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604000" y="87313"/>
            <a:ext cx="6762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30</a:t>
            </a:r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1722438" y="1096963"/>
            <a:ext cx="3700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500" b="1" i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usrf;pmaemufcHwnf&amp;SdyHktm; yHkazmfjcif;</a:t>
            </a:r>
            <a:endParaRPr lang="en-US" sz="2400" b="1" i="1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51256" name="Rectangle 56"/>
          <p:cNvSpPr>
            <a:spLocks noChangeArrowheads="1"/>
          </p:cNvSpPr>
          <p:nvPr/>
        </p:nvSpPr>
        <p:spPr bwMode="auto">
          <a:xfrm>
            <a:off x="2352675" y="4497388"/>
            <a:ext cx="207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yif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517" name="Freeform 27"/>
          <p:cNvSpPr>
            <a:spLocks/>
          </p:cNvSpPr>
          <p:nvPr/>
        </p:nvSpPr>
        <p:spPr bwMode="auto">
          <a:xfrm>
            <a:off x="1616075" y="1624013"/>
            <a:ext cx="1044575" cy="1819275"/>
          </a:xfrm>
          <a:custGeom>
            <a:avLst/>
            <a:gdLst>
              <a:gd name="T0" fmla="*/ 1827816659 w 573"/>
              <a:gd name="T1" fmla="*/ 2739673 h 1099"/>
              <a:gd name="T2" fmla="*/ 1801230129 w 573"/>
              <a:gd name="T3" fmla="*/ 10962001 h 1099"/>
              <a:gd name="T4" fmla="*/ 1821170026 w 573"/>
              <a:gd name="T5" fmla="*/ 95911714 h 1099"/>
              <a:gd name="T6" fmla="*/ 1841109924 w 573"/>
              <a:gd name="T7" fmla="*/ 200044102 h 1099"/>
              <a:gd name="T8" fmla="*/ 1864373138 w 573"/>
              <a:gd name="T9" fmla="*/ 350760855 h 1099"/>
              <a:gd name="T10" fmla="*/ 1864373138 w 573"/>
              <a:gd name="T11" fmla="*/ 517920610 h 1099"/>
              <a:gd name="T12" fmla="*/ 1864373138 w 573"/>
              <a:gd name="T13" fmla="*/ 682339036 h 1099"/>
              <a:gd name="T14" fmla="*/ 1824493342 w 573"/>
              <a:gd name="T15" fmla="*/ 811135098 h 1099"/>
              <a:gd name="T16" fmla="*/ 1801230129 w 573"/>
              <a:gd name="T17" fmla="*/ 939929505 h 1099"/>
              <a:gd name="T18" fmla="*/ 1777966915 w 573"/>
              <a:gd name="T19" fmla="*/ 1093387586 h 1099"/>
              <a:gd name="T20" fmla="*/ 1711500589 w 573"/>
              <a:gd name="T21" fmla="*/ 1208481974 h 1099"/>
              <a:gd name="T22" fmla="*/ 1688237375 w 573"/>
              <a:gd name="T23" fmla="*/ 1353717727 h 1099"/>
              <a:gd name="T24" fmla="*/ 1645036087 w 573"/>
              <a:gd name="T25" fmla="*/ 1466070787 h 1099"/>
              <a:gd name="T26" fmla="*/ 1561953180 w 573"/>
              <a:gd name="T27" fmla="*/ 1630490869 h 1099"/>
              <a:gd name="T28" fmla="*/ 1512103436 w 573"/>
              <a:gd name="T29" fmla="*/ 1745583602 h 1099"/>
              <a:gd name="T30" fmla="*/ 1409080631 w 573"/>
              <a:gd name="T31" fmla="*/ 1904522684 h 1099"/>
              <a:gd name="T32" fmla="*/ 1342614306 w 573"/>
              <a:gd name="T33" fmla="*/ 1997693071 h 1099"/>
              <a:gd name="T34" fmla="*/ 1276147980 w 573"/>
              <a:gd name="T35" fmla="*/ 2077163439 h 1099"/>
              <a:gd name="T36" fmla="*/ 1186420264 w 573"/>
              <a:gd name="T37" fmla="*/ 2147483647 h 1099"/>
              <a:gd name="T38" fmla="*/ 1103337357 w 573"/>
              <a:gd name="T39" fmla="*/ 2147483647 h 1099"/>
              <a:gd name="T40" fmla="*/ 1036871032 w 573"/>
              <a:gd name="T41" fmla="*/ 2147483647 h 1099"/>
              <a:gd name="T42" fmla="*/ 1000314552 w 573"/>
              <a:gd name="T43" fmla="*/ 2147483647 h 1099"/>
              <a:gd name="T44" fmla="*/ 950464808 w 573"/>
              <a:gd name="T45" fmla="*/ 2147483647 h 1099"/>
              <a:gd name="T46" fmla="*/ 883998483 w 573"/>
              <a:gd name="T47" fmla="*/ 2147483647 h 1099"/>
              <a:gd name="T48" fmla="*/ 751065832 w 573"/>
              <a:gd name="T49" fmla="*/ 2147483647 h 1099"/>
              <a:gd name="T50" fmla="*/ 628104953 w 573"/>
              <a:gd name="T51" fmla="*/ 2147483647 h 1099"/>
              <a:gd name="T52" fmla="*/ 531728781 w 573"/>
              <a:gd name="T53" fmla="*/ 2147483647 h 1099"/>
              <a:gd name="T54" fmla="*/ 319036539 w 573"/>
              <a:gd name="T55" fmla="*/ 2147483647 h 1099"/>
              <a:gd name="T56" fmla="*/ 189429028 w 573"/>
              <a:gd name="T57" fmla="*/ 2147483647 h 1099"/>
              <a:gd name="T58" fmla="*/ 19939898 w 573"/>
              <a:gd name="T59" fmla="*/ 2147483647 h 1099"/>
              <a:gd name="T60" fmla="*/ 0 w 573"/>
              <a:gd name="T61" fmla="*/ 2147483647 h 1099"/>
              <a:gd name="T62" fmla="*/ 19939898 w 573"/>
              <a:gd name="T63" fmla="*/ 2147483647 h 1099"/>
              <a:gd name="T64" fmla="*/ 162842497 w 573"/>
              <a:gd name="T65" fmla="*/ 2147483647 h 1099"/>
              <a:gd name="T66" fmla="*/ 279156744 w 573"/>
              <a:gd name="T67" fmla="*/ 2147483647 h 1099"/>
              <a:gd name="T68" fmla="*/ 491848986 w 573"/>
              <a:gd name="T69" fmla="*/ 2147483647 h 1099"/>
              <a:gd name="T70" fmla="*/ 608165055 w 573"/>
              <a:gd name="T71" fmla="*/ 2147483647 h 1099"/>
              <a:gd name="T72" fmla="*/ 754389148 w 573"/>
              <a:gd name="T73" fmla="*/ 2147483647 h 1099"/>
              <a:gd name="T74" fmla="*/ 820855474 w 573"/>
              <a:gd name="T75" fmla="*/ 2147483647 h 1099"/>
              <a:gd name="T76" fmla="*/ 917231646 w 573"/>
              <a:gd name="T77" fmla="*/ 2147483647 h 1099"/>
              <a:gd name="T78" fmla="*/ 983697971 w 573"/>
              <a:gd name="T79" fmla="*/ 2147483647 h 1099"/>
              <a:gd name="T80" fmla="*/ 1066780878 w 573"/>
              <a:gd name="T81" fmla="*/ 2147483647 h 1099"/>
              <a:gd name="T82" fmla="*/ 1070104194 w 573"/>
              <a:gd name="T83" fmla="*/ 2147483647 h 1099"/>
              <a:gd name="T84" fmla="*/ 1133247203 w 573"/>
              <a:gd name="T85" fmla="*/ 2147483647 h 1099"/>
              <a:gd name="T86" fmla="*/ 1222974920 w 573"/>
              <a:gd name="T87" fmla="*/ 2147483647 h 1099"/>
              <a:gd name="T88" fmla="*/ 1312704459 w 573"/>
              <a:gd name="T89" fmla="*/ 2090865112 h 1099"/>
              <a:gd name="T90" fmla="*/ 1379170785 w 573"/>
              <a:gd name="T91" fmla="*/ 2016875744 h 1099"/>
              <a:gd name="T92" fmla="*/ 1442313794 w 573"/>
              <a:gd name="T93" fmla="*/ 1923705358 h 1099"/>
              <a:gd name="T94" fmla="*/ 1551983231 w 573"/>
              <a:gd name="T95" fmla="*/ 1756545603 h 1099"/>
              <a:gd name="T96" fmla="*/ 1575246445 w 573"/>
              <a:gd name="T97" fmla="*/ 1682556235 h 1099"/>
              <a:gd name="T98" fmla="*/ 1661652668 w 573"/>
              <a:gd name="T99" fmla="*/ 1512656808 h 1099"/>
              <a:gd name="T100" fmla="*/ 1684914059 w 573"/>
              <a:gd name="T101" fmla="*/ 1435927768 h 1099"/>
              <a:gd name="T102" fmla="*/ 1728117171 w 573"/>
              <a:gd name="T103" fmla="*/ 1356459055 h 1099"/>
              <a:gd name="T104" fmla="*/ 1751380384 w 573"/>
              <a:gd name="T105" fmla="*/ 1244105994 h 1099"/>
              <a:gd name="T106" fmla="*/ 1817846710 w 573"/>
              <a:gd name="T107" fmla="*/ 1104349587 h 1099"/>
              <a:gd name="T108" fmla="*/ 1817846710 w 573"/>
              <a:gd name="T109" fmla="*/ 1005698200 h 1099"/>
              <a:gd name="T110" fmla="*/ 1861049821 w 573"/>
              <a:gd name="T111" fmla="*/ 890603811 h 1099"/>
              <a:gd name="T112" fmla="*/ 1880989719 w 573"/>
              <a:gd name="T113" fmla="*/ 778250751 h 1099"/>
              <a:gd name="T114" fmla="*/ 1904252933 w 573"/>
              <a:gd name="T115" fmla="*/ 685080364 h 1099"/>
              <a:gd name="T116" fmla="*/ 1904252933 w 573"/>
              <a:gd name="T117" fmla="*/ 556284302 h 1099"/>
              <a:gd name="T118" fmla="*/ 1904252933 w 573"/>
              <a:gd name="T119" fmla="*/ 386384875 h 1099"/>
              <a:gd name="T120" fmla="*/ 1904252933 w 573"/>
              <a:gd name="T121" fmla="*/ 252109468 h 1099"/>
              <a:gd name="T122" fmla="*/ 1861049821 w 573"/>
              <a:gd name="T123" fmla="*/ 123315061 h 1099"/>
              <a:gd name="T124" fmla="*/ 1837786608 w 573"/>
              <a:gd name="T125" fmla="*/ 16441346 h 109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73"/>
              <a:gd name="T190" fmla="*/ 0 h 1099"/>
              <a:gd name="T191" fmla="*/ 573 w 573"/>
              <a:gd name="T192" fmla="*/ 1099 h 109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73" h="1099">
                <a:moveTo>
                  <a:pt x="553" y="6"/>
                </a:moveTo>
                <a:lnTo>
                  <a:pt x="553" y="4"/>
                </a:lnTo>
                <a:lnTo>
                  <a:pt x="552" y="2"/>
                </a:lnTo>
                <a:lnTo>
                  <a:pt x="550" y="1"/>
                </a:lnTo>
                <a:lnTo>
                  <a:pt x="547" y="0"/>
                </a:lnTo>
                <a:lnTo>
                  <a:pt x="545" y="1"/>
                </a:lnTo>
                <a:lnTo>
                  <a:pt x="543" y="2"/>
                </a:lnTo>
                <a:lnTo>
                  <a:pt x="542" y="4"/>
                </a:lnTo>
                <a:lnTo>
                  <a:pt x="541" y="6"/>
                </a:lnTo>
                <a:lnTo>
                  <a:pt x="541" y="19"/>
                </a:lnTo>
                <a:lnTo>
                  <a:pt x="542" y="22"/>
                </a:lnTo>
                <a:lnTo>
                  <a:pt x="548" y="35"/>
                </a:lnTo>
                <a:lnTo>
                  <a:pt x="548" y="46"/>
                </a:lnTo>
                <a:lnTo>
                  <a:pt x="549" y="49"/>
                </a:lnTo>
                <a:lnTo>
                  <a:pt x="554" y="62"/>
                </a:lnTo>
                <a:lnTo>
                  <a:pt x="554" y="73"/>
                </a:lnTo>
                <a:lnTo>
                  <a:pt x="555" y="76"/>
                </a:lnTo>
                <a:lnTo>
                  <a:pt x="561" y="95"/>
                </a:lnTo>
                <a:lnTo>
                  <a:pt x="561" y="107"/>
                </a:lnTo>
                <a:lnTo>
                  <a:pt x="561" y="128"/>
                </a:lnTo>
                <a:lnTo>
                  <a:pt x="561" y="141"/>
                </a:lnTo>
                <a:lnTo>
                  <a:pt x="561" y="155"/>
                </a:lnTo>
                <a:lnTo>
                  <a:pt x="561" y="175"/>
                </a:lnTo>
                <a:lnTo>
                  <a:pt x="561" y="189"/>
                </a:lnTo>
                <a:lnTo>
                  <a:pt x="561" y="203"/>
                </a:lnTo>
                <a:lnTo>
                  <a:pt x="561" y="216"/>
                </a:lnTo>
                <a:lnTo>
                  <a:pt x="561" y="230"/>
                </a:lnTo>
                <a:lnTo>
                  <a:pt x="561" y="249"/>
                </a:lnTo>
                <a:lnTo>
                  <a:pt x="555" y="262"/>
                </a:lnTo>
                <a:lnTo>
                  <a:pt x="554" y="264"/>
                </a:lnTo>
                <a:lnTo>
                  <a:pt x="554" y="283"/>
                </a:lnTo>
                <a:lnTo>
                  <a:pt x="549" y="296"/>
                </a:lnTo>
                <a:lnTo>
                  <a:pt x="548" y="298"/>
                </a:lnTo>
                <a:lnTo>
                  <a:pt x="548" y="311"/>
                </a:lnTo>
                <a:lnTo>
                  <a:pt x="548" y="324"/>
                </a:lnTo>
                <a:lnTo>
                  <a:pt x="542" y="343"/>
                </a:lnTo>
                <a:lnTo>
                  <a:pt x="536" y="364"/>
                </a:lnTo>
                <a:lnTo>
                  <a:pt x="535" y="366"/>
                </a:lnTo>
                <a:lnTo>
                  <a:pt x="535" y="386"/>
                </a:lnTo>
                <a:lnTo>
                  <a:pt x="535" y="399"/>
                </a:lnTo>
                <a:lnTo>
                  <a:pt x="529" y="411"/>
                </a:lnTo>
                <a:lnTo>
                  <a:pt x="522" y="425"/>
                </a:lnTo>
                <a:lnTo>
                  <a:pt x="516" y="439"/>
                </a:lnTo>
                <a:lnTo>
                  <a:pt x="515" y="441"/>
                </a:lnTo>
                <a:lnTo>
                  <a:pt x="515" y="453"/>
                </a:lnTo>
                <a:lnTo>
                  <a:pt x="509" y="473"/>
                </a:lnTo>
                <a:lnTo>
                  <a:pt x="508" y="475"/>
                </a:lnTo>
                <a:lnTo>
                  <a:pt x="508" y="494"/>
                </a:lnTo>
                <a:lnTo>
                  <a:pt x="503" y="507"/>
                </a:lnTo>
                <a:lnTo>
                  <a:pt x="496" y="520"/>
                </a:lnTo>
                <a:lnTo>
                  <a:pt x="495" y="522"/>
                </a:lnTo>
                <a:lnTo>
                  <a:pt x="495" y="535"/>
                </a:lnTo>
                <a:lnTo>
                  <a:pt x="489" y="547"/>
                </a:lnTo>
                <a:lnTo>
                  <a:pt x="483" y="561"/>
                </a:lnTo>
                <a:lnTo>
                  <a:pt x="476" y="581"/>
                </a:lnTo>
                <a:lnTo>
                  <a:pt x="470" y="595"/>
                </a:lnTo>
                <a:lnTo>
                  <a:pt x="463" y="609"/>
                </a:lnTo>
                <a:lnTo>
                  <a:pt x="456" y="622"/>
                </a:lnTo>
                <a:lnTo>
                  <a:pt x="455" y="624"/>
                </a:lnTo>
                <a:lnTo>
                  <a:pt x="455" y="637"/>
                </a:lnTo>
                <a:lnTo>
                  <a:pt x="443" y="656"/>
                </a:lnTo>
                <a:lnTo>
                  <a:pt x="437" y="670"/>
                </a:lnTo>
                <a:lnTo>
                  <a:pt x="430" y="683"/>
                </a:lnTo>
                <a:lnTo>
                  <a:pt x="424" y="695"/>
                </a:lnTo>
                <a:lnTo>
                  <a:pt x="413" y="701"/>
                </a:lnTo>
                <a:lnTo>
                  <a:pt x="411" y="702"/>
                </a:lnTo>
                <a:lnTo>
                  <a:pt x="410" y="704"/>
                </a:lnTo>
                <a:lnTo>
                  <a:pt x="404" y="729"/>
                </a:lnTo>
                <a:lnTo>
                  <a:pt x="393" y="735"/>
                </a:lnTo>
                <a:lnTo>
                  <a:pt x="391" y="736"/>
                </a:lnTo>
                <a:lnTo>
                  <a:pt x="390" y="738"/>
                </a:lnTo>
                <a:lnTo>
                  <a:pt x="384" y="758"/>
                </a:lnTo>
                <a:lnTo>
                  <a:pt x="378" y="770"/>
                </a:lnTo>
                <a:lnTo>
                  <a:pt x="365" y="783"/>
                </a:lnTo>
                <a:lnTo>
                  <a:pt x="364" y="785"/>
                </a:lnTo>
                <a:lnTo>
                  <a:pt x="357" y="799"/>
                </a:lnTo>
                <a:lnTo>
                  <a:pt x="351" y="813"/>
                </a:lnTo>
                <a:lnTo>
                  <a:pt x="345" y="824"/>
                </a:lnTo>
                <a:lnTo>
                  <a:pt x="332" y="838"/>
                </a:lnTo>
                <a:lnTo>
                  <a:pt x="331" y="840"/>
                </a:lnTo>
                <a:lnTo>
                  <a:pt x="325" y="851"/>
                </a:lnTo>
                <a:lnTo>
                  <a:pt x="312" y="865"/>
                </a:lnTo>
                <a:lnTo>
                  <a:pt x="311" y="867"/>
                </a:lnTo>
                <a:lnTo>
                  <a:pt x="310" y="869"/>
                </a:lnTo>
                <a:lnTo>
                  <a:pt x="310" y="879"/>
                </a:lnTo>
                <a:lnTo>
                  <a:pt x="301" y="884"/>
                </a:lnTo>
                <a:lnTo>
                  <a:pt x="299" y="885"/>
                </a:lnTo>
                <a:lnTo>
                  <a:pt x="298" y="887"/>
                </a:lnTo>
                <a:lnTo>
                  <a:pt x="291" y="901"/>
                </a:lnTo>
                <a:lnTo>
                  <a:pt x="286" y="913"/>
                </a:lnTo>
                <a:lnTo>
                  <a:pt x="275" y="918"/>
                </a:lnTo>
                <a:lnTo>
                  <a:pt x="273" y="919"/>
                </a:lnTo>
                <a:lnTo>
                  <a:pt x="272" y="921"/>
                </a:lnTo>
                <a:lnTo>
                  <a:pt x="266" y="933"/>
                </a:lnTo>
                <a:lnTo>
                  <a:pt x="253" y="947"/>
                </a:lnTo>
                <a:lnTo>
                  <a:pt x="240" y="960"/>
                </a:lnTo>
                <a:lnTo>
                  <a:pt x="228" y="966"/>
                </a:lnTo>
                <a:lnTo>
                  <a:pt x="226" y="967"/>
                </a:lnTo>
                <a:lnTo>
                  <a:pt x="225" y="969"/>
                </a:lnTo>
                <a:lnTo>
                  <a:pt x="219" y="981"/>
                </a:lnTo>
                <a:lnTo>
                  <a:pt x="202" y="993"/>
                </a:lnTo>
                <a:lnTo>
                  <a:pt x="189" y="1000"/>
                </a:lnTo>
                <a:lnTo>
                  <a:pt x="187" y="1001"/>
                </a:lnTo>
                <a:lnTo>
                  <a:pt x="174" y="1015"/>
                </a:lnTo>
                <a:lnTo>
                  <a:pt x="162" y="1020"/>
                </a:lnTo>
                <a:lnTo>
                  <a:pt x="160" y="1021"/>
                </a:lnTo>
                <a:lnTo>
                  <a:pt x="141" y="1035"/>
                </a:lnTo>
                <a:lnTo>
                  <a:pt x="129" y="1041"/>
                </a:lnTo>
                <a:lnTo>
                  <a:pt x="110" y="1048"/>
                </a:lnTo>
                <a:lnTo>
                  <a:pt x="96" y="1054"/>
                </a:lnTo>
                <a:lnTo>
                  <a:pt x="94" y="1055"/>
                </a:lnTo>
                <a:lnTo>
                  <a:pt x="77" y="1067"/>
                </a:lnTo>
                <a:lnTo>
                  <a:pt x="59" y="1067"/>
                </a:lnTo>
                <a:lnTo>
                  <a:pt x="57" y="1068"/>
                </a:lnTo>
                <a:lnTo>
                  <a:pt x="44" y="1075"/>
                </a:lnTo>
                <a:lnTo>
                  <a:pt x="30" y="1082"/>
                </a:lnTo>
                <a:lnTo>
                  <a:pt x="18" y="1087"/>
                </a:lnTo>
                <a:lnTo>
                  <a:pt x="6" y="1087"/>
                </a:lnTo>
                <a:lnTo>
                  <a:pt x="4" y="1088"/>
                </a:lnTo>
                <a:lnTo>
                  <a:pt x="2" y="1089"/>
                </a:lnTo>
                <a:lnTo>
                  <a:pt x="1" y="1091"/>
                </a:lnTo>
                <a:lnTo>
                  <a:pt x="0" y="1093"/>
                </a:lnTo>
                <a:lnTo>
                  <a:pt x="1" y="1096"/>
                </a:lnTo>
                <a:lnTo>
                  <a:pt x="2" y="1098"/>
                </a:lnTo>
                <a:lnTo>
                  <a:pt x="4" y="1099"/>
                </a:lnTo>
                <a:lnTo>
                  <a:pt x="6" y="1099"/>
                </a:lnTo>
                <a:lnTo>
                  <a:pt x="19" y="1099"/>
                </a:lnTo>
                <a:lnTo>
                  <a:pt x="22" y="1099"/>
                </a:lnTo>
                <a:lnTo>
                  <a:pt x="35" y="1093"/>
                </a:lnTo>
                <a:lnTo>
                  <a:pt x="49" y="1086"/>
                </a:lnTo>
                <a:lnTo>
                  <a:pt x="61" y="1079"/>
                </a:lnTo>
                <a:lnTo>
                  <a:pt x="79" y="1079"/>
                </a:lnTo>
                <a:lnTo>
                  <a:pt x="82" y="1079"/>
                </a:lnTo>
                <a:lnTo>
                  <a:pt x="84" y="1078"/>
                </a:lnTo>
                <a:lnTo>
                  <a:pt x="102" y="1064"/>
                </a:lnTo>
                <a:lnTo>
                  <a:pt x="115" y="1059"/>
                </a:lnTo>
                <a:lnTo>
                  <a:pt x="134" y="1052"/>
                </a:lnTo>
                <a:lnTo>
                  <a:pt x="148" y="1045"/>
                </a:lnTo>
                <a:lnTo>
                  <a:pt x="150" y="1044"/>
                </a:lnTo>
                <a:lnTo>
                  <a:pt x="168" y="1030"/>
                </a:lnTo>
                <a:lnTo>
                  <a:pt x="181" y="1025"/>
                </a:lnTo>
                <a:lnTo>
                  <a:pt x="183" y="1024"/>
                </a:lnTo>
                <a:lnTo>
                  <a:pt x="196" y="1010"/>
                </a:lnTo>
                <a:lnTo>
                  <a:pt x="207" y="1004"/>
                </a:lnTo>
                <a:lnTo>
                  <a:pt x="227" y="991"/>
                </a:lnTo>
                <a:lnTo>
                  <a:pt x="229" y="990"/>
                </a:lnTo>
                <a:lnTo>
                  <a:pt x="230" y="988"/>
                </a:lnTo>
                <a:lnTo>
                  <a:pt x="235" y="976"/>
                </a:lnTo>
                <a:lnTo>
                  <a:pt x="247" y="970"/>
                </a:lnTo>
                <a:lnTo>
                  <a:pt x="249" y="969"/>
                </a:lnTo>
                <a:lnTo>
                  <a:pt x="262" y="956"/>
                </a:lnTo>
                <a:lnTo>
                  <a:pt x="275" y="942"/>
                </a:lnTo>
                <a:lnTo>
                  <a:pt x="276" y="940"/>
                </a:lnTo>
                <a:lnTo>
                  <a:pt x="282" y="928"/>
                </a:lnTo>
                <a:lnTo>
                  <a:pt x="293" y="923"/>
                </a:lnTo>
                <a:lnTo>
                  <a:pt x="295" y="922"/>
                </a:lnTo>
                <a:lnTo>
                  <a:pt x="296" y="920"/>
                </a:lnTo>
                <a:lnTo>
                  <a:pt x="302" y="906"/>
                </a:lnTo>
                <a:lnTo>
                  <a:pt x="308" y="894"/>
                </a:lnTo>
                <a:lnTo>
                  <a:pt x="319" y="889"/>
                </a:lnTo>
                <a:lnTo>
                  <a:pt x="321" y="888"/>
                </a:lnTo>
                <a:lnTo>
                  <a:pt x="322" y="886"/>
                </a:lnTo>
                <a:lnTo>
                  <a:pt x="322" y="883"/>
                </a:lnTo>
                <a:lnTo>
                  <a:pt x="322" y="872"/>
                </a:lnTo>
                <a:lnTo>
                  <a:pt x="334" y="860"/>
                </a:lnTo>
                <a:lnTo>
                  <a:pt x="335" y="858"/>
                </a:lnTo>
                <a:lnTo>
                  <a:pt x="341" y="847"/>
                </a:lnTo>
                <a:lnTo>
                  <a:pt x="354" y="833"/>
                </a:lnTo>
                <a:lnTo>
                  <a:pt x="355" y="831"/>
                </a:lnTo>
                <a:lnTo>
                  <a:pt x="362" y="818"/>
                </a:lnTo>
                <a:lnTo>
                  <a:pt x="368" y="804"/>
                </a:lnTo>
                <a:lnTo>
                  <a:pt x="374" y="792"/>
                </a:lnTo>
                <a:lnTo>
                  <a:pt x="387" y="779"/>
                </a:lnTo>
                <a:lnTo>
                  <a:pt x="388" y="777"/>
                </a:lnTo>
                <a:lnTo>
                  <a:pt x="395" y="763"/>
                </a:lnTo>
                <a:lnTo>
                  <a:pt x="400" y="745"/>
                </a:lnTo>
                <a:lnTo>
                  <a:pt x="412" y="739"/>
                </a:lnTo>
                <a:lnTo>
                  <a:pt x="414" y="738"/>
                </a:lnTo>
                <a:lnTo>
                  <a:pt x="415" y="736"/>
                </a:lnTo>
                <a:lnTo>
                  <a:pt x="420" y="710"/>
                </a:lnTo>
                <a:lnTo>
                  <a:pt x="431" y="705"/>
                </a:lnTo>
                <a:lnTo>
                  <a:pt x="433" y="704"/>
                </a:lnTo>
                <a:lnTo>
                  <a:pt x="434" y="702"/>
                </a:lnTo>
                <a:lnTo>
                  <a:pt x="441" y="688"/>
                </a:lnTo>
                <a:lnTo>
                  <a:pt x="448" y="675"/>
                </a:lnTo>
                <a:lnTo>
                  <a:pt x="454" y="661"/>
                </a:lnTo>
                <a:lnTo>
                  <a:pt x="467" y="641"/>
                </a:lnTo>
                <a:lnTo>
                  <a:pt x="467" y="638"/>
                </a:lnTo>
                <a:lnTo>
                  <a:pt x="467" y="626"/>
                </a:lnTo>
                <a:lnTo>
                  <a:pt x="474" y="614"/>
                </a:lnTo>
                <a:lnTo>
                  <a:pt x="481" y="600"/>
                </a:lnTo>
                <a:lnTo>
                  <a:pt x="487" y="586"/>
                </a:lnTo>
                <a:lnTo>
                  <a:pt x="494" y="566"/>
                </a:lnTo>
                <a:lnTo>
                  <a:pt x="500" y="552"/>
                </a:lnTo>
                <a:lnTo>
                  <a:pt x="507" y="539"/>
                </a:lnTo>
                <a:lnTo>
                  <a:pt x="507" y="536"/>
                </a:lnTo>
                <a:lnTo>
                  <a:pt x="507" y="524"/>
                </a:lnTo>
                <a:lnTo>
                  <a:pt x="514" y="512"/>
                </a:lnTo>
                <a:lnTo>
                  <a:pt x="520" y="498"/>
                </a:lnTo>
                <a:lnTo>
                  <a:pt x="520" y="495"/>
                </a:lnTo>
                <a:lnTo>
                  <a:pt x="520" y="476"/>
                </a:lnTo>
                <a:lnTo>
                  <a:pt x="527" y="457"/>
                </a:lnTo>
                <a:lnTo>
                  <a:pt x="527" y="454"/>
                </a:lnTo>
                <a:lnTo>
                  <a:pt x="527" y="443"/>
                </a:lnTo>
                <a:lnTo>
                  <a:pt x="533" y="430"/>
                </a:lnTo>
                <a:lnTo>
                  <a:pt x="540" y="416"/>
                </a:lnTo>
                <a:lnTo>
                  <a:pt x="547" y="403"/>
                </a:lnTo>
                <a:lnTo>
                  <a:pt x="547" y="400"/>
                </a:lnTo>
                <a:lnTo>
                  <a:pt x="547" y="386"/>
                </a:lnTo>
                <a:lnTo>
                  <a:pt x="547" y="367"/>
                </a:lnTo>
                <a:lnTo>
                  <a:pt x="553" y="348"/>
                </a:lnTo>
                <a:lnTo>
                  <a:pt x="560" y="328"/>
                </a:lnTo>
                <a:lnTo>
                  <a:pt x="560" y="325"/>
                </a:lnTo>
                <a:lnTo>
                  <a:pt x="560" y="311"/>
                </a:lnTo>
                <a:lnTo>
                  <a:pt x="560" y="300"/>
                </a:lnTo>
                <a:lnTo>
                  <a:pt x="566" y="287"/>
                </a:lnTo>
                <a:lnTo>
                  <a:pt x="566" y="284"/>
                </a:lnTo>
                <a:lnTo>
                  <a:pt x="566" y="266"/>
                </a:lnTo>
                <a:lnTo>
                  <a:pt x="573" y="253"/>
                </a:lnTo>
                <a:lnTo>
                  <a:pt x="573" y="250"/>
                </a:lnTo>
                <a:lnTo>
                  <a:pt x="573" y="230"/>
                </a:lnTo>
                <a:lnTo>
                  <a:pt x="573" y="216"/>
                </a:lnTo>
                <a:lnTo>
                  <a:pt x="573" y="203"/>
                </a:lnTo>
                <a:lnTo>
                  <a:pt x="573" y="189"/>
                </a:lnTo>
                <a:lnTo>
                  <a:pt x="573" y="175"/>
                </a:lnTo>
                <a:lnTo>
                  <a:pt x="573" y="155"/>
                </a:lnTo>
                <a:lnTo>
                  <a:pt x="573" y="141"/>
                </a:lnTo>
                <a:lnTo>
                  <a:pt x="573" y="128"/>
                </a:lnTo>
                <a:lnTo>
                  <a:pt x="573" y="107"/>
                </a:lnTo>
                <a:lnTo>
                  <a:pt x="573" y="94"/>
                </a:lnTo>
                <a:lnTo>
                  <a:pt x="573" y="92"/>
                </a:lnTo>
                <a:lnTo>
                  <a:pt x="566" y="72"/>
                </a:lnTo>
                <a:lnTo>
                  <a:pt x="566" y="60"/>
                </a:lnTo>
                <a:lnTo>
                  <a:pt x="566" y="58"/>
                </a:lnTo>
                <a:lnTo>
                  <a:pt x="560" y="45"/>
                </a:lnTo>
                <a:lnTo>
                  <a:pt x="560" y="33"/>
                </a:lnTo>
                <a:lnTo>
                  <a:pt x="560" y="31"/>
                </a:lnTo>
                <a:lnTo>
                  <a:pt x="553" y="18"/>
                </a:lnTo>
                <a:lnTo>
                  <a:pt x="553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18" name="Freeform 28"/>
          <p:cNvSpPr>
            <a:spLocks/>
          </p:cNvSpPr>
          <p:nvPr/>
        </p:nvSpPr>
        <p:spPr bwMode="auto">
          <a:xfrm>
            <a:off x="1601788" y="1609725"/>
            <a:ext cx="1044575" cy="1819275"/>
          </a:xfrm>
          <a:custGeom>
            <a:avLst/>
            <a:gdLst>
              <a:gd name="T0" fmla="*/ 1827816659 w 573"/>
              <a:gd name="T1" fmla="*/ 2739673 h 1099"/>
              <a:gd name="T2" fmla="*/ 1801230129 w 573"/>
              <a:gd name="T3" fmla="*/ 10962001 h 1099"/>
              <a:gd name="T4" fmla="*/ 1821170026 w 573"/>
              <a:gd name="T5" fmla="*/ 95911714 h 1099"/>
              <a:gd name="T6" fmla="*/ 1841109924 w 573"/>
              <a:gd name="T7" fmla="*/ 200044102 h 1099"/>
              <a:gd name="T8" fmla="*/ 1864373138 w 573"/>
              <a:gd name="T9" fmla="*/ 350760855 h 1099"/>
              <a:gd name="T10" fmla="*/ 1864373138 w 573"/>
              <a:gd name="T11" fmla="*/ 517920610 h 1099"/>
              <a:gd name="T12" fmla="*/ 1864373138 w 573"/>
              <a:gd name="T13" fmla="*/ 682339036 h 1099"/>
              <a:gd name="T14" fmla="*/ 1824493342 w 573"/>
              <a:gd name="T15" fmla="*/ 811135098 h 1099"/>
              <a:gd name="T16" fmla="*/ 1801230129 w 573"/>
              <a:gd name="T17" fmla="*/ 939929505 h 1099"/>
              <a:gd name="T18" fmla="*/ 1777966915 w 573"/>
              <a:gd name="T19" fmla="*/ 1093387586 h 1099"/>
              <a:gd name="T20" fmla="*/ 1711500589 w 573"/>
              <a:gd name="T21" fmla="*/ 1208481974 h 1099"/>
              <a:gd name="T22" fmla="*/ 1688237375 w 573"/>
              <a:gd name="T23" fmla="*/ 1353717727 h 1099"/>
              <a:gd name="T24" fmla="*/ 1645036087 w 573"/>
              <a:gd name="T25" fmla="*/ 1466070787 h 1099"/>
              <a:gd name="T26" fmla="*/ 1561953180 w 573"/>
              <a:gd name="T27" fmla="*/ 1630490869 h 1099"/>
              <a:gd name="T28" fmla="*/ 1512103436 w 573"/>
              <a:gd name="T29" fmla="*/ 1745583602 h 1099"/>
              <a:gd name="T30" fmla="*/ 1409080631 w 573"/>
              <a:gd name="T31" fmla="*/ 1904522684 h 1099"/>
              <a:gd name="T32" fmla="*/ 1342614306 w 573"/>
              <a:gd name="T33" fmla="*/ 1997693071 h 1099"/>
              <a:gd name="T34" fmla="*/ 1276147980 w 573"/>
              <a:gd name="T35" fmla="*/ 2077163439 h 1099"/>
              <a:gd name="T36" fmla="*/ 1186420264 w 573"/>
              <a:gd name="T37" fmla="*/ 2147483647 h 1099"/>
              <a:gd name="T38" fmla="*/ 1103337357 w 573"/>
              <a:gd name="T39" fmla="*/ 2147483647 h 1099"/>
              <a:gd name="T40" fmla="*/ 1036871032 w 573"/>
              <a:gd name="T41" fmla="*/ 2147483647 h 1099"/>
              <a:gd name="T42" fmla="*/ 1000314552 w 573"/>
              <a:gd name="T43" fmla="*/ 2147483647 h 1099"/>
              <a:gd name="T44" fmla="*/ 950464808 w 573"/>
              <a:gd name="T45" fmla="*/ 2147483647 h 1099"/>
              <a:gd name="T46" fmla="*/ 883998483 w 573"/>
              <a:gd name="T47" fmla="*/ 2147483647 h 1099"/>
              <a:gd name="T48" fmla="*/ 751065832 w 573"/>
              <a:gd name="T49" fmla="*/ 2147483647 h 1099"/>
              <a:gd name="T50" fmla="*/ 628104953 w 573"/>
              <a:gd name="T51" fmla="*/ 2147483647 h 1099"/>
              <a:gd name="T52" fmla="*/ 531728781 w 573"/>
              <a:gd name="T53" fmla="*/ 2147483647 h 1099"/>
              <a:gd name="T54" fmla="*/ 319036539 w 573"/>
              <a:gd name="T55" fmla="*/ 2147483647 h 1099"/>
              <a:gd name="T56" fmla="*/ 189429028 w 573"/>
              <a:gd name="T57" fmla="*/ 2147483647 h 1099"/>
              <a:gd name="T58" fmla="*/ 19939898 w 573"/>
              <a:gd name="T59" fmla="*/ 2147483647 h 1099"/>
              <a:gd name="T60" fmla="*/ 0 w 573"/>
              <a:gd name="T61" fmla="*/ 2147483647 h 1099"/>
              <a:gd name="T62" fmla="*/ 19939898 w 573"/>
              <a:gd name="T63" fmla="*/ 2147483647 h 1099"/>
              <a:gd name="T64" fmla="*/ 162842497 w 573"/>
              <a:gd name="T65" fmla="*/ 2147483647 h 1099"/>
              <a:gd name="T66" fmla="*/ 279156744 w 573"/>
              <a:gd name="T67" fmla="*/ 2147483647 h 1099"/>
              <a:gd name="T68" fmla="*/ 491848986 w 573"/>
              <a:gd name="T69" fmla="*/ 2147483647 h 1099"/>
              <a:gd name="T70" fmla="*/ 608165055 w 573"/>
              <a:gd name="T71" fmla="*/ 2147483647 h 1099"/>
              <a:gd name="T72" fmla="*/ 754389148 w 573"/>
              <a:gd name="T73" fmla="*/ 2147483647 h 1099"/>
              <a:gd name="T74" fmla="*/ 820855474 w 573"/>
              <a:gd name="T75" fmla="*/ 2147483647 h 1099"/>
              <a:gd name="T76" fmla="*/ 917231646 w 573"/>
              <a:gd name="T77" fmla="*/ 2147483647 h 1099"/>
              <a:gd name="T78" fmla="*/ 983697971 w 573"/>
              <a:gd name="T79" fmla="*/ 2147483647 h 1099"/>
              <a:gd name="T80" fmla="*/ 1066780878 w 573"/>
              <a:gd name="T81" fmla="*/ 2147483647 h 1099"/>
              <a:gd name="T82" fmla="*/ 1070104194 w 573"/>
              <a:gd name="T83" fmla="*/ 2147483647 h 1099"/>
              <a:gd name="T84" fmla="*/ 1133247203 w 573"/>
              <a:gd name="T85" fmla="*/ 2147483647 h 1099"/>
              <a:gd name="T86" fmla="*/ 1222974920 w 573"/>
              <a:gd name="T87" fmla="*/ 2147483647 h 1099"/>
              <a:gd name="T88" fmla="*/ 1312704459 w 573"/>
              <a:gd name="T89" fmla="*/ 2090865112 h 1099"/>
              <a:gd name="T90" fmla="*/ 1379170785 w 573"/>
              <a:gd name="T91" fmla="*/ 2016875744 h 1099"/>
              <a:gd name="T92" fmla="*/ 1442313794 w 573"/>
              <a:gd name="T93" fmla="*/ 1923705358 h 1099"/>
              <a:gd name="T94" fmla="*/ 1551983231 w 573"/>
              <a:gd name="T95" fmla="*/ 1756545603 h 1099"/>
              <a:gd name="T96" fmla="*/ 1575246445 w 573"/>
              <a:gd name="T97" fmla="*/ 1682556235 h 1099"/>
              <a:gd name="T98" fmla="*/ 1661652668 w 573"/>
              <a:gd name="T99" fmla="*/ 1512656808 h 1099"/>
              <a:gd name="T100" fmla="*/ 1684914059 w 573"/>
              <a:gd name="T101" fmla="*/ 1435927768 h 1099"/>
              <a:gd name="T102" fmla="*/ 1728117171 w 573"/>
              <a:gd name="T103" fmla="*/ 1356459055 h 1099"/>
              <a:gd name="T104" fmla="*/ 1751380384 w 573"/>
              <a:gd name="T105" fmla="*/ 1244105994 h 1099"/>
              <a:gd name="T106" fmla="*/ 1817846710 w 573"/>
              <a:gd name="T107" fmla="*/ 1104349587 h 1099"/>
              <a:gd name="T108" fmla="*/ 1817846710 w 573"/>
              <a:gd name="T109" fmla="*/ 1005698200 h 1099"/>
              <a:gd name="T110" fmla="*/ 1861049821 w 573"/>
              <a:gd name="T111" fmla="*/ 890603811 h 1099"/>
              <a:gd name="T112" fmla="*/ 1880989719 w 573"/>
              <a:gd name="T113" fmla="*/ 778250751 h 1099"/>
              <a:gd name="T114" fmla="*/ 1904252933 w 573"/>
              <a:gd name="T115" fmla="*/ 685080364 h 1099"/>
              <a:gd name="T116" fmla="*/ 1904252933 w 573"/>
              <a:gd name="T117" fmla="*/ 556284302 h 1099"/>
              <a:gd name="T118" fmla="*/ 1904252933 w 573"/>
              <a:gd name="T119" fmla="*/ 386384875 h 1099"/>
              <a:gd name="T120" fmla="*/ 1904252933 w 573"/>
              <a:gd name="T121" fmla="*/ 252109468 h 1099"/>
              <a:gd name="T122" fmla="*/ 1861049821 w 573"/>
              <a:gd name="T123" fmla="*/ 123315061 h 1099"/>
              <a:gd name="T124" fmla="*/ 1837786608 w 573"/>
              <a:gd name="T125" fmla="*/ 16441346 h 109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73"/>
              <a:gd name="T190" fmla="*/ 0 h 1099"/>
              <a:gd name="T191" fmla="*/ 573 w 573"/>
              <a:gd name="T192" fmla="*/ 1099 h 109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73" h="1099">
                <a:moveTo>
                  <a:pt x="553" y="6"/>
                </a:moveTo>
                <a:lnTo>
                  <a:pt x="553" y="4"/>
                </a:lnTo>
                <a:lnTo>
                  <a:pt x="552" y="2"/>
                </a:lnTo>
                <a:lnTo>
                  <a:pt x="550" y="1"/>
                </a:lnTo>
                <a:lnTo>
                  <a:pt x="547" y="0"/>
                </a:lnTo>
                <a:lnTo>
                  <a:pt x="545" y="1"/>
                </a:lnTo>
                <a:lnTo>
                  <a:pt x="543" y="2"/>
                </a:lnTo>
                <a:lnTo>
                  <a:pt x="542" y="4"/>
                </a:lnTo>
                <a:lnTo>
                  <a:pt x="541" y="6"/>
                </a:lnTo>
                <a:lnTo>
                  <a:pt x="541" y="19"/>
                </a:lnTo>
                <a:lnTo>
                  <a:pt x="542" y="22"/>
                </a:lnTo>
                <a:lnTo>
                  <a:pt x="548" y="35"/>
                </a:lnTo>
                <a:lnTo>
                  <a:pt x="548" y="46"/>
                </a:lnTo>
                <a:lnTo>
                  <a:pt x="549" y="49"/>
                </a:lnTo>
                <a:lnTo>
                  <a:pt x="554" y="62"/>
                </a:lnTo>
                <a:lnTo>
                  <a:pt x="554" y="73"/>
                </a:lnTo>
                <a:lnTo>
                  <a:pt x="555" y="76"/>
                </a:lnTo>
                <a:lnTo>
                  <a:pt x="561" y="95"/>
                </a:lnTo>
                <a:lnTo>
                  <a:pt x="561" y="107"/>
                </a:lnTo>
                <a:lnTo>
                  <a:pt x="561" y="128"/>
                </a:lnTo>
                <a:lnTo>
                  <a:pt x="561" y="141"/>
                </a:lnTo>
                <a:lnTo>
                  <a:pt x="561" y="155"/>
                </a:lnTo>
                <a:lnTo>
                  <a:pt x="561" y="175"/>
                </a:lnTo>
                <a:lnTo>
                  <a:pt x="561" y="189"/>
                </a:lnTo>
                <a:lnTo>
                  <a:pt x="561" y="203"/>
                </a:lnTo>
                <a:lnTo>
                  <a:pt x="561" y="216"/>
                </a:lnTo>
                <a:lnTo>
                  <a:pt x="561" y="230"/>
                </a:lnTo>
                <a:lnTo>
                  <a:pt x="561" y="249"/>
                </a:lnTo>
                <a:lnTo>
                  <a:pt x="555" y="262"/>
                </a:lnTo>
                <a:lnTo>
                  <a:pt x="554" y="264"/>
                </a:lnTo>
                <a:lnTo>
                  <a:pt x="554" y="283"/>
                </a:lnTo>
                <a:lnTo>
                  <a:pt x="549" y="296"/>
                </a:lnTo>
                <a:lnTo>
                  <a:pt x="548" y="298"/>
                </a:lnTo>
                <a:lnTo>
                  <a:pt x="548" y="311"/>
                </a:lnTo>
                <a:lnTo>
                  <a:pt x="548" y="324"/>
                </a:lnTo>
                <a:lnTo>
                  <a:pt x="542" y="343"/>
                </a:lnTo>
                <a:lnTo>
                  <a:pt x="536" y="364"/>
                </a:lnTo>
                <a:lnTo>
                  <a:pt x="535" y="366"/>
                </a:lnTo>
                <a:lnTo>
                  <a:pt x="535" y="386"/>
                </a:lnTo>
                <a:lnTo>
                  <a:pt x="535" y="399"/>
                </a:lnTo>
                <a:lnTo>
                  <a:pt x="529" y="411"/>
                </a:lnTo>
                <a:lnTo>
                  <a:pt x="522" y="425"/>
                </a:lnTo>
                <a:lnTo>
                  <a:pt x="516" y="439"/>
                </a:lnTo>
                <a:lnTo>
                  <a:pt x="515" y="441"/>
                </a:lnTo>
                <a:lnTo>
                  <a:pt x="515" y="453"/>
                </a:lnTo>
                <a:lnTo>
                  <a:pt x="509" y="473"/>
                </a:lnTo>
                <a:lnTo>
                  <a:pt x="508" y="475"/>
                </a:lnTo>
                <a:lnTo>
                  <a:pt x="508" y="494"/>
                </a:lnTo>
                <a:lnTo>
                  <a:pt x="503" y="507"/>
                </a:lnTo>
                <a:lnTo>
                  <a:pt x="496" y="520"/>
                </a:lnTo>
                <a:lnTo>
                  <a:pt x="495" y="522"/>
                </a:lnTo>
                <a:lnTo>
                  <a:pt x="495" y="535"/>
                </a:lnTo>
                <a:lnTo>
                  <a:pt x="489" y="547"/>
                </a:lnTo>
                <a:lnTo>
                  <a:pt x="483" y="561"/>
                </a:lnTo>
                <a:lnTo>
                  <a:pt x="476" y="581"/>
                </a:lnTo>
                <a:lnTo>
                  <a:pt x="470" y="595"/>
                </a:lnTo>
                <a:lnTo>
                  <a:pt x="463" y="609"/>
                </a:lnTo>
                <a:lnTo>
                  <a:pt x="456" y="622"/>
                </a:lnTo>
                <a:lnTo>
                  <a:pt x="455" y="624"/>
                </a:lnTo>
                <a:lnTo>
                  <a:pt x="455" y="637"/>
                </a:lnTo>
                <a:lnTo>
                  <a:pt x="443" y="656"/>
                </a:lnTo>
                <a:lnTo>
                  <a:pt x="437" y="670"/>
                </a:lnTo>
                <a:lnTo>
                  <a:pt x="430" y="683"/>
                </a:lnTo>
                <a:lnTo>
                  <a:pt x="424" y="695"/>
                </a:lnTo>
                <a:lnTo>
                  <a:pt x="413" y="701"/>
                </a:lnTo>
                <a:lnTo>
                  <a:pt x="411" y="702"/>
                </a:lnTo>
                <a:lnTo>
                  <a:pt x="410" y="704"/>
                </a:lnTo>
                <a:lnTo>
                  <a:pt x="404" y="729"/>
                </a:lnTo>
                <a:lnTo>
                  <a:pt x="393" y="735"/>
                </a:lnTo>
                <a:lnTo>
                  <a:pt x="391" y="736"/>
                </a:lnTo>
                <a:lnTo>
                  <a:pt x="390" y="738"/>
                </a:lnTo>
                <a:lnTo>
                  <a:pt x="384" y="758"/>
                </a:lnTo>
                <a:lnTo>
                  <a:pt x="378" y="770"/>
                </a:lnTo>
                <a:lnTo>
                  <a:pt x="365" y="783"/>
                </a:lnTo>
                <a:lnTo>
                  <a:pt x="364" y="785"/>
                </a:lnTo>
                <a:lnTo>
                  <a:pt x="357" y="799"/>
                </a:lnTo>
                <a:lnTo>
                  <a:pt x="351" y="813"/>
                </a:lnTo>
                <a:lnTo>
                  <a:pt x="345" y="824"/>
                </a:lnTo>
                <a:lnTo>
                  <a:pt x="332" y="838"/>
                </a:lnTo>
                <a:lnTo>
                  <a:pt x="331" y="840"/>
                </a:lnTo>
                <a:lnTo>
                  <a:pt x="325" y="851"/>
                </a:lnTo>
                <a:lnTo>
                  <a:pt x="312" y="865"/>
                </a:lnTo>
                <a:lnTo>
                  <a:pt x="311" y="867"/>
                </a:lnTo>
                <a:lnTo>
                  <a:pt x="310" y="869"/>
                </a:lnTo>
                <a:lnTo>
                  <a:pt x="310" y="879"/>
                </a:lnTo>
                <a:lnTo>
                  <a:pt x="301" y="884"/>
                </a:lnTo>
                <a:lnTo>
                  <a:pt x="299" y="885"/>
                </a:lnTo>
                <a:lnTo>
                  <a:pt x="298" y="887"/>
                </a:lnTo>
                <a:lnTo>
                  <a:pt x="291" y="901"/>
                </a:lnTo>
                <a:lnTo>
                  <a:pt x="286" y="913"/>
                </a:lnTo>
                <a:lnTo>
                  <a:pt x="275" y="918"/>
                </a:lnTo>
                <a:lnTo>
                  <a:pt x="273" y="919"/>
                </a:lnTo>
                <a:lnTo>
                  <a:pt x="272" y="921"/>
                </a:lnTo>
                <a:lnTo>
                  <a:pt x="266" y="933"/>
                </a:lnTo>
                <a:lnTo>
                  <a:pt x="253" y="947"/>
                </a:lnTo>
                <a:lnTo>
                  <a:pt x="240" y="960"/>
                </a:lnTo>
                <a:lnTo>
                  <a:pt x="228" y="966"/>
                </a:lnTo>
                <a:lnTo>
                  <a:pt x="226" y="967"/>
                </a:lnTo>
                <a:lnTo>
                  <a:pt x="225" y="969"/>
                </a:lnTo>
                <a:lnTo>
                  <a:pt x="219" y="981"/>
                </a:lnTo>
                <a:lnTo>
                  <a:pt x="202" y="993"/>
                </a:lnTo>
                <a:lnTo>
                  <a:pt x="189" y="1000"/>
                </a:lnTo>
                <a:lnTo>
                  <a:pt x="187" y="1001"/>
                </a:lnTo>
                <a:lnTo>
                  <a:pt x="174" y="1015"/>
                </a:lnTo>
                <a:lnTo>
                  <a:pt x="162" y="1020"/>
                </a:lnTo>
                <a:lnTo>
                  <a:pt x="160" y="1021"/>
                </a:lnTo>
                <a:lnTo>
                  <a:pt x="141" y="1035"/>
                </a:lnTo>
                <a:lnTo>
                  <a:pt x="129" y="1041"/>
                </a:lnTo>
                <a:lnTo>
                  <a:pt x="110" y="1048"/>
                </a:lnTo>
                <a:lnTo>
                  <a:pt x="96" y="1054"/>
                </a:lnTo>
                <a:lnTo>
                  <a:pt x="94" y="1055"/>
                </a:lnTo>
                <a:lnTo>
                  <a:pt x="77" y="1067"/>
                </a:lnTo>
                <a:lnTo>
                  <a:pt x="59" y="1067"/>
                </a:lnTo>
                <a:lnTo>
                  <a:pt x="57" y="1068"/>
                </a:lnTo>
                <a:lnTo>
                  <a:pt x="44" y="1075"/>
                </a:lnTo>
                <a:lnTo>
                  <a:pt x="30" y="1082"/>
                </a:lnTo>
                <a:lnTo>
                  <a:pt x="18" y="1087"/>
                </a:lnTo>
                <a:lnTo>
                  <a:pt x="6" y="1087"/>
                </a:lnTo>
                <a:lnTo>
                  <a:pt x="4" y="1088"/>
                </a:lnTo>
                <a:lnTo>
                  <a:pt x="2" y="1089"/>
                </a:lnTo>
                <a:lnTo>
                  <a:pt x="1" y="1091"/>
                </a:lnTo>
                <a:lnTo>
                  <a:pt x="0" y="1093"/>
                </a:lnTo>
                <a:lnTo>
                  <a:pt x="1" y="1096"/>
                </a:lnTo>
                <a:lnTo>
                  <a:pt x="2" y="1098"/>
                </a:lnTo>
                <a:lnTo>
                  <a:pt x="4" y="1099"/>
                </a:lnTo>
                <a:lnTo>
                  <a:pt x="6" y="1099"/>
                </a:lnTo>
                <a:lnTo>
                  <a:pt x="19" y="1099"/>
                </a:lnTo>
                <a:lnTo>
                  <a:pt x="22" y="1099"/>
                </a:lnTo>
                <a:lnTo>
                  <a:pt x="35" y="1093"/>
                </a:lnTo>
                <a:lnTo>
                  <a:pt x="49" y="1086"/>
                </a:lnTo>
                <a:lnTo>
                  <a:pt x="61" y="1079"/>
                </a:lnTo>
                <a:lnTo>
                  <a:pt x="79" y="1079"/>
                </a:lnTo>
                <a:lnTo>
                  <a:pt x="82" y="1079"/>
                </a:lnTo>
                <a:lnTo>
                  <a:pt x="84" y="1078"/>
                </a:lnTo>
                <a:lnTo>
                  <a:pt x="102" y="1064"/>
                </a:lnTo>
                <a:lnTo>
                  <a:pt x="115" y="1059"/>
                </a:lnTo>
                <a:lnTo>
                  <a:pt x="134" y="1052"/>
                </a:lnTo>
                <a:lnTo>
                  <a:pt x="148" y="1045"/>
                </a:lnTo>
                <a:lnTo>
                  <a:pt x="150" y="1044"/>
                </a:lnTo>
                <a:lnTo>
                  <a:pt x="168" y="1030"/>
                </a:lnTo>
                <a:lnTo>
                  <a:pt x="181" y="1025"/>
                </a:lnTo>
                <a:lnTo>
                  <a:pt x="183" y="1024"/>
                </a:lnTo>
                <a:lnTo>
                  <a:pt x="196" y="1010"/>
                </a:lnTo>
                <a:lnTo>
                  <a:pt x="207" y="1004"/>
                </a:lnTo>
                <a:lnTo>
                  <a:pt x="227" y="991"/>
                </a:lnTo>
                <a:lnTo>
                  <a:pt x="229" y="990"/>
                </a:lnTo>
                <a:lnTo>
                  <a:pt x="230" y="988"/>
                </a:lnTo>
                <a:lnTo>
                  <a:pt x="235" y="976"/>
                </a:lnTo>
                <a:lnTo>
                  <a:pt x="247" y="970"/>
                </a:lnTo>
                <a:lnTo>
                  <a:pt x="249" y="969"/>
                </a:lnTo>
                <a:lnTo>
                  <a:pt x="262" y="956"/>
                </a:lnTo>
                <a:lnTo>
                  <a:pt x="275" y="942"/>
                </a:lnTo>
                <a:lnTo>
                  <a:pt x="276" y="940"/>
                </a:lnTo>
                <a:lnTo>
                  <a:pt x="282" y="928"/>
                </a:lnTo>
                <a:lnTo>
                  <a:pt x="293" y="923"/>
                </a:lnTo>
                <a:lnTo>
                  <a:pt x="295" y="922"/>
                </a:lnTo>
                <a:lnTo>
                  <a:pt x="296" y="920"/>
                </a:lnTo>
                <a:lnTo>
                  <a:pt x="302" y="906"/>
                </a:lnTo>
                <a:lnTo>
                  <a:pt x="308" y="894"/>
                </a:lnTo>
                <a:lnTo>
                  <a:pt x="319" y="889"/>
                </a:lnTo>
                <a:lnTo>
                  <a:pt x="321" y="888"/>
                </a:lnTo>
                <a:lnTo>
                  <a:pt x="322" y="886"/>
                </a:lnTo>
                <a:lnTo>
                  <a:pt x="322" y="883"/>
                </a:lnTo>
                <a:lnTo>
                  <a:pt x="322" y="872"/>
                </a:lnTo>
                <a:lnTo>
                  <a:pt x="334" y="860"/>
                </a:lnTo>
                <a:lnTo>
                  <a:pt x="335" y="858"/>
                </a:lnTo>
                <a:lnTo>
                  <a:pt x="341" y="847"/>
                </a:lnTo>
                <a:lnTo>
                  <a:pt x="354" y="833"/>
                </a:lnTo>
                <a:lnTo>
                  <a:pt x="355" y="831"/>
                </a:lnTo>
                <a:lnTo>
                  <a:pt x="362" y="818"/>
                </a:lnTo>
                <a:lnTo>
                  <a:pt x="368" y="804"/>
                </a:lnTo>
                <a:lnTo>
                  <a:pt x="374" y="792"/>
                </a:lnTo>
                <a:lnTo>
                  <a:pt x="387" y="779"/>
                </a:lnTo>
                <a:lnTo>
                  <a:pt x="388" y="777"/>
                </a:lnTo>
                <a:lnTo>
                  <a:pt x="395" y="763"/>
                </a:lnTo>
                <a:lnTo>
                  <a:pt x="400" y="745"/>
                </a:lnTo>
                <a:lnTo>
                  <a:pt x="412" y="739"/>
                </a:lnTo>
                <a:lnTo>
                  <a:pt x="414" y="738"/>
                </a:lnTo>
                <a:lnTo>
                  <a:pt x="415" y="736"/>
                </a:lnTo>
                <a:lnTo>
                  <a:pt x="420" y="710"/>
                </a:lnTo>
                <a:lnTo>
                  <a:pt x="431" y="705"/>
                </a:lnTo>
                <a:lnTo>
                  <a:pt x="433" y="704"/>
                </a:lnTo>
                <a:lnTo>
                  <a:pt x="434" y="702"/>
                </a:lnTo>
                <a:lnTo>
                  <a:pt x="441" y="688"/>
                </a:lnTo>
                <a:lnTo>
                  <a:pt x="448" y="675"/>
                </a:lnTo>
                <a:lnTo>
                  <a:pt x="454" y="661"/>
                </a:lnTo>
                <a:lnTo>
                  <a:pt x="467" y="641"/>
                </a:lnTo>
                <a:lnTo>
                  <a:pt x="467" y="638"/>
                </a:lnTo>
                <a:lnTo>
                  <a:pt x="467" y="626"/>
                </a:lnTo>
                <a:lnTo>
                  <a:pt x="474" y="614"/>
                </a:lnTo>
                <a:lnTo>
                  <a:pt x="481" y="600"/>
                </a:lnTo>
                <a:lnTo>
                  <a:pt x="487" y="586"/>
                </a:lnTo>
                <a:lnTo>
                  <a:pt x="494" y="566"/>
                </a:lnTo>
                <a:lnTo>
                  <a:pt x="500" y="552"/>
                </a:lnTo>
                <a:lnTo>
                  <a:pt x="507" y="539"/>
                </a:lnTo>
                <a:lnTo>
                  <a:pt x="507" y="536"/>
                </a:lnTo>
                <a:lnTo>
                  <a:pt x="507" y="524"/>
                </a:lnTo>
                <a:lnTo>
                  <a:pt x="514" y="512"/>
                </a:lnTo>
                <a:lnTo>
                  <a:pt x="520" y="498"/>
                </a:lnTo>
                <a:lnTo>
                  <a:pt x="520" y="495"/>
                </a:lnTo>
                <a:lnTo>
                  <a:pt x="520" y="476"/>
                </a:lnTo>
                <a:lnTo>
                  <a:pt x="527" y="457"/>
                </a:lnTo>
                <a:lnTo>
                  <a:pt x="527" y="454"/>
                </a:lnTo>
                <a:lnTo>
                  <a:pt x="527" y="443"/>
                </a:lnTo>
                <a:lnTo>
                  <a:pt x="533" y="430"/>
                </a:lnTo>
                <a:lnTo>
                  <a:pt x="540" y="416"/>
                </a:lnTo>
                <a:lnTo>
                  <a:pt x="547" y="403"/>
                </a:lnTo>
                <a:lnTo>
                  <a:pt x="547" y="400"/>
                </a:lnTo>
                <a:lnTo>
                  <a:pt x="547" y="386"/>
                </a:lnTo>
                <a:lnTo>
                  <a:pt x="547" y="367"/>
                </a:lnTo>
                <a:lnTo>
                  <a:pt x="553" y="348"/>
                </a:lnTo>
                <a:lnTo>
                  <a:pt x="560" y="328"/>
                </a:lnTo>
                <a:lnTo>
                  <a:pt x="560" y="325"/>
                </a:lnTo>
                <a:lnTo>
                  <a:pt x="560" y="311"/>
                </a:lnTo>
                <a:lnTo>
                  <a:pt x="560" y="300"/>
                </a:lnTo>
                <a:lnTo>
                  <a:pt x="566" y="287"/>
                </a:lnTo>
                <a:lnTo>
                  <a:pt x="566" y="284"/>
                </a:lnTo>
                <a:lnTo>
                  <a:pt x="566" y="266"/>
                </a:lnTo>
                <a:lnTo>
                  <a:pt x="573" y="253"/>
                </a:lnTo>
                <a:lnTo>
                  <a:pt x="573" y="250"/>
                </a:lnTo>
                <a:lnTo>
                  <a:pt x="573" y="230"/>
                </a:lnTo>
                <a:lnTo>
                  <a:pt x="573" y="216"/>
                </a:lnTo>
                <a:lnTo>
                  <a:pt x="573" y="203"/>
                </a:lnTo>
                <a:lnTo>
                  <a:pt x="573" y="189"/>
                </a:lnTo>
                <a:lnTo>
                  <a:pt x="573" y="175"/>
                </a:lnTo>
                <a:lnTo>
                  <a:pt x="573" y="155"/>
                </a:lnTo>
                <a:lnTo>
                  <a:pt x="573" y="141"/>
                </a:lnTo>
                <a:lnTo>
                  <a:pt x="573" y="128"/>
                </a:lnTo>
                <a:lnTo>
                  <a:pt x="573" y="107"/>
                </a:lnTo>
                <a:lnTo>
                  <a:pt x="573" y="94"/>
                </a:lnTo>
                <a:lnTo>
                  <a:pt x="573" y="92"/>
                </a:lnTo>
                <a:lnTo>
                  <a:pt x="566" y="72"/>
                </a:lnTo>
                <a:lnTo>
                  <a:pt x="566" y="60"/>
                </a:lnTo>
                <a:lnTo>
                  <a:pt x="566" y="58"/>
                </a:lnTo>
                <a:lnTo>
                  <a:pt x="560" y="45"/>
                </a:lnTo>
                <a:lnTo>
                  <a:pt x="560" y="33"/>
                </a:lnTo>
                <a:lnTo>
                  <a:pt x="560" y="31"/>
                </a:lnTo>
                <a:lnTo>
                  <a:pt x="553" y="18"/>
                </a:lnTo>
                <a:lnTo>
                  <a:pt x="553" y="6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19" name="Freeform 32"/>
          <p:cNvSpPr>
            <a:spLocks/>
          </p:cNvSpPr>
          <p:nvPr/>
        </p:nvSpPr>
        <p:spPr bwMode="auto">
          <a:xfrm>
            <a:off x="5006975" y="3465513"/>
            <a:ext cx="923925" cy="1260475"/>
          </a:xfrm>
          <a:custGeom>
            <a:avLst/>
            <a:gdLst>
              <a:gd name="T0" fmla="*/ 1683702970 w 507"/>
              <a:gd name="T1" fmla="*/ 16503930 h 760"/>
              <a:gd name="T2" fmla="*/ 1663777534 w 507"/>
              <a:gd name="T3" fmla="*/ 0 h 760"/>
              <a:gd name="T4" fmla="*/ 1527619782 w 507"/>
              <a:gd name="T5" fmla="*/ 57764584 h 760"/>
              <a:gd name="T6" fmla="*/ 1427992603 w 507"/>
              <a:gd name="T7" fmla="*/ 104526548 h 760"/>
              <a:gd name="T8" fmla="*/ 1321723004 w 507"/>
              <a:gd name="T9" fmla="*/ 192547507 h 760"/>
              <a:gd name="T10" fmla="*/ 1275231536 w 507"/>
              <a:gd name="T11" fmla="*/ 217304231 h 760"/>
              <a:gd name="T12" fmla="*/ 1208812809 w 507"/>
              <a:gd name="T13" fmla="*/ 272317331 h 760"/>
              <a:gd name="T14" fmla="*/ 1125788945 w 507"/>
              <a:gd name="T15" fmla="*/ 379595363 h 760"/>
              <a:gd name="T16" fmla="*/ 1059372041 w 507"/>
              <a:gd name="T17" fmla="*/ 434608463 h 760"/>
              <a:gd name="T18" fmla="*/ 969705757 w 507"/>
              <a:gd name="T19" fmla="*/ 497874357 h 760"/>
              <a:gd name="T20" fmla="*/ 906609151 w 507"/>
              <a:gd name="T21" fmla="*/ 566641561 h 760"/>
              <a:gd name="T22" fmla="*/ 840190424 w 507"/>
              <a:gd name="T23" fmla="*/ 621654660 h 760"/>
              <a:gd name="T24" fmla="*/ 750525963 w 507"/>
              <a:gd name="T25" fmla="*/ 704175968 h 760"/>
              <a:gd name="T26" fmla="*/ 684107237 w 507"/>
              <a:gd name="T27" fmla="*/ 778444482 h 760"/>
              <a:gd name="T28" fmla="*/ 617690332 w 507"/>
              <a:gd name="T29" fmla="*/ 852712996 h 760"/>
              <a:gd name="T30" fmla="*/ 508100435 w 507"/>
              <a:gd name="T31" fmla="*/ 1020505438 h 760"/>
              <a:gd name="T32" fmla="*/ 421756273 w 507"/>
              <a:gd name="T33" fmla="*/ 1152538536 h 760"/>
              <a:gd name="T34" fmla="*/ 332091812 w 507"/>
              <a:gd name="T35" fmla="*/ 1301075563 h 760"/>
              <a:gd name="T36" fmla="*/ 245747649 w 507"/>
              <a:gd name="T37" fmla="*/ 1452362417 h 760"/>
              <a:gd name="T38" fmla="*/ 199254358 w 507"/>
              <a:gd name="T39" fmla="*/ 1562390274 h 760"/>
              <a:gd name="T40" fmla="*/ 156083188 w 507"/>
              <a:gd name="T41" fmla="*/ 1675169616 h 760"/>
              <a:gd name="T42" fmla="*/ 109589897 w 507"/>
              <a:gd name="T43" fmla="*/ 1790697126 h 760"/>
              <a:gd name="T44" fmla="*/ 66418727 w 507"/>
              <a:gd name="T45" fmla="*/ 1903476468 h 760"/>
              <a:gd name="T46" fmla="*/ 23245734 w 507"/>
              <a:gd name="T47" fmla="*/ 2032758081 h 760"/>
              <a:gd name="T48" fmla="*/ 6642419 w 507"/>
              <a:gd name="T49" fmla="*/ 2087771181 h 760"/>
              <a:gd name="T50" fmla="*/ 36530573 w 507"/>
              <a:gd name="T51" fmla="*/ 2087771181 h 760"/>
              <a:gd name="T52" fmla="*/ 63096606 w 507"/>
              <a:gd name="T53" fmla="*/ 2035509566 h 760"/>
              <a:gd name="T54" fmla="*/ 106269598 w 507"/>
              <a:gd name="T55" fmla="*/ 1906226294 h 760"/>
              <a:gd name="T56" fmla="*/ 149440768 w 507"/>
              <a:gd name="T57" fmla="*/ 1801699746 h 760"/>
              <a:gd name="T58" fmla="*/ 172688325 w 507"/>
              <a:gd name="T59" fmla="*/ 1727431232 h 760"/>
              <a:gd name="T60" fmla="*/ 215859495 w 507"/>
              <a:gd name="T61" fmla="*/ 1644911582 h 760"/>
              <a:gd name="T62" fmla="*/ 259030665 w 507"/>
              <a:gd name="T63" fmla="*/ 1532132240 h 760"/>
              <a:gd name="T64" fmla="*/ 302203658 w 507"/>
              <a:gd name="T65" fmla="*/ 1427607351 h 760"/>
              <a:gd name="T66" fmla="*/ 391868119 w 507"/>
              <a:gd name="T67" fmla="*/ 1279070323 h 760"/>
              <a:gd name="T68" fmla="*/ 474890161 w 507"/>
              <a:gd name="T69" fmla="*/ 1133283121 h 760"/>
              <a:gd name="T70" fmla="*/ 567876743 w 507"/>
              <a:gd name="T71" fmla="*/ 998500198 h 760"/>
              <a:gd name="T72" fmla="*/ 694069954 w 507"/>
              <a:gd name="T73" fmla="*/ 833457582 h 760"/>
              <a:gd name="T74" fmla="*/ 760488681 w 507"/>
              <a:gd name="T75" fmla="*/ 759189068 h 760"/>
              <a:gd name="T76" fmla="*/ 826907408 w 507"/>
              <a:gd name="T77" fmla="*/ 684920554 h 760"/>
              <a:gd name="T78" fmla="*/ 929854886 w 507"/>
              <a:gd name="T79" fmla="*/ 594148111 h 760"/>
              <a:gd name="T80" fmla="*/ 1002916032 w 507"/>
              <a:gd name="T81" fmla="*/ 517129771 h 760"/>
              <a:gd name="T82" fmla="*/ 1082617775 w 507"/>
              <a:gd name="T83" fmla="*/ 462115013 h 760"/>
              <a:gd name="T84" fmla="*/ 1149036502 w 507"/>
              <a:gd name="T85" fmla="*/ 407101913 h 760"/>
              <a:gd name="T86" fmla="*/ 1222095825 w 507"/>
              <a:gd name="T87" fmla="*/ 330081915 h 760"/>
              <a:gd name="T88" fmla="*/ 1288514552 w 507"/>
              <a:gd name="T89" fmla="*/ 272317331 h 760"/>
              <a:gd name="T90" fmla="*/ 1351611158 w 507"/>
              <a:gd name="T91" fmla="*/ 217304231 h 760"/>
              <a:gd name="T92" fmla="*/ 1444597740 w 507"/>
              <a:gd name="T93" fmla="*/ 156789822 h 760"/>
              <a:gd name="T94" fmla="*/ 1587396089 w 507"/>
              <a:gd name="T95" fmla="*/ 71518688 h 7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07"/>
              <a:gd name="T145" fmla="*/ 0 h 760"/>
              <a:gd name="T146" fmla="*/ 507 w 507"/>
              <a:gd name="T147" fmla="*/ 760 h 7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07" h="760">
                <a:moveTo>
                  <a:pt x="504" y="12"/>
                </a:moveTo>
                <a:lnTo>
                  <a:pt x="506" y="11"/>
                </a:lnTo>
                <a:lnTo>
                  <a:pt x="507" y="9"/>
                </a:lnTo>
                <a:lnTo>
                  <a:pt x="507" y="6"/>
                </a:lnTo>
                <a:lnTo>
                  <a:pt x="507" y="4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9" y="1"/>
                </a:lnTo>
                <a:lnTo>
                  <a:pt x="486" y="8"/>
                </a:lnTo>
                <a:lnTo>
                  <a:pt x="473" y="15"/>
                </a:lnTo>
                <a:lnTo>
                  <a:pt x="460" y="21"/>
                </a:lnTo>
                <a:lnTo>
                  <a:pt x="447" y="28"/>
                </a:lnTo>
                <a:lnTo>
                  <a:pt x="433" y="35"/>
                </a:lnTo>
                <a:lnTo>
                  <a:pt x="431" y="36"/>
                </a:lnTo>
                <a:lnTo>
                  <a:pt x="430" y="38"/>
                </a:lnTo>
                <a:lnTo>
                  <a:pt x="425" y="50"/>
                </a:lnTo>
                <a:lnTo>
                  <a:pt x="414" y="55"/>
                </a:lnTo>
                <a:lnTo>
                  <a:pt x="412" y="56"/>
                </a:lnTo>
                <a:lnTo>
                  <a:pt x="398" y="70"/>
                </a:lnTo>
                <a:lnTo>
                  <a:pt x="387" y="76"/>
                </a:lnTo>
                <a:lnTo>
                  <a:pt x="385" y="77"/>
                </a:lnTo>
                <a:lnTo>
                  <a:pt x="384" y="79"/>
                </a:lnTo>
                <a:lnTo>
                  <a:pt x="379" y="90"/>
                </a:lnTo>
                <a:lnTo>
                  <a:pt x="367" y="96"/>
                </a:lnTo>
                <a:lnTo>
                  <a:pt x="365" y="97"/>
                </a:lnTo>
                <a:lnTo>
                  <a:pt x="364" y="99"/>
                </a:lnTo>
                <a:lnTo>
                  <a:pt x="359" y="111"/>
                </a:lnTo>
                <a:lnTo>
                  <a:pt x="346" y="124"/>
                </a:lnTo>
                <a:lnTo>
                  <a:pt x="345" y="126"/>
                </a:lnTo>
                <a:lnTo>
                  <a:pt x="339" y="138"/>
                </a:lnTo>
                <a:lnTo>
                  <a:pt x="328" y="144"/>
                </a:lnTo>
                <a:lnTo>
                  <a:pt x="326" y="145"/>
                </a:lnTo>
                <a:lnTo>
                  <a:pt x="325" y="147"/>
                </a:lnTo>
                <a:lnTo>
                  <a:pt x="319" y="158"/>
                </a:lnTo>
                <a:lnTo>
                  <a:pt x="308" y="164"/>
                </a:lnTo>
                <a:lnTo>
                  <a:pt x="306" y="165"/>
                </a:lnTo>
                <a:lnTo>
                  <a:pt x="293" y="179"/>
                </a:lnTo>
                <a:lnTo>
                  <a:pt x="292" y="181"/>
                </a:lnTo>
                <a:lnTo>
                  <a:pt x="286" y="192"/>
                </a:lnTo>
                <a:lnTo>
                  <a:pt x="273" y="206"/>
                </a:lnTo>
                <a:lnTo>
                  <a:pt x="262" y="212"/>
                </a:lnTo>
                <a:lnTo>
                  <a:pt x="260" y="213"/>
                </a:lnTo>
                <a:lnTo>
                  <a:pt x="259" y="215"/>
                </a:lnTo>
                <a:lnTo>
                  <a:pt x="253" y="226"/>
                </a:lnTo>
                <a:lnTo>
                  <a:pt x="240" y="240"/>
                </a:lnTo>
                <a:lnTo>
                  <a:pt x="227" y="254"/>
                </a:lnTo>
                <a:lnTo>
                  <a:pt x="226" y="256"/>
                </a:lnTo>
                <a:lnTo>
                  <a:pt x="220" y="267"/>
                </a:lnTo>
                <a:lnTo>
                  <a:pt x="207" y="281"/>
                </a:lnTo>
                <a:lnTo>
                  <a:pt x="206" y="283"/>
                </a:lnTo>
                <a:lnTo>
                  <a:pt x="200" y="294"/>
                </a:lnTo>
                <a:lnTo>
                  <a:pt x="187" y="308"/>
                </a:lnTo>
                <a:lnTo>
                  <a:pt x="186" y="310"/>
                </a:lnTo>
                <a:lnTo>
                  <a:pt x="179" y="324"/>
                </a:lnTo>
                <a:lnTo>
                  <a:pt x="173" y="337"/>
                </a:lnTo>
                <a:lnTo>
                  <a:pt x="160" y="358"/>
                </a:lnTo>
                <a:lnTo>
                  <a:pt x="153" y="371"/>
                </a:lnTo>
                <a:lnTo>
                  <a:pt x="146" y="390"/>
                </a:lnTo>
                <a:lnTo>
                  <a:pt x="134" y="403"/>
                </a:lnTo>
                <a:lnTo>
                  <a:pt x="133" y="405"/>
                </a:lnTo>
                <a:lnTo>
                  <a:pt x="127" y="419"/>
                </a:lnTo>
                <a:lnTo>
                  <a:pt x="120" y="432"/>
                </a:lnTo>
                <a:lnTo>
                  <a:pt x="113" y="446"/>
                </a:lnTo>
                <a:lnTo>
                  <a:pt x="107" y="460"/>
                </a:lnTo>
                <a:lnTo>
                  <a:pt x="100" y="473"/>
                </a:lnTo>
                <a:lnTo>
                  <a:pt x="93" y="487"/>
                </a:lnTo>
                <a:lnTo>
                  <a:pt x="87" y="500"/>
                </a:lnTo>
                <a:lnTo>
                  <a:pt x="80" y="514"/>
                </a:lnTo>
                <a:lnTo>
                  <a:pt x="74" y="528"/>
                </a:lnTo>
                <a:lnTo>
                  <a:pt x="67" y="541"/>
                </a:lnTo>
                <a:lnTo>
                  <a:pt x="66" y="543"/>
                </a:lnTo>
                <a:lnTo>
                  <a:pt x="66" y="556"/>
                </a:lnTo>
                <a:lnTo>
                  <a:pt x="60" y="568"/>
                </a:lnTo>
                <a:lnTo>
                  <a:pt x="54" y="582"/>
                </a:lnTo>
                <a:lnTo>
                  <a:pt x="53" y="584"/>
                </a:lnTo>
                <a:lnTo>
                  <a:pt x="53" y="597"/>
                </a:lnTo>
                <a:lnTo>
                  <a:pt x="47" y="609"/>
                </a:lnTo>
                <a:lnTo>
                  <a:pt x="41" y="623"/>
                </a:lnTo>
                <a:lnTo>
                  <a:pt x="34" y="636"/>
                </a:lnTo>
                <a:lnTo>
                  <a:pt x="33" y="638"/>
                </a:lnTo>
                <a:lnTo>
                  <a:pt x="33" y="651"/>
                </a:lnTo>
                <a:lnTo>
                  <a:pt x="27" y="664"/>
                </a:lnTo>
                <a:lnTo>
                  <a:pt x="21" y="677"/>
                </a:lnTo>
                <a:lnTo>
                  <a:pt x="20" y="679"/>
                </a:lnTo>
                <a:lnTo>
                  <a:pt x="20" y="692"/>
                </a:lnTo>
                <a:lnTo>
                  <a:pt x="14" y="704"/>
                </a:lnTo>
                <a:lnTo>
                  <a:pt x="8" y="718"/>
                </a:lnTo>
                <a:lnTo>
                  <a:pt x="7" y="720"/>
                </a:lnTo>
                <a:lnTo>
                  <a:pt x="7" y="739"/>
                </a:lnTo>
                <a:lnTo>
                  <a:pt x="1" y="752"/>
                </a:lnTo>
                <a:lnTo>
                  <a:pt x="0" y="754"/>
                </a:lnTo>
                <a:lnTo>
                  <a:pt x="1" y="757"/>
                </a:lnTo>
                <a:lnTo>
                  <a:pt x="2" y="759"/>
                </a:lnTo>
                <a:lnTo>
                  <a:pt x="4" y="760"/>
                </a:lnTo>
                <a:lnTo>
                  <a:pt x="6" y="760"/>
                </a:lnTo>
                <a:lnTo>
                  <a:pt x="9" y="760"/>
                </a:lnTo>
                <a:lnTo>
                  <a:pt x="11" y="759"/>
                </a:lnTo>
                <a:lnTo>
                  <a:pt x="12" y="757"/>
                </a:lnTo>
                <a:lnTo>
                  <a:pt x="19" y="743"/>
                </a:lnTo>
                <a:lnTo>
                  <a:pt x="19" y="740"/>
                </a:lnTo>
                <a:lnTo>
                  <a:pt x="19" y="722"/>
                </a:lnTo>
                <a:lnTo>
                  <a:pt x="25" y="709"/>
                </a:lnTo>
                <a:lnTo>
                  <a:pt x="32" y="696"/>
                </a:lnTo>
                <a:lnTo>
                  <a:pt x="32" y="693"/>
                </a:lnTo>
                <a:lnTo>
                  <a:pt x="32" y="681"/>
                </a:lnTo>
                <a:lnTo>
                  <a:pt x="38" y="669"/>
                </a:lnTo>
                <a:lnTo>
                  <a:pt x="45" y="655"/>
                </a:lnTo>
                <a:lnTo>
                  <a:pt x="45" y="652"/>
                </a:lnTo>
                <a:lnTo>
                  <a:pt x="45" y="640"/>
                </a:lnTo>
                <a:lnTo>
                  <a:pt x="52" y="628"/>
                </a:lnTo>
                <a:lnTo>
                  <a:pt x="58" y="614"/>
                </a:lnTo>
                <a:lnTo>
                  <a:pt x="65" y="601"/>
                </a:lnTo>
                <a:lnTo>
                  <a:pt x="65" y="598"/>
                </a:lnTo>
                <a:lnTo>
                  <a:pt x="65" y="586"/>
                </a:lnTo>
                <a:lnTo>
                  <a:pt x="71" y="573"/>
                </a:lnTo>
                <a:lnTo>
                  <a:pt x="78" y="560"/>
                </a:lnTo>
                <a:lnTo>
                  <a:pt x="78" y="557"/>
                </a:lnTo>
                <a:lnTo>
                  <a:pt x="78" y="545"/>
                </a:lnTo>
                <a:lnTo>
                  <a:pt x="85" y="533"/>
                </a:lnTo>
                <a:lnTo>
                  <a:pt x="91" y="519"/>
                </a:lnTo>
                <a:lnTo>
                  <a:pt x="98" y="505"/>
                </a:lnTo>
                <a:lnTo>
                  <a:pt x="104" y="492"/>
                </a:lnTo>
                <a:lnTo>
                  <a:pt x="111" y="478"/>
                </a:lnTo>
                <a:lnTo>
                  <a:pt x="118" y="465"/>
                </a:lnTo>
                <a:lnTo>
                  <a:pt x="124" y="451"/>
                </a:lnTo>
                <a:lnTo>
                  <a:pt x="131" y="437"/>
                </a:lnTo>
                <a:lnTo>
                  <a:pt x="138" y="424"/>
                </a:lnTo>
                <a:lnTo>
                  <a:pt x="143" y="412"/>
                </a:lnTo>
                <a:lnTo>
                  <a:pt x="156" y="399"/>
                </a:lnTo>
                <a:lnTo>
                  <a:pt x="157" y="397"/>
                </a:lnTo>
                <a:lnTo>
                  <a:pt x="164" y="376"/>
                </a:lnTo>
                <a:lnTo>
                  <a:pt x="171" y="363"/>
                </a:lnTo>
                <a:lnTo>
                  <a:pt x="184" y="342"/>
                </a:lnTo>
                <a:lnTo>
                  <a:pt x="190" y="329"/>
                </a:lnTo>
                <a:lnTo>
                  <a:pt x="196" y="317"/>
                </a:lnTo>
                <a:lnTo>
                  <a:pt x="209" y="303"/>
                </a:lnTo>
                <a:lnTo>
                  <a:pt x="210" y="301"/>
                </a:lnTo>
                <a:lnTo>
                  <a:pt x="216" y="290"/>
                </a:lnTo>
                <a:lnTo>
                  <a:pt x="229" y="276"/>
                </a:lnTo>
                <a:lnTo>
                  <a:pt x="230" y="274"/>
                </a:lnTo>
                <a:lnTo>
                  <a:pt x="236" y="263"/>
                </a:lnTo>
                <a:lnTo>
                  <a:pt x="249" y="249"/>
                </a:lnTo>
                <a:lnTo>
                  <a:pt x="262" y="235"/>
                </a:lnTo>
                <a:lnTo>
                  <a:pt x="263" y="233"/>
                </a:lnTo>
                <a:lnTo>
                  <a:pt x="269" y="222"/>
                </a:lnTo>
                <a:lnTo>
                  <a:pt x="280" y="216"/>
                </a:lnTo>
                <a:lnTo>
                  <a:pt x="282" y="215"/>
                </a:lnTo>
                <a:lnTo>
                  <a:pt x="295" y="201"/>
                </a:lnTo>
                <a:lnTo>
                  <a:pt x="296" y="199"/>
                </a:lnTo>
                <a:lnTo>
                  <a:pt x="302" y="188"/>
                </a:lnTo>
                <a:lnTo>
                  <a:pt x="315" y="174"/>
                </a:lnTo>
                <a:lnTo>
                  <a:pt x="326" y="168"/>
                </a:lnTo>
                <a:lnTo>
                  <a:pt x="328" y="167"/>
                </a:lnTo>
                <a:lnTo>
                  <a:pt x="329" y="165"/>
                </a:lnTo>
                <a:lnTo>
                  <a:pt x="335" y="154"/>
                </a:lnTo>
                <a:lnTo>
                  <a:pt x="346" y="148"/>
                </a:lnTo>
                <a:lnTo>
                  <a:pt x="348" y="147"/>
                </a:lnTo>
                <a:lnTo>
                  <a:pt x="349" y="145"/>
                </a:lnTo>
                <a:lnTo>
                  <a:pt x="355" y="133"/>
                </a:lnTo>
                <a:lnTo>
                  <a:pt x="368" y="120"/>
                </a:lnTo>
                <a:lnTo>
                  <a:pt x="369" y="118"/>
                </a:lnTo>
                <a:lnTo>
                  <a:pt x="374" y="106"/>
                </a:lnTo>
                <a:lnTo>
                  <a:pt x="386" y="100"/>
                </a:lnTo>
                <a:lnTo>
                  <a:pt x="388" y="99"/>
                </a:lnTo>
                <a:lnTo>
                  <a:pt x="389" y="97"/>
                </a:lnTo>
                <a:lnTo>
                  <a:pt x="394" y="86"/>
                </a:lnTo>
                <a:lnTo>
                  <a:pt x="405" y="80"/>
                </a:lnTo>
                <a:lnTo>
                  <a:pt x="407" y="79"/>
                </a:lnTo>
                <a:lnTo>
                  <a:pt x="421" y="65"/>
                </a:lnTo>
                <a:lnTo>
                  <a:pt x="432" y="60"/>
                </a:lnTo>
                <a:lnTo>
                  <a:pt x="434" y="59"/>
                </a:lnTo>
                <a:lnTo>
                  <a:pt x="435" y="57"/>
                </a:lnTo>
                <a:lnTo>
                  <a:pt x="440" y="45"/>
                </a:lnTo>
                <a:lnTo>
                  <a:pt x="452" y="39"/>
                </a:lnTo>
                <a:lnTo>
                  <a:pt x="465" y="32"/>
                </a:lnTo>
                <a:lnTo>
                  <a:pt x="478" y="26"/>
                </a:lnTo>
                <a:lnTo>
                  <a:pt x="491" y="19"/>
                </a:lnTo>
                <a:lnTo>
                  <a:pt x="504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20" name="Freeform 33"/>
          <p:cNvSpPr>
            <a:spLocks/>
          </p:cNvSpPr>
          <p:nvPr/>
        </p:nvSpPr>
        <p:spPr bwMode="auto">
          <a:xfrm>
            <a:off x="4991100" y="3452813"/>
            <a:ext cx="925513" cy="1258887"/>
          </a:xfrm>
          <a:custGeom>
            <a:avLst/>
            <a:gdLst>
              <a:gd name="T0" fmla="*/ 1689495687 w 507"/>
              <a:gd name="T1" fmla="*/ 16463260 h 760"/>
              <a:gd name="T2" fmla="*/ 1669501320 w 507"/>
              <a:gd name="T3" fmla="*/ 0 h 760"/>
              <a:gd name="T4" fmla="*/ 1532875886 w 507"/>
              <a:gd name="T5" fmla="*/ 57618927 h 760"/>
              <a:gd name="T6" fmla="*/ 1432905878 w 507"/>
              <a:gd name="T7" fmla="*/ 104262346 h 760"/>
              <a:gd name="T8" fmla="*/ 1326271082 w 507"/>
              <a:gd name="T9" fmla="*/ 192063089 h 760"/>
              <a:gd name="T10" fmla="*/ 1279617560 w 507"/>
              <a:gd name="T11" fmla="*/ 216757151 h 760"/>
              <a:gd name="T12" fmla="*/ 1212971496 w 507"/>
              <a:gd name="T13" fmla="*/ 271633030 h 760"/>
              <a:gd name="T14" fmla="*/ 1129662548 w 507"/>
              <a:gd name="T15" fmla="*/ 378638425 h 760"/>
              <a:gd name="T16" fmla="*/ 1063016485 w 507"/>
              <a:gd name="T17" fmla="*/ 433514303 h 760"/>
              <a:gd name="T18" fmla="*/ 973042747 w 507"/>
              <a:gd name="T19" fmla="*/ 496620983 h 760"/>
              <a:gd name="T20" fmla="*/ 909728166 w 507"/>
              <a:gd name="T21" fmla="*/ 565215417 h 760"/>
              <a:gd name="T22" fmla="*/ 843082103 w 507"/>
              <a:gd name="T23" fmla="*/ 620089638 h 760"/>
              <a:gd name="T24" fmla="*/ 753108365 w 507"/>
              <a:gd name="T25" fmla="*/ 702402627 h 760"/>
              <a:gd name="T26" fmla="*/ 686462302 w 507"/>
              <a:gd name="T27" fmla="*/ 776484814 h 760"/>
              <a:gd name="T28" fmla="*/ 619814413 w 507"/>
              <a:gd name="T29" fmla="*/ 850565345 h 760"/>
              <a:gd name="T30" fmla="*/ 509848135 w 507"/>
              <a:gd name="T31" fmla="*/ 1017936028 h 760"/>
              <a:gd name="T32" fmla="*/ 423207705 w 507"/>
              <a:gd name="T33" fmla="*/ 1149635486 h 760"/>
              <a:gd name="T34" fmla="*/ 333233968 w 507"/>
              <a:gd name="T35" fmla="*/ 1297799860 h 760"/>
              <a:gd name="T36" fmla="*/ 246593538 w 507"/>
              <a:gd name="T37" fmla="*/ 1448705626 h 760"/>
              <a:gd name="T38" fmla="*/ 199940016 w 507"/>
              <a:gd name="T39" fmla="*/ 1558455726 h 760"/>
              <a:gd name="T40" fmla="*/ 156619801 w 507"/>
              <a:gd name="T41" fmla="*/ 1670950531 h 760"/>
              <a:gd name="T42" fmla="*/ 109966278 w 507"/>
              <a:gd name="T43" fmla="*/ 1786188384 h 760"/>
              <a:gd name="T44" fmla="*/ 66646063 w 507"/>
              <a:gd name="T45" fmla="*/ 1898683189 h 760"/>
              <a:gd name="T46" fmla="*/ 23325848 w 507"/>
              <a:gd name="T47" fmla="*/ 2027639598 h 760"/>
              <a:gd name="T48" fmla="*/ 6664789 w 507"/>
              <a:gd name="T49" fmla="*/ 2082515476 h 760"/>
              <a:gd name="T50" fmla="*/ 36655426 w 507"/>
              <a:gd name="T51" fmla="*/ 2082515476 h 760"/>
              <a:gd name="T52" fmla="*/ 63314582 w 507"/>
              <a:gd name="T53" fmla="*/ 2030382647 h 760"/>
              <a:gd name="T54" fmla="*/ 106634797 w 507"/>
              <a:gd name="T55" fmla="*/ 1901426238 h 760"/>
              <a:gd name="T56" fmla="*/ 149955012 w 507"/>
              <a:gd name="T57" fmla="*/ 1797163891 h 760"/>
              <a:gd name="T58" fmla="*/ 173280860 w 507"/>
              <a:gd name="T59" fmla="*/ 1723081704 h 760"/>
              <a:gd name="T60" fmla="*/ 216602900 w 507"/>
              <a:gd name="T61" fmla="*/ 1640768715 h 760"/>
              <a:gd name="T62" fmla="*/ 259923115 w 507"/>
              <a:gd name="T63" fmla="*/ 1528275567 h 760"/>
              <a:gd name="T64" fmla="*/ 303243330 w 507"/>
              <a:gd name="T65" fmla="*/ 1424011564 h 760"/>
              <a:gd name="T66" fmla="*/ 393215242 w 507"/>
              <a:gd name="T67" fmla="*/ 1275848846 h 760"/>
              <a:gd name="T68" fmla="*/ 476524190 w 507"/>
              <a:gd name="T69" fmla="*/ 1130429177 h 760"/>
              <a:gd name="T70" fmla="*/ 569829409 w 507"/>
              <a:gd name="T71" fmla="*/ 995985014 h 760"/>
              <a:gd name="T72" fmla="*/ 696458573 w 507"/>
              <a:gd name="T73" fmla="*/ 831359036 h 760"/>
              <a:gd name="T74" fmla="*/ 763104636 w 507"/>
              <a:gd name="T75" fmla="*/ 757278506 h 760"/>
              <a:gd name="T76" fmla="*/ 829752525 w 507"/>
              <a:gd name="T77" fmla="*/ 683196318 h 760"/>
              <a:gd name="T78" fmla="*/ 933054014 w 507"/>
              <a:gd name="T79" fmla="*/ 592652527 h 760"/>
              <a:gd name="T80" fmla="*/ 1006366692 w 507"/>
              <a:gd name="T81" fmla="*/ 515827292 h 760"/>
              <a:gd name="T82" fmla="*/ 1086342333 w 507"/>
              <a:gd name="T83" fmla="*/ 460951414 h 760"/>
              <a:gd name="T84" fmla="*/ 1152988396 w 507"/>
              <a:gd name="T85" fmla="*/ 406077192 h 760"/>
              <a:gd name="T86" fmla="*/ 1226301074 w 507"/>
              <a:gd name="T87" fmla="*/ 329251956 h 760"/>
              <a:gd name="T88" fmla="*/ 1292947137 w 507"/>
              <a:gd name="T89" fmla="*/ 271633030 h 760"/>
              <a:gd name="T90" fmla="*/ 1356261719 w 507"/>
              <a:gd name="T91" fmla="*/ 216757151 h 760"/>
              <a:gd name="T92" fmla="*/ 1449566938 w 507"/>
              <a:gd name="T93" fmla="*/ 156395176 h 760"/>
              <a:gd name="T94" fmla="*/ 1592857161 w 507"/>
              <a:gd name="T95" fmla="*/ 71337482 h 7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07"/>
              <a:gd name="T145" fmla="*/ 0 h 760"/>
              <a:gd name="T146" fmla="*/ 507 w 507"/>
              <a:gd name="T147" fmla="*/ 760 h 7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07" h="760">
                <a:moveTo>
                  <a:pt x="504" y="12"/>
                </a:moveTo>
                <a:lnTo>
                  <a:pt x="506" y="11"/>
                </a:lnTo>
                <a:lnTo>
                  <a:pt x="507" y="9"/>
                </a:lnTo>
                <a:lnTo>
                  <a:pt x="507" y="6"/>
                </a:lnTo>
                <a:lnTo>
                  <a:pt x="507" y="4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9" y="1"/>
                </a:lnTo>
                <a:lnTo>
                  <a:pt x="486" y="8"/>
                </a:lnTo>
                <a:lnTo>
                  <a:pt x="473" y="15"/>
                </a:lnTo>
                <a:lnTo>
                  <a:pt x="460" y="21"/>
                </a:lnTo>
                <a:lnTo>
                  <a:pt x="447" y="28"/>
                </a:lnTo>
                <a:lnTo>
                  <a:pt x="433" y="35"/>
                </a:lnTo>
                <a:lnTo>
                  <a:pt x="431" y="36"/>
                </a:lnTo>
                <a:lnTo>
                  <a:pt x="430" y="38"/>
                </a:lnTo>
                <a:lnTo>
                  <a:pt x="425" y="50"/>
                </a:lnTo>
                <a:lnTo>
                  <a:pt x="414" y="55"/>
                </a:lnTo>
                <a:lnTo>
                  <a:pt x="412" y="56"/>
                </a:lnTo>
                <a:lnTo>
                  <a:pt x="398" y="70"/>
                </a:lnTo>
                <a:lnTo>
                  <a:pt x="387" y="76"/>
                </a:lnTo>
                <a:lnTo>
                  <a:pt x="385" y="77"/>
                </a:lnTo>
                <a:lnTo>
                  <a:pt x="384" y="79"/>
                </a:lnTo>
                <a:lnTo>
                  <a:pt x="379" y="90"/>
                </a:lnTo>
                <a:lnTo>
                  <a:pt x="367" y="96"/>
                </a:lnTo>
                <a:lnTo>
                  <a:pt x="365" y="97"/>
                </a:lnTo>
                <a:lnTo>
                  <a:pt x="364" y="99"/>
                </a:lnTo>
                <a:lnTo>
                  <a:pt x="359" y="111"/>
                </a:lnTo>
                <a:lnTo>
                  <a:pt x="346" y="124"/>
                </a:lnTo>
                <a:lnTo>
                  <a:pt x="345" y="126"/>
                </a:lnTo>
                <a:lnTo>
                  <a:pt x="339" y="138"/>
                </a:lnTo>
                <a:lnTo>
                  <a:pt x="328" y="144"/>
                </a:lnTo>
                <a:lnTo>
                  <a:pt x="326" y="145"/>
                </a:lnTo>
                <a:lnTo>
                  <a:pt x="325" y="147"/>
                </a:lnTo>
                <a:lnTo>
                  <a:pt x="319" y="158"/>
                </a:lnTo>
                <a:lnTo>
                  <a:pt x="308" y="164"/>
                </a:lnTo>
                <a:lnTo>
                  <a:pt x="306" y="165"/>
                </a:lnTo>
                <a:lnTo>
                  <a:pt x="293" y="179"/>
                </a:lnTo>
                <a:lnTo>
                  <a:pt x="292" y="181"/>
                </a:lnTo>
                <a:lnTo>
                  <a:pt x="286" y="192"/>
                </a:lnTo>
                <a:lnTo>
                  <a:pt x="273" y="206"/>
                </a:lnTo>
                <a:lnTo>
                  <a:pt x="262" y="212"/>
                </a:lnTo>
                <a:lnTo>
                  <a:pt x="260" y="213"/>
                </a:lnTo>
                <a:lnTo>
                  <a:pt x="259" y="215"/>
                </a:lnTo>
                <a:lnTo>
                  <a:pt x="253" y="226"/>
                </a:lnTo>
                <a:lnTo>
                  <a:pt x="240" y="240"/>
                </a:lnTo>
                <a:lnTo>
                  <a:pt x="227" y="254"/>
                </a:lnTo>
                <a:lnTo>
                  <a:pt x="226" y="256"/>
                </a:lnTo>
                <a:lnTo>
                  <a:pt x="220" y="267"/>
                </a:lnTo>
                <a:lnTo>
                  <a:pt x="207" y="281"/>
                </a:lnTo>
                <a:lnTo>
                  <a:pt x="206" y="283"/>
                </a:lnTo>
                <a:lnTo>
                  <a:pt x="200" y="294"/>
                </a:lnTo>
                <a:lnTo>
                  <a:pt x="187" y="308"/>
                </a:lnTo>
                <a:lnTo>
                  <a:pt x="186" y="310"/>
                </a:lnTo>
                <a:lnTo>
                  <a:pt x="179" y="324"/>
                </a:lnTo>
                <a:lnTo>
                  <a:pt x="173" y="337"/>
                </a:lnTo>
                <a:lnTo>
                  <a:pt x="160" y="358"/>
                </a:lnTo>
                <a:lnTo>
                  <a:pt x="153" y="371"/>
                </a:lnTo>
                <a:lnTo>
                  <a:pt x="146" y="390"/>
                </a:lnTo>
                <a:lnTo>
                  <a:pt x="134" y="403"/>
                </a:lnTo>
                <a:lnTo>
                  <a:pt x="133" y="405"/>
                </a:lnTo>
                <a:lnTo>
                  <a:pt x="127" y="419"/>
                </a:lnTo>
                <a:lnTo>
                  <a:pt x="120" y="432"/>
                </a:lnTo>
                <a:lnTo>
                  <a:pt x="113" y="446"/>
                </a:lnTo>
                <a:lnTo>
                  <a:pt x="107" y="460"/>
                </a:lnTo>
                <a:lnTo>
                  <a:pt x="100" y="473"/>
                </a:lnTo>
                <a:lnTo>
                  <a:pt x="93" y="487"/>
                </a:lnTo>
                <a:lnTo>
                  <a:pt x="87" y="500"/>
                </a:lnTo>
                <a:lnTo>
                  <a:pt x="80" y="514"/>
                </a:lnTo>
                <a:lnTo>
                  <a:pt x="74" y="528"/>
                </a:lnTo>
                <a:lnTo>
                  <a:pt x="67" y="541"/>
                </a:lnTo>
                <a:lnTo>
                  <a:pt x="66" y="543"/>
                </a:lnTo>
                <a:lnTo>
                  <a:pt x="66" y="556"/>
                </a:lnTo>
                <a:lnTo>
                  <a:pt x="60" y="568"/>
                </a:lnTo>
                <a:lnTo>
                  <a:pt x="54" y="582"/>
                </a:lnTo>
                <a:lnTo>
                  <a:pt x="53" y="584"/>
                </a:lnTo>
                <a:lnTo>
                  <a:pt x="53" y="597"/>
                </a:lnTo>
                <a:lnTo>
                  <a:pt x="47" y="609"/>
                </a:lnTo>
                <a:lnTo>
                  <a:pt x="41" y="623"/>
                </a:lnTo>
                <a:lnTo>
                  <a:pt x="34" y="636"/>
                </a:lnTo>
                <a:lnTo>
                  <a:pt x="33" y="638"/>
                </a:lnTo>
                <a:lnTo>
                  <a:pt x="33" y="651"/>
                </a:lnTo>
                <a:lnTo>
                  <a:pt x="27" y="664"/>
                </a:lnTo>
                <a:lnTo>
                  <a:pt x="21" y="677"/>
                </a:lnTo>
                <a:lnTo>
                  <a:pt x="20" y="679"/>
                </a:lnTo>
                <a:lnTo>
                  <a:pt x="20" y="692"/>
                </a:lnTo>
                <a:lnTo>
                  <a:pt x="14" y="704"/>
                </a:lnTo>
                <a:lnTo>
                  <a:pt x="8" y="718"/>
                </a:lnTo>
                <a:lnTo>
                  <a:pt x="7" y="720"/>
                </a:lnTo>
                <a:lnTo>
                  <a:pt x="7" y="739"/>
                </a:lnTo>
                <a:lnTo>
                  <a:pt x="1" y="752"/>
                </a:lnTo>
                <a:lnTo>
                  <a:pt x="0" y="754"/>
                </a:lnTo>
                <a:lnTo>
                  <a:pt x="1" y="757"/>
                </a:lnTo>
                <a:lnTo>
                  <a:pt x="2" y="759"/>
                </a:lnTo>
                <a:lnTo>
                  <a:pt x="4" y="760"/>
                </a:lnTo>
                <a:lnTo>
                  <a:pt x="6" y="760"/>
                </a:lnTo>
                <a:lnTo>
                  <a:pt x="9" y="760"/>
                </a:lnTo>
                <a:lnTo>
                  <a:pt x="11" y="759"/>
                </a:lnTo>
                <a:lnTo>
                  <a:pt x="12" y="757"/>
                </a:lnTo>
                <a:lnTo>
                  <a:pt x="19" y="743"/>
                </a:lnTo>
                <a:lnTo>
                  <a:pt x="19" y="740"/>
                </a:lnTo>
                <a:lnTo>
                  <a:pt x="19" y="722"/>
                </a:lnTo>
                <a:lnTo>
                  <a:pt x="25" y="709"/>
                </a:lnTo>
                <a:lnTo>
                  <a:pt x="32" y="696"/>
                </a:lnTo>
                <a:lnTo>
                  <a:pt x="32" y="693"/>
                </a:lnTo>
                <a:lnTo>
                  <a:pt x="32" y="681"/>
                </a:lnTo>
                <a:lnTo>
                  <a:pt x="38" y="669"/>
                </a:lnTo>
                <a:lnTo>
                  <a:pt x="45" y="655"/>
                </a:lnTo>
                <a:lnTo>
                  <a:pt x="45" y="652"/>
                </a:lnTo>
                <a:lnTo>
                  <a:pt x="45" y="640"/>
                </a:lnTo>
                <a:lnTo>
                  <a:pt x="52" y="628"/>
                </a:lnTo>
                <a:lnTo>
                  <a:pt x="58" y="614"/>
                </a:lnTo>
                <a:lnTo>
                  <a:pt x="65" y="601"/>
                </a:lnTo>
                <a:lnTo>
                  <a:pt x="65" y="598"/>
                </a:lnTo>
                <a:lnTo>
                  <a:pt x="65" y="586"/>
                </a:lnTo>
                <a:lnTo>
                  <a:pt x="71" y="573"/>
                </a:lnTo>
                <a:lnTo>
                  <a:pt x="78" y="560"/>
                </a:lnTo>
                <a:lnTo>
                  <a:pt x="78" y="557"/>
                </a:lnTo>
                <a:lnTo>
                  <a:pt x="78" y="545"/>
                </a:lnTo>
                <a:lnTo>
                  <a:pt x="85" y="533"/>
                </a:lnTo>
                <a:lnTo>
                  <a:pt x="91" y="519"/>
                </a:lnTo>
                <a:lnTo>
                  <a:pt x="98" y="505"/>
                </a:lnTo>
                <a:lnTo>
                  <a:pt x="104" y="492"/>
                </a:lnTo>
                <a:lnTo>
                  <a:pt x="111" y="478"/>
                </a:lnTo>
                <a:lnTo>
                  <a:pt x="118" y="465"/>
                </a:lnTo>
                <a:lnTo>
                  <a:pt x="124" y="451"/>
                </a:lnTo>
                <a:lnTo>
                  <a:pt x="131" y="437"/>
                </a:lnTo>
                <a:lnTo>
                  <a:pt x="138" y="424"/>
                </a:lnTo>
                <a:lnTo>
                  <a:pt x="143" y="412"/>
                </a:lnTo>
                <a:lnTo>
                  <a:pt x="156" y="399"/>
                </a:lnTo>
                <a:lnTo>
                  <a:pt x="157" y="397"/>
                </a:lnTo>
                <a:lnTo>
                  <a:pt x="164" y="376"/>
                </a:lnTo>
                <a:lnTo>
                  <a:pt x="171" y="363"/>
                </a:lnTo>
                <a:lnTo>
                  <a:pt x="184" y="342"/>
                </a:lnTo>
                <a:lnTo>
                  <a:pt x="190" y="329"/>
                </a:lnTo>
                <a:lnTo>
                  <a:pt x="196" y="317"/>
                </a:lnTo>
                <a:lnTo>
                  <a:pt x="209" y="303"/>
                </a:lnTo>
                <a:lnTo>
                  <a:pt x="210" y="301"/>
                </a:lnTo>
                <a:lnTo>
                  <a:pt x="216" y="290"/>
                </a:lnTo>
                <a:lnTo>
                  <a:pt x="229" y="276"/>
                </a:lnTo>
                <a:lnTo>
                  <a:pt x="230" y="274"/>
                </a:lnTo>
                <a:lnTo>
                  <a:pt x="236" y="263"/>
                </a:lnTo>
                <a:lnTo>
                  <a:pt x="249" y="249"/>
                </a:lnTo>
                <a:lnTo>
                  <a:pt x="262" y="235"/>
                </a:lnTo>
                <a:lnTo>
                  <a:pt x="263" y="233"/>
                </a:lnTo>
                <a:lnTo>
                  <a:pt x="269" y="222"/>
                </a:lnTo>
                <a:lnTo>
                  <a:pt x="280" y="216"/>
                </a:lnTo>
                <a:lnTo>
                  <a:pt x="282" y="215"/>
                </a:lnTo>
                <a:lnTo>
                  <a:pt x="295" y="201"/>
                </a:lnTo>
                <a:lnTo>
                  <a:pt x="296" y="199"/>
                </a:lnTo>
                <a:lnTo>
                  <a:pt x="302" y="188"/>
                </a:lnTo>
                <a:lnTo>
                  <a:pt x="315" y="174"/>
                </a:lnTo>
                <a:lnTo>
                  <a:pt x="326" y="168"/>
                </a:lnTo>
                <a:lnTo>
                  <a:pt x="328" y="167"/>
                </a:lnTo>
                <a:lnTo>
                  <a:pt x="329" y="165"/>
                </a:lnTo>
                <a:lnTo>
                  <a:pt x="335" y="154"/>
                </a:lnTo>
                <a:lnTo>
                  <a:pt x="346" y="148"/>
                </a:lnTo>
                <a:lnTo>
                  <a:pt x="348" y="147"/>
                </a:lnTo>
                <a:lnTo>
                  <a:pt x="349" y="145"/>
                </a:lnTo>
                <a:lnTo>
                  <a:pt x="355" y="133"/>
                </a:lnTo>
                <a:lnTo>
                  <a:pt x="368" y="120"/>
                </a:lnTo>
                <a:lnTo>
                  <a:pt x="369" y="118"/>
                </a:lnTo>
                <a:lnTo>
                  <a:pt x="374" y="106"/>
                </a:lnTo>
                <a:lnTo>
                  <a:pt x="386" y="100"/>
                </a:lnTo>
                <a:lnTo>
                  <a:pt x="388" y="99"/>
                </a:lnTo>
                <a:lnTo>
                  <a:pt x="389" y="97"/>
                </a:lnTo>
                <a:lnTo>
                  <a:pt x="394" y="86"/>
                </a:lnTo>
                <a:lnTo>
                  <a:pt x="405" y="80"/>
                </a:lnTo>
                <a:lnTo>
                  <a:pt x="407" y="79"/>
                </a:lnTo>
                <a:lnTo>
                  <a:pt x="421" y="65"/>
                </a:lnTo>
                <a:lnTo>
                  <a:pt x="432" y="60"/>
                </a:lnTo>
                <a:lnTo>
                  <a:pt x="434" y="59"/>
                </a:lnTo>
                <a:lnTo>
                  <a:pt x="435" y="57"/>
                </a:lnTo>
                <a:lnTo>
                  <a:pt x="440" y="45"/>
                </a:lnTo>
                <a:lnTo>
                  <a:pt x="452" y="39"/>
                </a:lnTo>
                <a:lnTo>
                  <a:pt x="465" y="32"/>
                </a:lnTo>
                <a:lnTo>
                  <a:pt x="478" y="26"/>
                </a:lnTo>
                <a:lnTo>
                  <a:pt x="491" y="19"/>
                </a:lnTo>
                <a:lnTo>
                  <a:pt x="504" y="12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21" name="Freeform 35"/>
          <p:cNvSpPr>
            <a:spLocks/>
          </p:cNvSpPr>
          <p:nvPr/>
        </p:nvSpPr>
        <p:spPr bwMode="auto">
          <a:xfrm>
            <a:off x="2844800" y="2114550"/>
            <a:ext cx="2605088" cy="1743075"/>
          </a:xfrm>
          <a:custGeom>
            <a:avLst/>
            <a:gdLst>
              <a:gd name="T0" fmla="*/ 2147483647 w 1431"/>
              <a:gd name="T1" fmla="*/ 2147483647 h 1052"/>
              <a:gd name="T2" fmla="*/ 2147483647 w 1431"/>
              <a:gd name="T3" fmla="*/ 2147483647 h 1052"/>
              <a:gd name="T4" fmla="*/ 2147483647 w 1431"/>
              <a:gd name="T5" fmla="*/ 2147483647 h 1052"/>
              <a:gd name="T6" fmla="*/ 2147483647 w 1431"/>
              <a:gd name="T7" fmla="*/ 2147483647 h 1052"/>
              <a:gd name="T8" fmla="*/ 2147483647 w 1431"/>
              <a:gd name="T9" fmla="*/ 2147483647 h 1052"/>
              <a:gd name="T10" fmla="*/ 2147483647 w 1431"/>
              <a:gd name="T11" fmla="*/ 2147483647 h 1052"/>
              <a:gd name="T12" fmla="*/ 2147483647 w 1431"/>
              <a:gd name="T13" fmla="*/ 2147483647 h 1052"/>
              <a:gd name="T14" fmla="*/ 2147483647 w 1431"/>
              <a:gd name="T15" fmla="*/ 2147483647 h 1052"/>
              <a:gd name="T16" fmla="*/ 2147483647 w 1431"/>
              <a:gd name="T17" fmla="*/ 2045299683 h 1052"/>
              <a:gd name="T18" fmla="*/ 2147483647 w 1431"/>
              <a:gd name="T19" fmla="*/ 1864106042 h 1052"/>
              <a:gd name="T20" fmla="*/ 2147483647 w 1431"/>
              <a:gd name="T21" fmla="*/ 1688401763 h 1052"/>
              <a:gd name="T22" fmla="*/ 2147483647 w 1431"/>
              <a:gd name="T23" fmla="*/ 1537407062 h 1052"/>
              <a:gd name="T24" fmla="*/ 2147483647 w 1431"/>
              <a:gd name="T25" fmla="*/ 1328758334 h 1052"/>
              <a:gd name="T26" fmla="*/ 2041486040 w 1431"/>
              <a:gd name="T27" fmla="*/ 1196980538 h 1052"/>
              <a:gd name="T28" fmla="*/ 1885723260 w 1431"/>
              <a:gd name="T29" fmla="*/ 1070693760 h 1052"/>
              <a:gd name="T30" fmla="*/ 1726645409 w 1431"/>
              <a:gd name="T31" fmla="*/ 900480498 h 1052"/>
              <a:gd name="T32" fmla="*/ 1594082657 w 1431"/>
              <a:gd name="T33" fmla="*/ 730267236 h 1052"/>
              <a:gd name="T34" fmla="*/ 1454889765 w 1431"/>
              <a:gd name="T35" fmla="*/ 535347709 h 1052"/>
              <a:gd name="T36" fmla="*/ 1256043816 w 1431"/>
              <a:gd name="T37" fmla="*/ 351406902 h 1052"/>
              <a:gd name="T38" fmla="*/ 1133422634 w 1431"/>
              <a:gd name="T39" fmla="*/ 249828047 h 1052"/>
              <a:gd name="T40" fmla="*/ 1007486381 w 1431"/>
              <a:gd name="T41" fmla="*/ 161976736 h 1052"/>
              <a:gd name="T42" fmla="*/ 772185585 w 1431"/>
              <a:gd name="T43" fmla="*/ 79616442 h 1052"/>
              <a:gd name="T44" fmla="*/ 516999830 w 1431"/>
              <a:gd name="T45" fmla="*/ 19216905 h 1052"/>
              <a:gd name="T46" fmla="*/ 285012283 w 1431"/>
              <a:gd name="T47" fmla="*/ 19216905 h 1052"/>
              <a:gd name="T48" fmla="*/ 53024737 w 1431"/>
              <a:gd name="T49" fmla="*/ 82360294 h 1052"/>
              <a:gd name="T50" fmla="*/ 0 w 1431"/>
              <a:gd name="T51" fmla="*/ 280026987 h 1052"/>
              <a:gd name="T52" fmla="*/ 119307933 w 1431"/>
              <a:gd name="T53" fmla="*/ 428277835 h 1052"/>
              <a:gd name="T54" fmla="*/ 304897242 w 1431"/>
              <a:gd name="T55" fmla="*/ 524365673 h 1052"/>
              <a:gd name="T56" fmla="*/ 463973273 w 1431"/>
              <a:gd name="T57" fmla="*/ 540837069 h 1052"/>
              <a:gd name="T58" fmla="*/ 404320216 w 1431"/>
              <a:gd name="T59" fmla="*/ 491421224 h 1052"/>
              <a:gd name="T60" fmla="*/ 152447711 w 1431"/>
              <a:gd name="T61" fmla="*/ 409059274 h 1052"/>
              <a:gd name="T62" fmla="*/ 39769918 w 1431"/>
              <a:gd name="T63" fmla="*/ 244337029 h 1052"/>
              <a:gd name="T64" fmla="*/ 205474268 w 1431"/>
              <a:gd name="T65" fmla="*/ 52161354 h 1052"/>
              <a:gd name="T66" fmla="*/ 463973273 w 1431"/>
              <a:gd name="T67" fmla="*/ 52161354 h 1052"/>
              <a:gd name="T68" fmla="*/ 715845778 w 1431"/>
              <a:gd name="T69" fmla="*/ 87851311 h 1052"/>
              <a:gd name="T70" fmla="*/ 994229742 w 1431"/>
              <a:gd name="T71" fmla="*/ 214138089 h 1052"/>
              <a:gd name="T72" fmla="*/ 1070454507 w 1431"/>
              <a:gd name="T73" fmla="*/ 260810082 h 1052"/>
              <a:gd name="T74" fmla="*/ 1242787177 w 1431"/>
              <a:gd name="T75" fmla="*/ 403569913 h 1052"/>
              <a:gd name="T76" fmla="*/ 1385293319 w 1431"/>
              <a:gd name="T77" fmla="*/ 543582578 h 1052"/>
              <a:gd name="T78" fmla="*/ 1560941059 w 1431"/>
              <a:gd name="T79" fmla="*/ 749485798 h 1052"/>
              <a:gd name="T80" fmla="*/ 1693505631 w 1431"/>
              <a:gd name="T81" fmla="*/ 919699060 h 1052"/>
              <a:gd name="T82" fmla="*/ 1852581661 w 1431"/>
              <a:gd name="T83" fmla="*/ 1089910665 h 1052"/>
              <a:gd name="T84" fmla="*/ 2011657692 w 1431"/>
              <a:gd name="T85" fmla="*/ 1221688461 h 1052"/>
              <a:gd name="T86" fmla="*/ 2144222264 w 1431"/>
              <a:gd name="T87" fmla="*/ 1353466256 h 1052"/>
              <a:gd name="T88" fmla="*/ 2147483647 w 1431"/>
              <a:gd name="T89" fmla="*/ 1595059434 h 1052"/>
              <a:gd name="T90" fmla="*/ 2147483647 w 1431"/>
              <a:gd name="T91" fmla="*/ 1746054134 h 1052"/>
              <a:gd name="T92" fmla="*/ 2147483647 w 1431"/>
              <a:gd name="T93" fmla="*/ 1916267396 h 1052"/>
              <a:gd name="T94" fmla="*/ 2147483647 w 1431"/>
              <a:gd name="T95" fmla="*/ 2056281718 h 1052"/>
              <a:gd name="T96" fmla="*/ 2147483647 w 1431"/>
              <a:gd name="T97" fmla="*/ 2147483647 h 1052"/>
              <a:gd name="T98" fmla="*/ 2147483647 w 1431"/>
              <a:gd name="T99" fmla="*/ 2147483647 h 1052"/>
              <a:gd name="T100" fmla="*/ 2147483647 w 1431"/>
              <a:gd name="T101" fmla="*/ 2147483647 h 1052"/>
              <a:gd name="T102" fmla="*/ 2147483647 w 1431"/>
              <a:gd name="T103" fmla="*/ 2147483647 h 1052"/>
              <a:gd name="T104" fmla="*/ 2147483647 w 1431"/>
              <a:gd name="T105" fmla="*/ 2147483647 h 1052"/>
              <a:gd name="T106" fmla="*/ 2147483647 w 1431"/>
              <a:gd name="T107" fmla="*/ 2147483647 h 1052"/>
              <a:gd name="T108" fmla="*/ 2147483647 w 1431"/>
              <a:gd name="T109" fmla="*/ 2147483647 h 10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31"/>
              <a:gd name="T166" fmla="*/ 0 h 1052"/>
              <a:gd name="T167" fmla="*/ 1431 w 1431"/>
              <a:gd name="T168" fmla="*/ 1052 h 105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31" h="1052">
                <a:moveTo>
                  <a:pt x="1423" y="1052"/>
                </a:moveTo>
                <a:lnTo>
                  <a:pt x="1425" y="1052"/>
                </a:lnTo>
                <a:lnTo>
                  <a:pt x="1428" y="1052"/>
                </a:lnTo>
                <a:lnTo>
                  <a:pt x="1430" y="1051"/>
                </a:lnTo>
                <a:lnTo>
                  <a:pt x="1431" y="1049"/>
                </a:lnTo>
                <a:lnTo>
                  <a:pt x="1431" y="1046"/>
                </a:lnTo>
                <a:lnTo>
                  <a:pt x="1431" y="1044"/>
                </a:lnTo>
                <a:lnTo>
                  <a:pt x="1430" y="1042"/>
                </a:lnTo>
                <a:lnTo>
                  <a:pt x="1428" y="1041"/>
                </a:lnTo>
                <a:lnTo>
                  <a:pt x="1415" y="1035"/>
                </a:lnTo>
                <a:lnTo>
                  <a:pt x="1394" y="1028"/>
                </a:lnTo>
                <a:lnTo>
                  <a:pt x="1381" y="1021"/>
                </a:lnTo>
                <a:lnTo>
                  <a:pt x="1378" y="1020"/>
                </a:lnTo>
                <a:lnTo>
                  <a:pt x="1366" y="1020"/>
                </a:lnTo>
                <a:lnTo>
                  <a:pt x="1356" y="1015"/>
                </a:lnTo>
                <a:lnTo>
                  <a:pt x="1342" y="1001"/>
                </a:lnTo>
                <a:lnTo>
                  <a:pt x="1340" y="1000"/>
                </a:lnTo>
                <a:lnTo>
                  <a:pt x="1337" y="999"/>
                </a:lnTo>
                <a:lnTo>
                  <a:pt x="1327" y="999"/>
                </a:lnTo>
                <a:lnTo>
                  <a:pt x="1315" y="987"/>
                </a:lnTo>
                <a:lnTo>
                  <a:pt x="1313" y="986"/>
                </a:lnTo>
                <a:lnTo>
                  <a:pt x="1299" y="980"/>
                </a:lnTo>
                <a:lnTo>
                  <a:pt x="1286" y="972"/>
                </a:lnTo>
                <a:lnTo>
                  <a:pt x="1272" y="965"/>
                </a:lnTo>
                <a:lnTo>
                  <a:pt x="1258" y="959"/>
                </a:lnTo>
                <a:lnTo>
                  <a:pt x="1247" y="953"/>
                </a:lnTo>
                <a:lnTo>
                  <a:pt x="1233" y="939"/>
                </a:lnTo>
                <a:lnTo>
                  <a:pt x="1231" y="938"/>
                </a:lnTo>
                <a:lnTo>
                  <a:pt x="1212" y="931"/>
                </a:lnTo>
                <a:lnTo>
                  <a:pt x="1199" y="918"/>
                </a:lnTo>
                <a:lnTo>
                  <a:pt x="1197" y="917"/>
                </a:lnTo>
                <a:lnTo>
                  <a:pt x="1177" y="911"/>
                </a:lnTo>
                <a:lnTo>
                  <a:pt x="1164" y="904"/>
                </a:lnTo>
                <a:lnTo>
                  <a:pt x="1150" y="897"/>
                </a:lnTo>
                <a:lnTo>
                  <a:pt x="1136" y="890"/>
                </a:lnTo>
                <a:lnTo>
                  <a:pt x="1123" y="883"/>
                </a:lnTo>
                <a:lnTo>
                  <a:pt x="1111" y="877"/>
                </a:lnTo>
                <a:lnTo>
                  <a:pt x="1098" y="863"/>
                </a:lnTo>
                <a:lnTo>
                  <a:pt x="1096" y="862"/>
                </a:lnTo>
                <a:lnTo>
                  <a:pt x="1082" y="856"/>
                </a:lnTo>
                <a:lnTo>
                  <a:pt x="1071" y="850"/>
                </a:lnTo>
                <a:lnTo>
                  <a:pt x="1064" y="838"/>
                </a:lnTo>
                <a:lnTo>
                  <a:pt x="1063" y="836"/>
                </a:lnTo>
                <a:lnTo>
                  <a:pt x="1061" y="835"/>
                </a:lnTo>
                <a:lnTo>
                  <a:pt x="1058" y="834"/>
                </a:lnTo>
                <a:lnTo>
                  <a:pt x="1048" y="834"/>
                </a:lnTo>
                <a:lnTo>
                  <a:pt x="1030" y="822"/>
                </a:lnTo>
                <a:lnTo>
                  <a:pt x="1016" y="808"/>
                </a:lnTo>
                <a:lnTo>
                  <a:pt x="1014" y="807"/>
                </a:lnTo>
                <a:lnTo>
                  <a:pt x="1011" y="806"/>
                </a:lnTo>
                <a:lnTo>
                  <a:pt x="999" y="806"/>
                </a:lnTo>
                <a:lnTo>
                  <a:pt x="989" y="801"/>
                </a:lnTo>
                <a:lnTo>
                  <a:pt x="975" y="787"/>
                </a:lnTo>
                <a:lnTo>
                  <a:pt x="962" y="774"/>
                </a:lnTo>
                <a:lnTo>
                  <a:pt x="960" y="773"/>
                </a:lnTo>
                <a:lnTo>
                  <a:pt x="946" y="766"/>
                </a:lnTo>
                <a:lnTo>
                  <a:pt x="935" y="760"/>
                </a:lnTo>
                <a:lnTo>
                  <a:pt x="921" y="746"/>
                </a:lnTo>
                <a:lnTo>
                  <a:pt x="919" y="745"/>
                </a:lnTo>
                <a:lnTo>
                  <a:pt x="907" y="739"/>
                </a:lnTo>
                <a:lnTo>
                  <a:pt x="887" y="719"/>
                </a:lnTo>
                <a:lnTo>
                  <a:pt x="867" y="705"/>
                </a:lnTo>
                <a:lnTo>
                  <a:pt x="865" y="704"/>
                </a:lnTo>
                <a:lnTo>
                  <a:pt x="851" y="697"/>
                </a:lnTo>
                <a:lnTo>
                  <a:pt x="840" y="691"/>
                </a:lnTo>
                <a:lnTo>
                  <a:pt x="834" y="679"/>
                </a:lnTo>
                <a:lnTo>
                  <a:pt x="833" y="677"/>
                </a:lnTo>
                <a:lnTo>
                  <a:pt x="813" y="663"/>
                </a:lnTo>
                <a:lnTo>
                  <a:pt x="799" y="643"/>
                </a:lnTo>
                <a:lnTo>
                  <a:pt x="797" y="642"/>
                </a:lnTo>
                <a:lnTo>
                  <a:pt x="778" y="629"/>
                </a:lnTo>
                <a:lnTo>
                  <a:pt x="773" y="617"/>
                </a:lnTo>
                <a:lnTo>
                  <a:pt x="772" y="615"/>
                </a:lnTo>
                <a:lnTo>
                  <a:pt x="759" y="603"/>
                </a:lnTo>
                <a:lnTo>
                  <a:pt x="759" y="592"/>
                </a:lnTo>
                <a:lnTo>
                  <a:pt x="759" y="590"/>
                </a:lnTo>
                <a:lnTo>
                  <a:pt x="758" y="588"/>
                </a:lnTo>
                <a:lnTo>
                  <a:pt x="744" y="574"/>
                </a:lnTo>
                <a:lnTo>
                  <a:pt x="739" y="562"/>
                </a:lnTo>
                <a:lnTo>
                  <a:pt x="738" y="560"/>
                </a:lnTo>
                <a:lnTo>
                  <a:pt x="724" y="547"/>
                </a:lnTo>
                <a:lnTo>
                  <a:pt x="704" y="526"/>
                </a:lnTo>
                <a:lnTo>
                  <a:pt x="702" y="525"/>
                </a:lnTo>
                <a:lnTo>
                  <a:pt x="690" y="519"/>
                </a:lnTo>
                <a:lnTo>
                  <a:pt x="670" y="498"/>
                </a:lnTo>
                <a:lnTo>
                  <a:pt x="656" y="484"/>
                </a:lnTo>
                <a:lnTo>
                  <a:pt x="650" y="473"/>
                </a:lnTo>
                <a:lnTo>
                  <a:pt x="649" y="471"/>
                </a:lnTo>
                <a:lnTo>
                  <a:pt x="647" y="470"/>
                </a:lnTo>
                <a:lnTo>
                  <a:pt x="636" y="464"/>
                </a:lnTo>
                <a:lnTo>
                  <a:pt x="630" y="452"/>
                </a:lnTo>
                <a:lnTo>
                  <a:pt x="629" y="450"/>
                </a:lnTo>
                <a:lnTo>
                  <a:pt x="616" y="436"/>
                </a:lnTo>
                <a:lnTo>
                  <a:pt x="609" y="424"/>
                </a:lnTo>
                <a:lnTo>
                  <a:pt x="608" y="422"/>
                </a:lnTo>
                <a:lnTo>
                  <a:pt x="606" y="421"/>
                </a:lnTo>
                <a:lnTo>
                  <a:pt x="594" y="416"/>
                </a:lnTo>
                <a:lnTo>
                  <a:pt x="575" y="402"/>
                </a:lnTo>
                <a:lnTo>
                  <a:pt x="569" y="390"/>
                </a:lnTo>
                <a:lnTo>
                  <a:pt x="568" y="388"/>
                </a:lnTo>
                <a:lnTo>
                  <a:pt x="555" y="374"/>
                </a:lnTo>
                <a:lnTo>
                  <a:pt x="553" y="373"/>
                </a:lnTo>
                <a:lnTo>
                  <a:pt x="541" y="367"/>
                </a:lnTo>
                <a:lnTo>
                  <a:pt x="535" y="355"/>
                </a:lnTo>
                <a:lnTo>
                  <a:pt x="528" y="342"/>
                </a:lnTo>
                <a:lnTo>
                  <a:pt x="521" y="328"/>
                </a:lnTo>
                <a:lnTo>
                  <a:pt x="520" y="326"/>
                </a:lnTo>
                <a:lnTo>
                  <a:pt x="518" y="325"/>
                </a:lnTo>
                <a:lnTo>
                  <a:pt x="507" y="319"/>
                </a:lnTo>
                <a:lnTo>
                  <a:pt x="501" y="307"/>
                </a:lnTo>
                <a:lnTo>
                  <a:pt x="494" y="294"/>
                </a:lnTo>
                <a:lnTo>
                  <a:pt x="487" y="279"/>
                </a:lnTo>
                <a:lnTo>
                  <a:pt x="481" y="266"/>
                </a:lnTo>
                <a:lnTo>
                  <a:pt x="480" y="264"/>
                </a:lnTo>
                <a:lnTo>
                  <a:pt x="466" y="250"/>
                </a:lnTo>
                <a:lnTo>
                  <a:pt x="460" y="238"/>
                </a:lnTo>
                <a:lnTo>
                  <a:pt x="453" y="224"/>
                </a:lnTo>
                <a:lnTo>
                  <a:pt x="447" y="211"/>
                </a:lnTo>
                <a:lnTo>
                  <a:pt x="440" y="197"/>
                </a:lnTo>
                <a:lnTo>
                  <a:pt x="439" y="195"/>
                </a:lnTo>
                <a:lnTo>
                  <a:pt x="437" y="194"/>
                </a:lnTo>
                <a:lnTo>
                  <a:pt x="424" y="188"/>
                </a:lnTo>
                <a:lnTo>
                  <a:pt x="413" y="169"/>
                </a:lnTo>
                <a:lnTo>
                  <a:pt x="412" y="167"/>
                </a:lnTo>
                <a:lnTo>
                  <a:pt x="398" y="153"/>
                </a:lnTo>
                <a:lnTo>
                  <a:pt x="385" y="140"/>
                </a:lnTo>
                <a:lnTo>
                  <a:pt x="379" y="128"/>
                </a:lnTo>
                <a:lnTo>
                  <a:pt x="378" y="126"/>
                </a:lnTo>
                <a:lnTo>
                  <a:pt x="376" y="125"/>
                </a:lnTo>
                <a:lnTo>
                  <a:pt x="364" y="119"/>
                </a:lnTo>
                <a:lnTo>
                  <a:pt x="359" y="107"/>
                </a:lnTo>
                <a:lnTo>
                  <a:pt x="358" y="105"/>
                </a:lnTo>
                <a:lnTo>
                  <a:pt x="344" y="92"/>
                </a:lnTo>
                <a:lnTo>
                  <a:pt x="342" y="91"/>
                </a:lnTo>
                <a:lnTo>
                  <a:pt x="330" y="85"/>
                </a:lnTo>
                <a:lnTo>
                  <a:pt x="324" y="73"/>
                </a:lnTo>
                <a:lnTo>
                  <a:pt x="323" y="71"/>
                </a:lnTo>
                <a:lnTo>
                  <a:pt x="321" y="70"/>
                </a:lnTo>
                <a:lnTo>
                  <a:pt x="318" y="69"/>
                </a:lnTo>
                <a:lnTo>
                  <a:pt x="309" y="69"/>
                </a:lnTo>
                <a:lnTo>
                  <a:pt x="304" y="59"/>
                </a:lnTo>
                <a:lnTo>
                  <a:pt x="303" y="57"/>
                </a:lnTo>
                <a:lnTo>
                  <a:pt x="283" y="43"/>
                </a:lnTo>
                <a:lnTo>
                  <a:pt x="281" y="42"/>
                </a:lnTo>
                <a:lnTo>
                  <a:pt x="278" y="41"/>
                </a:lnTo>
                <a:lnTo>
                  <a:pt x="266" y="41"/>
                </a:lnTo>
                <a:lnTo>
                  <a:pt x="253" y="36"/>
                </a:lnTo>
                <a:lnTo>
                  <a:pt x="233" y="29"/>
                </a:lnTo>
                <a:lnTo>
                  <a:pt x="220" y="21"/>
                </a:lnTo>
                <a:lnTo>
                  <a:pt x="217" y="20"/>
                </a:lnTo>
                <a:lnTo>
                  <a:pt x="204" y="20"/>
                </a:lnTo>
                <a:lnTo>
                  <a:pt x="186" y="15"/>
                </a:lnTo>
                <a:lnTo>
                  <a:pt x="172" y="8"/>
                </a:lnTo>
                <a:lnTo>
                  <a:pt x="169" y="7"/>
                </a:lnTo>
                <a:lnTo>
                  <a:pt x="156" y="7"/>
                </a:lnTo>
                <a:lnTo>
                  <a:pt x="144" y="7"/>
                </a:lnTo>
                <a:lnTo>
                  <a:pt x="131" y="1"/>
                </a:lnTo>
                <a:lnTo>
                  <a:pt x="128" y="0"/>
                </a:lnTo>
                <a:lnTo>
                  <a:pt x="115" y="0"/>
                </a:lnTo>
                <a:lnTo>
                  <a:pt x="101" y="0"/>
                </a:lnTo>
                <a:lnTo>
                  <a:pt x="99" y="1"/>
                </a:lnTo>
                <a:lnTo>
                  <a:pt x="86" y="7"/>
                </a:lnTo>
                <a:lnTo>
                  <a:pt x="74" y="7"/>
                </a:lnTo>
                <a:lnTo>
                  <a:pt x="60" y="7"/>
                </a:lnTo>
                <a:lnTo>
                  <a:pt x="58" y="8"/>
                </a:lnTo>
                <a:lnTo>
                  <a:pt x="45" y="15"/>
                </a:lnTo>
                <a:lnTo>
                  <a:pt x="31" y="21"/>
                </a:lnTo>
                <a:lnTo>
                  <a:pt x="18" y="29"/>
                </a:lnTo>
                <a:lnTo>
                  <a:pt x="16" y="30"/>
                </a:lnTo>
                <a:lnTo>
                  <a:pt x="15" y="32"/>
                </a:lnTo>
                <a:lnTo>
                  <a:pt x="8" y="45"/>
                </a:lnTo>
                <a:lnTo>
                  <a:pt x="1" y="59"/>
                </a:lnTo>
                <a:lnTo>
                  <a:pt x="0" y="61"/>
                </a:lnTo>
                <a:lnTo>
                  <a:pt x="0" y="75"/>
                </a:lnTo>
                <a:lnTo>
                  <a:pt x="0" y="89"/>
                </a:lnTo>
                <a:lnTo>
                  <a:pt x="0" y="102"/>
                </a:lnTo>
                <a:lnTo>
                  <a:pt x="1" y="105"/>
                </a:lnTo>
                <a:lnTo>
                  <a:pt x="8" y="120"/>
                </a:lnTo>
                <a:lnTo>
                  <a:pt x="15" y="133"/>
                </a:lnTo>
                <a:lnTo>
                  <a:pt x="21" y="147"/>
                </a:lnTo>
                <a:lnTo>
                  <a:pt x="22" y="149"/>
                </a:lnTo>
                <a:lnTo>
                  <a:pt x="24" y="150"/>
                </a:lnTo>
                <a:lnTo>
                  <a:pt x="36" y="156"/>
                </a:lnTo>
                <a:lnTo>
                  <a:pt x="42" y="168"/>
                </a:lnTo>
                <a:lnTo>
                  <a:pt x="43" y="170"/>
                </a:lnTo>
                <a:lnTo>
                  <a:pt x="45" y="171"/>
                </a:lnTo>
                <a:lnTo>
                  <a:pt x="47" y="171"/>
                </a:lnTo>
                <a:lnTo>
                  <a:pt x="59" y="171"/>
                </a:lnTo>
                <a:lnTo>
                  <a:pt x="79" y="184"/>
                </a:lnTo>
                <a:lnTo>
                  <a:pt x="92" y="191"/>
                </a:lnTo>
                <a:lnTo>
                  <a:pt x="94" y="191"/>
                </a:lnTo>
                <a:lnTo>
                  <a:pt x="108" y="191"/>
                </a:lnTo>
                <a:lnTo>
                  <a:pt x="121" y="191"/>
                </a:lnTo>
                <a:lnTo>
                  <a:pt x="133" y="198"/>
                </a:lnTo>
                <a:lnTo>
                  <a:pt x="135" y="198"/>
                </a:lnTo>
                <a:lnTo>
                  <a:pt x="138" y="198"/>
                </a:lnTo>
                <a:lnTo>
                  <a:pt x="140" y="197"/>
                </a:lnTo>
                <a:lnTo>
                  <a:pt x="141" y="195"/>
                </a:lnTo>
                <a:lnTo>
                  <a:pt x="141" y="192"/>
                </a:lnTo>
                <a:lnTo>
                  <a:pt x="141" y="190"/>
                </a:lnTo>
                <a:lnTo>
                  <a:pt x="140" y="188"/>
                </a:lnTo>
                <a:lnTo>
                  <a:pt x="138" y="187"/>
                </a:lnTo>
                <a:lnTo>
                  <a:pt x="125" y="180"/>
                </a:lnTo>
                <a:lnTo>
                  <a:pt x="122" y="179"/>
                </a:lnTo>
                <a:lnTo>
                  <a:pt x="108" y="179"/>
                </a:lnTo>
                <a:lnTo>
                  <a:pt x="96" y="179"/>
                </a:lnTo>
                <a:lnTo>
                  <a:pt x="84" y="173"/>
                </a:lnTo>
                <a:lnTo>
                  <a:pt x="63" y="160"/>
                </a:lnTo>
                <a:lnTo>
                  <a:pt x="60" y="159"/>
                </a:lnTo>
                <a:lnTo>
                  <a:pt x="51" y="159"/>
                </a:lnTo>
                <a:lnTo>
                  <a:pt x="46" y="149"/>
                </a:lnTo>
                <a:lnTo>
                  <a:pt x="45" y="147"/>
                </a:lnTo>
                <a:lnTo>
                  <a:pt x="43" y="146"/>
                </a:lnTo>
                <a:lnTo>
                  <a:pt x="31" y="140"/>
                </a:lnTo>
                <a:lnTo>
                  <a:pt x="26" y="128"/>
                </a:lnTo>
                <a:lnTo>
                  <a:pt x="19" y="115"/>
                </a:lnTo>
                <a:lnTo>
                  <a:pt x="12" y="101"/>
                </a:lnTo>
                <a:lnTo>
                  <a:pt x="12" y="89"/>
                </a:lnTo>
                <a:lnTo>
                  <a:pt x="12" y="75"/>
                </a:lnTo>
                <a:lnTo>
                  <a:pt x="12" y="63"/>
                </a:lnTo>
                <a:lnTo>
                  <a:pt x="19" y="50"/>
                </a:lnTo>
                <a:lnTo>
                  <a:pt x="25" y="38"/>
                </a:lnTo>
                <a:lnTo>
                  <a:pt x="36" y="32"/>
                </a:lnTo>
                <a:lnTo>
                  <a:pt x="50" y="26"/>
                </a:lnTo>
                <a:lnTo>
                  <a:pt x="62" y="19"/>
                </a:lnTo>
                <a:lnTo>
                  <a:pt x="74" y="19"/>
                </a:lnTo>
                <a:lnTo>
                  <a:pt x="87" y="19"/>
                </a:lnTo>
                <a:lnTo>
                  <a:pt x="90" y="19"/>
                </a:lnTo>
                <a:lnTo>
                  <a:pt x="103" y="12"/>
                </a:lnTo>
                <a:lnTo>
                  <a:pt x="115" y="12"/>
                </a:lnTo>
                <a:lnTo>
                  <a:pt x="127" y="12"/>
                </a:lnTo>
                <a:lnTo>
                  <a:pt x="140" y="19"/>
                </a:lnTo>
                <a:lnTo>
                  <a:pt x="142" y="19"/>
                </a:lnTo>
                <a:lnTo>
                  <a:pt x="156" y="19"/>
                </a:lnTo>
                <a:lnTo>
                  <a:pt x="168" y="19"/>
                </a:lnTo>
                <a:lnTo>
                  <a:pt x="181" y="26"/>
                </a:lnTo>
                <a:lnTo>
                  <a:pt x="201" y="32"/>
                </a:lnTo>
                <a:lnTo>
                  <a:pt x="203" y="32"/>
                </a:lnTo>
                <a:lnTo>
                  <a:pt x="216" y="32"/>
                </a:lnTo>
                <a:lnTo>
                  <a:pt x="228" y="40"/>
                </a:lnTo>
                <a:lnTo>
                  <a:pt x="248" y="47"/>
                </a:lnTo>
                <a:lnTo>
                  <a:pt x="262" y="53"/>
                </a:lnTo>
                <a:lnTo>
                  <a:pt x="264" y="53"/>
                </a:lnTo>
                <a:lnTo>
                  <a:pt x="276" y="53"/>
                </a:lnTo>
                <a:lnTo>
                  <a:pt x="294" y="66"/>
                </a:lnTo>
                <a:lnTo>
                  <a:pt x="300" y="78"/>
                </a:lnTo>
                <a:lnTo>
                  <a:pt x="301" y="80"/>
                </a:lnTo>
                <a:lnTo>
                  <a:pt x="303" y="81"/>
                </a:lnTo>
                <a:lnTo>
                  <a:pt x="305" y="81"/>
                </a:lnTo>
                <a:lnTo>
                  <a:pt x="315" y="81"/>
                </a:lnTo>
                <a:lnTo>
                  <a:pt x="320" y="92"/>
                </a:lnTo>
                <a:lnTo>
                  <a:pt x="321" y="94"/>
                </a:lnTo>
                <a:lnTo>
                  <a:pt x="323" y="95"/>
                </a:lnTo>
                <a:lnTo>
                  <a:pt x="335" y="101"/>
                </a:lnTo>
                <a:lnTo>
                  <a:pt x="349" y="114"/>
                </a:lnTo>
                <a:lnTo>
                  <a:pt x="354" y="126"/>
                </a:lnTo>
                <a:lnTo>
                  <a:pt x="355" y="128"/>
                </a:lnTo>
                <a:lnTo>
                  <a:pt x="357" y="129"/>
                </a:lnTo>
                <a:lnTo>
                  <a:pt x="369" y="135"/>
                </a:lnTo>
                <a:lnTo>
                  <a:pt x="375" y="147"/>
                </a:lnTo>
                <a:lnTo>
                  <a:pt x="376" y="149"/>
                </a:lnTo>
                <a:lnTo>
                  <a:pt x="389" y="162"/>
                </a:lnTo>
                <a:lnTo>
                  <a:pt x="403" y="176"/>
                </a:lnTo>
                <a:lnTo>
                  <a:pt x="415" y="195"/>
                </a:lnTo>
                <a:lnTo>
                  <a:pt x="416" y="197"/>
                </a:lnTo>
                <a:lnTo>
                  <a:pt x="418" y="198"/>
                </a:lnTo>
                <a:lnTo>
                  <a:pt x="430" y="204"/>
                </a:lnTo>
                <a:lnTo>
                  <a:pt x="436" y="216"/>
                </a:lnTo>
                <a:lnTo>
                  <a:pt x="442" y="229"/>
                </a:lnTo>
                <a:lnTo>
                  <a:pt x="449" y="243"/>
                </a:lnTo>
                <a:lnTo>
                  <a:pt x="456" y="257"/>
                </a:lnTo>
                <a:lnTo>
                  <a:pt x="457" y="259"/>
                </a:lnTo>
                <a:lnTo>
                  <a:pt x="471" y="273"/>
                </a:lnTo>
                <a:lnTo>
                  <a:pt x="476" y="284"/>
                </a:lnTo>
                <a:lnTo>
                  <a:pt x="483" y="299"/>
                </a:lnTo>
                <a:lnTo>
                  <a:pt x="490" y="312"/>
                </a:lnTo>
                <a:lnTo>
                  <a:pt x="497" y="326"/>
                </a:lnTo>
                <a:lnTo>
                  <a:pt x="498" y="328"/>
                </a:lnTo>
                <a:lnTo>
                  <a:pt x="500" y="329"/>
                </a:lnTo>
                <a:lnTo>
                  <a:pt x="511" y="335"/>
                </a:lnTo>
                <a:lnTo>
                  <a:pt x="517" y="347"/>
                </a:lnTo>
                <a:lnTo>
                  <a:pt x="524" y="360"/>
                </a:lnTo>
                <a:lnTo>
                  <a:pt x="531" y="374"/>
                </a:lnTo>
                <a:lnTo>
                  <a:pt x="532" y="376"/>
                </a:lnTo>
                <a:lnTo>
                  <a:pt x="534" y="377"/>
                </a:lnTo>
                <a:lnTo>
                  <a:pt x="546" y="383"/>
                </a:lnTo>
                <a:lnTo>
                  <a:pt x="559" y="397"/>
                </a:lnTo>
                <a:lnTo>
                  <a:pt x="565" y="409"/>
                </a:lnTo>
                <a:lnTo>
                  <a:pt x="566" y="411"/>
                </a:lnTo>
                <a:lnTo>
                  <a:pt x="586" y="425"/>
                </a:lnTo>
                <a:lnTo>
                  <a:pt x="588" y="426"/>
                </a:lnTo>
                <a:lnTo>
                  <a:pt x="599" y="431"/>
                </a:lnTo>
                <a:lnTo>
                  <a:pt x="606" y="443"/>
                </a:lnTo>
                <a:lnTo>
                  <a:pt x="607" y="445"/>
                </a:lnTo>
                <a:lnTo>
                  <a:pt x="620" y="459"/>
                </a:lnTo>
                <a:lnTo>
                  <a:pt x="626" y="471"/>
                </a:lnTo>
                <a:lnTo>
                  <a:pt x="627" y="473"/>
                </a:lnTo>
                <a:lnTo>
                  <a:pt x="629" y="474"/>
                </a:lnTo>
                <a:lnTo>
                  <a:pt x="640" y="480"/>
                </a:lnTo>
                <a:lnTo>
                  <a:pt x="646" y="491"/>
                </a:lnTo>
                <a:lnTo>
                  <a:pt x="647" y="493"/>
                </a:lnTo>
                <a:lnTo>
                  <a:pt x="661" y="507"/>
                </a:lnTo>
                <a:lnTo>
                  <a:pt x="681" y="528"/>
                </a:lnTo>
                <a:lnTo>
                  <a:pt x="683" y="529"/>
                </a:lnTo>
                <a:lnTo>
                  <a:pt x="695" y="535"/>
                </a:lnTo>
                <a:lnTo>
                  <a:pt x="715" y="556"/>
                </a:lnTo>
                <a:lnTo>
                  <a:pt x="729" y="569"/>
                </a:lnTo>
                <a:lnTo>
                  <a:pt x="734" y="581"/>
                </a:lnTo>
                <a:lnTo>
                  <a:pt x="735" y="583"/>
                </a:lnTo>
                <a:lnTo>
                  <a:pt x="747" y="595"/>
                </a:lnTo>
                <a:lnTo>
                  <a:pt x="747" y="606"/>
                </a:lnTo>
                <a:lnTo>
                  <a:pt x="748" y="609"/>
                </a:lnTo>
                <a:lnTo>
                  <a:pt x="749" y="611"/>
                </a:lnTo>
                <a:lnTo>
                  <a:pt x="763" y="624"/>
                </a:lnTo>
                <a:lnTo>
                  <a:pt x="768" y="636"/>
                </a:lnTo>
                <a:lnTo>
                  <a:pt x="769" y="638"/>
                </a:lnTo>
                <a:lnTo>
                  <a:pt x="771" y="639"/>
                </a:lnTo>
                <a:lnTo>
                  <a:pt x="790" y="652"/>
                </a:lnTo>
                <a:lnTo>
                  <a:pt x="804" y="672"/>
                </a:lnTo>
                <a:lnTo>
                  <a:pt x="824" y="686"/>
                </a:lnTo>
                <a:lnTo>
                  <a:pt x="830" y="698"/>
                </a:lnTo>
                <a:lnTo>
                  <a:pt x="831" y="700"/>
                </a:lnTo>
                <a:lnTo>
                  <a:pt x="833" y="701"/>
                </a:lnTo>
                <a:lnTo>
                  <a:pt x="846" y="708"/>
                </a:lnTo>
                <a:lnTo>
                  <a:pt x="858" y="714"/>
                </a:lnTo>
                <a:lnTo>
                  <a:pt x="878" y="728"/>
                </a:lnTo>
                <a:lnTo>
                  <a:pt x="898" y="748"/>
                </a:lnTo>
                <a:lnTo>
                  <a:pt x="900" y="749"/>
                </a:lnTo>
                <a:lnTo>
                  <a:pt x="912" y="755"/>
                </a:lnTo>
                <a:lnTo>
                  <a:pt x="926" y="769"/>
                </a:lnTo>
                <a:lnTo>
                  <a:pt x="928" y="770"/>
                </a:lnTo>
                <a:lnTo>
                  <a:pt x="941" y="777"/>
                </a:lnTo>
                <a:lnTo>
                  <a:pt x="953" y="783"/>
                </a:lnTo>
                <a:lnTo>
                  <a:pt x="966" y="796"/>
                </a:lnTo>
                <a:lnTo>
                  <a:pt x="980" y="810"/>
                </a:lnTo>
                <a:lnTo>
                  <a:pt x="982" y="811"/>
                </a:lnTo>
                <a:lnTo>
                  <a:pt x="995" y="818"/>
                </a:lnTo>
                <a:lnTo>
                  <a:pt x="997" y="818"/>
                </a:lnTo>
                <a:lnTo>
                  <a:pt x="1008" y="818"/>
                </a:lnTo>
                <a:lnTo>
                  <a:pt x="1021" y="831"/>
                </a:lnTo>
                <a:lnTo>
                  <a:pt x="1041" y="845"/>
                </a:lnTo>
                <a:lnTo>
                  <a:pt x="1043" y="846"/>
                </a:lnTo>
                <a:lnTo>
                  <a:pt x="1045" y="846"/>
                </a:lnTo>
                <a:lnTo>
                  <a:pt x="1055" y="846"/>
                </a:lnTo>
                <a:lnTo>
                  <a:pt x="1061" y="857"/>
                </a:lnTo>
                <a:lnTo>
                  <a:pt x="1062" y="859"/>
                </a:lnTo>
                <a:lnTo>
                  <a:pt x="1064" y="860"/>
                </a:lnTo>
                <a:lnTo>
                  <a:pt x="1077" y="867"/>
                </a:lnTo>
                <a:lnTo>
                  <a:pt x="1089" y="872"/>
                </a:lnTo>
                <a:lnTo>
                  <a:pt x="1102" y="886"/>
                </a:lnTo>
                <a:lnTo>
                  <a:pt x="1104" y="887"/>
                </a:lnTo>
                <a:lnTo>
                  <a:pt x="1118" y="894"/>
                </a:lnTo>
                <a:lnTo>
                  <a:pt x="1131" y="901"/>
                </a:lnTo>
                <a:lnTo>
                  <a:pt x="1145" y="908"/>
                </a:lnTo>
                <a:lnTo>
                  <a:pt x="1159" y="915"/>
                </a:lnTo>
                <a:lnTo>
                  <a:pt x="1172" y="922"/>
                </a:lnTo>
                <a:lnTo>
                  <a:pt x="1190" y="927"/>
                </a:lnTo>
                <a:lnTo>
                  <a:pt x="1204" y="941"/>
                </a:lnTo>
                <a:lnTo>
                  <a:pt x="1206" y="942"/>
                </a:lnTo>
                <a:lnTo>
                  <a:pt x="1224" y="948"/>
                </a:lnTo>
                <a:lnTo>
                  <a:pt x="1238" y="962"/>
                </a:lnTo>
                <a:lnTo>
                  <a:pt x="1240" y="963"/>
                </a:lnTo>
                <a:lnTo>
                  <a:pt x="1253" y="970"/>
                </a:lnTo>
                <a:lnTo>
                  <a:pt x="1267" y="976"/>
                </a:lnTo>
                <a:lnTo>
                  <a:pt x="1281" y="983"/>
                </a:lnTo>
                <a:lnTo>
                  <a:pt x="1294" y="991"/>
                </a:lnTo>
                <a:lnTo>
                  <a:pt x="1306" y="996"/>
                </a:lnTo>
                <a:lnTo>
                  <a:pt x="1320" y="1010"/>
                </a:lnTo>
                <a:lnTo>
                  <a:pt x="1322" y="1011"/>
                </a:lnTo>
                <a:lnTo>
                  <a:pt x="1324" y="1011"/>
                </a:lnTo>
                <a:lnTo>
                  <a:pt x="1334" y="1011"/>
                </a:lnTo>
                <a:lnTo>
                  <a:pt x="1347" y="1024"/>
                </a:lnTo>
                <a:lnTo>
                  <a:pt x="1349" y="1025"/>
                </a:lnTo>
                <a:lnTo>
                  <a:pt x="1362" y="1032"/>
                </a:lnTo>
                <a:lnTo>
                  <a:pt x="1364" y="1032"/>
                </a:lnTo>
                <a:lnTo>
                  <a:pt x="1377" y="1032"/>
                </a:lnTo>
                <a:lnTo>
                  <a:pt x="1389" y="1039"/>
                </a:lnTo>
                <a:lnTo>
                  <a:pt x="1410" y="1046"/>
                </a:lnTo>
                <a:lnTo>
                  <a:pt x="1423" y="10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22" name="Freeform 36"/>
          <p:cNvSpPr>
            <a:spLocks/>
          </p:cNvSpPr>
          <p:nvPr/>
        </p:nvSpPr>
        <p:spPr bwMode="auto">
          <a:xfrm>
            <a:off x="2830513" y="2103438"/>
            <a:ext cx="2605087" cy="1741487"/>
          </a:xfrm>
          <a:custGeom>
            <a:avLst/>
            <a:gdLst>
              <a:gd name="T0" fmla="*/ 2147483647 w 1431"/>
              <a:gd name="T1" fmla="*/ 2147483647 h 1052"/>
              <a:gd name="T2" fmla="*/ 2147483647 w 1431"/>
              <a:gd name="T3" fmla="*/ 2147483647 h 1052"/>
              <a:gd name="T4" fmla="*/ 2147483647 w 1431"/>
              <a:gd name="T5" fmla="*/ 2147483647 h 1052"/>
              <a:gd name="T6" fmla="*/ 2147483647 w 1431"/>
              <a:gd name="T7" fmla="*/ 2147483647 h 1052"/>
              <a:gd name="T8" fmla="*/ 2147483647 w 1431"/>
              <a:gd name="T9" fmla="*/ 2147483647 h 1052"/>
              <a:gd name="T10" fmla="*/ 2147483647 w 1431"/>
              <a:gd name="T11" fmla="*/ 2147483647 h 1052"/>
              <a:gd name="T12" fmla="*/ 2147483647 w 1431"/>
              <a:gd name="T13" fmla="*/ 2147483647 h 1052"/>
              <a:gd name="T14" fmla="*/ 2147483647 w 1431"/>
              <a:gd name="T15" fmla="*/ 2147483647 h 1052"/>
              <a:gd name="T16" fmla="*/ 2147483647 w 1431"/>
              <a:gd name="T17" fmla="*/ 2041574014 h 1052"/>
              <a:gd name="T18" fmla="*/ 2147483647 w 1431"/>
              <a:gd name="T19" fmla="*/ 1860710988 h 1052"/>
              <a:gd name="T20" fmla="*/ 2147483647 w 1431"/>
              <a:gd name="T21" fmla="*/ 1685327355 h 1052"/>
              <a:gd name="T22" fmla="*/ 2147483647 w 1431"/>
              <a:gd name="T23" fmla="*/ 1534605959 h 1052"/>
              <a:gd name="T24" fmla="*/ 2147483647 w 1431"/>
              <a:gd name="T25" fmla="*/ 1326337688 h 1052"/>
              <a:gd name="T26" fmla="*/ 2041483436 w 1431"/>
              <a:gd name="T27" fmla="*/ 1194800792 h 1052"/>
              <a:gd name="T28" fmla="*/ 1885720715 w 1431"/>
              <a:gd name="T29" fmla="*/ 1068743288 h 1052"/>
              <a:gd name="T30" fmla="*/ 1726644746 w 1431"/>
              <a:gd name="T31" fmla="*/ 898840704 h 1052"/>
              <a:gd name="T32" fmla="*/ 1594080224 w 1431"/>
              <a:gd name="T33" fmla="*/ 728938120 h 1052"/>
              <a:gd name="T34" fmla="*/ 1454889206 w 1431"/>
              <a:gd name="T35" fmla="*/ 534371644 h 1052"/>
              <a:gd name="T36" fmla="*/ 1256043334 w 1431"/>
              <a:gd name="T37" fmla="*/ 350767266 h 1052"/>
              <a:gd name="T38" fmla="*/ 1133420378 w 1431"/>
              <a:gd name="T39" fmla="*/ 249373655 h 1052"/>
              <a:gd name="T40" fmla="*/ 1007485994 w 1431"/>
              <a:gd name="T41" fmla="*/ 161681838 h 1052"/>
              <a:gd name="T42" fmla="*/ 772185288 w 1431"/>
              <a:gd name="T43" fmla="*/ 79471071 h 1052"/>
              <a:gd name="T44" fmla="*/ 516999631 w 1431"/>
              <a:gd name="T45" fmla="*/ 19182843 h 1052"/>
              <a:gd name="T46" fmla="*/ 285012174 w 1431"/>
              <a:gd name="T47" fmla="*/ 19182843 h 1052"/>
              <a:gd name="T48" fmla="*/ 53024716 w 1431"/>
              <a:gd name="T49" fmla="*/ 82210767 h 1052"/>
              <a:gd name="T50" fmla="*/ 0 w 1431"/>
              <a:gd name="T51" fmla="*/ 279516941 h 1052"/>
              <a:gd name="T52" fmla="*/ 119307887 w 1431"/>
              <a:gd name="T53" fmla="*/ 427496984 h 1052"/>
              <a:gd name="T54" fmla="*/ 304897125 w 1431"/>
              <a:gd name="T55" fmla="*/ 523411202 h 1052"/>
              <a:gd name="T56" fmla="*/ 463973095 w 1431"/>
              <a:gd name="T57" fmla="*/ 539852693 h 1052"/>
              <a:gd name="T58" fmla="*/ 404320061 w 1431"/>
              <a:gd name="T59" fmla="*/ 490526564 h 1052"/>
              <a:gd name="T60" fmla="*/ 152447652 w 1431"/>
              <a:gd name="T61" fmla="*/ 408314141 h 1052"/>
              <a:gd name="T62" fmla="*/ 39769903 w 1431"/>
              <a:gd name="T63" fmla="*/ 243892606 h 1052"/>
              <a:gd name="T64" fmla="*/ 205474189 w 1431"/>
              <a:gd name="T65" fmla="*/ 52067482 h 1052"/>
              <a:gd name="T66" fmla="*/ 463973095 w 1431"/>
              <a:gd name="T67" fmla="*/ 52067482 h 1052"/>
              <a:gd name="T68" fmla="*/ 715845503 w 1431"/>
              <a:gd name="T69" fmla="*/ 87691816 h 1052"/>
              <a:gd name="T70" fmla="*/ 994229360 w 1431"/>
              <a:gd name="T71" fmla="*/ 213749320 h 1052"/>
              <a:gd name="T72" fmla="*/ 1070454096 w 1431"/>
              <a:gd name="T73" fmla="*/ 260335752 h 1052"/>
              <a:gd name="T74" fmla="*/ 1242786700 w 1431"/>
              <a:gd name="T75" fmla="*/ 402834747 h 1052"/>
              <a:gd name="T76" fmla="*/ 1385292787 w 1431"/>
              <a:gd name="T77" fmla="*/ 542592390 h 1052"/>
              <a:gd name="T78" fmla="*/ 1560940459 w 1431"/>
              <a:gd name="T79" fmla="*/ 748120964 h 1052"/>
              <a:gd name="T80" fmla="*/ 1693503160 w 1431"/>
              <a:gd name="T81" fmla="*/ 918023548 h 1052"/>
              <a:gd name="T82" fmla="*/ 1852580950 w 1431"/>
              <a:gd name="T83" fmla="*/ 1087926132 h 1052"/>
              <a:gd name="T84" fmla="*/ 2011656920 w 1431"/>
              <a:gd name="T85" fmla="*/ 1219464684 h 1052"/>
              <a:gd name="T86" fmla="*/ 2144221441 w 1431"/>
              <a:gd name="T87" fmla="*/ 1351001581 h 1052"/>
              <a:gd name="T88" fmla="*/ 2147483647 w 1431"/>
              <a:gd name="T89" fmla="*/ 1592154490 h 1052"/>
              <a:gd name="T90" fmla="*/ 2147483647 w 1431"/>
              <a:gd name="T91" fmla="*/ 1742874230 h 1052"/>
              <a:gd name="T92" fmla="*/ 2147483647 w 1431"/>
              <a:gd name="T93" fmla="*/ 1912776814 h 1052"/>
              <a:gd name="T94" fmla="*/ 2147483647 w 1431"/>
              <a:gd name="T95" fmla="*/ 2052536112 h 1052"/>
              <a:gd name="T96" fmla="*/ 2147483647 w 1431"/>
              <a:gd name="T97" fmla="*/ 2147483647 h 1052"/>
              <a:gd name="T98" fmla="*/ 2147483647 w 1431"/>
              <a:gd name="T99" fmla="*/ 2147483647 h 1052"/>
              <a:gd name="T100" fmla="*/ 2147483647 w 1431"/>
              <a:gd name="T101" fmla="*/ 2147483647 h 1052"/>
              <a:gd name="T102" fmla="*/ 2147483647 w 1431"/>
              <a:gd name="T103" fmla="*/ 2147483647 h 1052"/>
              <a:gd name="T104" fmla="*/ 2147483647 w 1431"/>
              <a:gd name="T105" fmla="*/ 2147483647 h 1052"/>
              <a:gd name="T106" fmla="*/ 2147483647 w 1431"/>
              <a:gd name="T107" fmla="*/ 2147483647 h 1052"/>
              <a:gd name="T108" fmla="*/ 2147483647 w 1431"/>
              <a:gd name="T109" fmla="*/ 2147483647 h 10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31"/>
              <a:gd name="T166" fmla="*/ 0 h 1052"/>
              <a:gd name="T167" fmla="*/ 1431 w 1431"/>
              <a:gd name="T168" fmla="*/ 1052 h 105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31" h="1052">
                <a:moveTo>
                  <a:pt x="1423" y="1052"/>
                </a:moveTo>
                <a:lnTo>
                  <a:pt x="1425" y="1052"/>
                </a:lnTo>
                <a:lnTo>
                  <a:pt x="1428" y="1052"/>
                </a:lnTo>
                <a:lnTo>
                  <a:pt x="1430" y="1051"/>
                </a:lnTo>
                <a:lnTo>
                  <a:pt x="1431" y="1049"/>
                </a:lnTo>
                <a:lnTo>
                  <a:pt x="1431" y="1046"/>
                </a:lnTo>
                <a:lnTo>
                  <a:pt x="1431" y="1044"/>
                </a:lnTo>
                <a:lnTo>
                  <a:pt x="1430" y="1042"/>
                </a:lnTo>
                <a:lnTo>
                  <a:pt x="1428" y="1041"/>
                </a:lnTo>
                <a:lnTo>
                  <a:pt x="1415" y="1035"/>
                </a:lnTo>
                <a:lnTo>
                  <a:pt x="1394" y="1028"/>
                </a:lnTo>
                <a:lnTo>
                  <a:pt x="1381" y="1021"/>
                </a:lnTo>
                <a:lnTo>
                  <a:pt x="1378" y="1020"/>
                </a:lnTo>
                <a:lnTo>
                  <a:pt x="1366" y="1020"/>
                </a:lnTo>
                <a:lnTo>
                  <a:pt x="1356" y="1015"/>
                </a:lnTo>
                <a:lnTo>
                  <a:pt x="1342" y="1001"/>
                </a:lnTo>
                <a:lnTo>
                  <a:pt x="1340" y="1000"/>
                </a:lnTo>
                <a:lnTo>
                  <a:pt x="1337" y="999"/>
                </a:lnTo>
                <a:lnTo>
                  <a:pt x="1327" y="999"/>
                </a:lnTo>
                <a:lnTo>
                  <a:pt x="1315" y="987"/>
                </a:lnTo>
                <a:lnTo>
                  <a:pt x="1313" y="986"/>
                </a:lnTo>
                <a:lnTo>
                  <a:pt x="1299" y="980"/>
                </a:lnTo>
                <a:lnTo>
                  <a:pt x="1286" y="972"/>
                </a:lnTo>
                <a:lnTo>
                  <a:pt x="1272" y="965"/>
                </a:lnTo>
                <a:lnTo>
                  <a:pt x="1258" y="959"/>
                </a:lnTo>
                <a:lnTo>
                  <a:pt x="1247" y="953"/>
                </a:lnTo>
                <a:lnTo>
                  <a:pt x="1233" y="939"/>
                </a:lnTo>
                <a:lnTo>
                  <a:pt x="1231" y="938"/>
                </a:lnTo>
                <a:lnTo>
                  <a:pt x="1212" y="931"/>
                </a:lnTo>
                <a:lnTo>
                  <a:pt x="1199" y="918"/>
                </a:lnTo>
                <a:lnTo>
                  <a:pt x="1197" y="917"/>
                </a:lnTo>
                <a:lnTo>
                  <a:pt x="1177" y="911"/>
                </a:lnTo>
                <a:lnTo>
                  <a:pt x="1164" y="904"/>
                </a:lnTo>
                <a:lnTo>
                  <a:pt x="1150" y="897"/>
                </a:lnTo>
                <a:lnTo>
                  <a:pt x="1136" y="890"/>
                </a:lnTo>
                <a:lnTo>
                  <a:pt x="1123" y="883"/>
                </a:lnTo>
                <a:lnTo>
                  <a:pt x="1111" y="877"/>
                </a:lnTo>
                <a:lnTo>
                  <a:pt x="1098" y="863"/>
                </a:lnTo>
                <a:lnTo>
                  <a:pt x="1096" y="862"/>
                </a:lnTo>
                <a:lnTo>
                  <a:pt x="1082" y="856"/>
                </a:lnTo>
                <a:lnTo>
                  <a:pt x="1071" y="850"/>
                </a:lnTo>
                <a:lnTo>
                  <a:pt x="1064" y="838"/>
                </a:lnTo>
                <a:lnTo>
                  <a:pt x="1063" y="836"/>
                </a:lnTo>
                <a:lnTo>
                  <a:pt x="1061" y="835"/>
                </a:lnTo>
                <a:lnTo>
                  <a:pt x="1058" y="834"/>
                </a:lnTo>
                <a:lnTo>
                  <a:pt x="1048" y="834"/>
                </a:lnTo>
                <a:lnTo>
                  <a:pt x="1030" y="822"/>
                </a:lnTo>
                <a:lnTo>
                  <a:pt x="1016" y="808"/>
                </a:lnTo>
                <a:lnTo>
                  <a:pt x="1014" y="807"/>
                </a:lnTo>
                <a:lnTo>
                  <a:pt x="1011" y="806"/>
                </a:lnTo>
                <a:lnTo>
                  <a:pt x="999" y="806"/>
                </a:lnTo>
                <a:lnTo>
                  <a:pt x="989" y="801"/>
                </a:lnTo>
                <a:lnTo>
                  <a:pt x="975" y="787"/>
                </a:lnTo>
                <a:lnTo>
                  <a:pt x="962" y="774"/>
                </a:lnTo>
                <a:lnTo>
                  <a:pt x="960" y="773"/>
                </a:lnTo>
                <a:lnTo>
                  <a:pt x="946" y="766"/>
                </a:lnTo>
                <a:lnTo>
                  <a:pt x="935" y="760"/>
                </a:lnTo>
                <a:lnTo>
                  <a:pt x="921" y="746"/>
                </a:lnTo>
                <a:lnTo>
                  <a:pt x="919" y="745"/>
                </a:lnTo>
                <a:lnTo>
                  <a:pt x="907" y="739"/>
                </a:lnTo>
                <a:lnTo>
                  <a:pt x="887" y="719"/>
                </a:lnTo>
                <a:lnTo>
                  <a:pt x="867" y="705"/>
                </a:lnTo>
                <a:lnTo>
                  <a:pt x="865" y="704"/>
                </a:lnTo>
                <a:lnTo>
                  <a:pt x="851" y="697"/>
                </a:lnTo>
                <a:lnTo>
                  <a:pt x="840" y="691"/>
                </a:lnTo>
                <a:lnTo>
                  <a:pt x="834" y="679"/>
                </a:lnTo>
                <a:lnTo>
                  <a:pt x="833" y="677"/>
                </a:lnTo>
                <a:lnTo>
                  <a:pt x="813" y="663"/>
                </a:lnTo>
                <a:lnTo>
                  <a:pt x="799" y="643"/>
                </a:lnTo>
                <a:lnTo>
                  <a:pt x="797" y="642"/>
                </a:lnTo>
                <a:lnTo>
                  <a:pt x="778" y="629"/>
                </a:lnTo>
                <a:lnTo>
                  <a:pt x="773" y="617"/>
                </a:lnTo>
                <a:lnTo>
                  <a:pt x="772" y="615"/>
                </a:lnTo>
                <a:lnTo>
                  <a:pt x="759" y="603"/>
                </a:lnTo>
                <a:lnTo>
                  <a:pt x="759" y="592"/>
                </a:lnTo>
                <a:lnTo>
                  <a:pt x="759" y="590"/>
                </a:lnTo>
                <a:lnTo>
                  <a:pt x="758" y="588"/>
                </a:lnTo>
                <a:lnTo>
                  <a:pt x="744" y="574"/>
                </a:lnTo>
                <a:lnTo>
                  <a:pt x="739" y="562"/>
                </a:lnTo>
                <a:lnTo>
                  <a:pt x="738" y="560"/>
                </a:lnTo>
                <a:lnTo>
                  <a:pt x="724" y="547"/>
                </a:lnTo>
                <a:lnTo>
                  <a:pt x="704" y="526"/>
                </a:lnTo>
                <a:lnTo>
                  <a:pt x="702" y="525"/>
                </a:lnTo>
                <a:lnTo>
                  <a:pt x="690" y="519"/>
                </a:lnTo>
                <a:lnTo>
                  <a:pt x="670" y="498"/>
                </a:lnTo>
                <a:lnTo>
                  <a:pt x="656" y="484"/>
                </a:lnTo>
                <a:lnTo>
                  <a:pt x="650" y="473"/>
                </a:lnTo>
                <a:lnTo>
                  <a:pt x="649" y="471"/>
                </a:lnTo>
                <a:lnTo>
                  <a:pt x="647" y="470"/>
                </a:lnTo>
                <a:lnTo>
                  <a:pt x="636" y="464"/>
                </a:lnTo>
                <a:lnTo>
                  <a:pt x="630" y="452"/>
                </a:lnTo>
                <a:lnTo>
                  <a:pt x="629" y="450"/>
                </a:lnTo>
                <a:lnTo>
                  <a:pt x="616" y="436"/>
                </a:lnTo>
                <a:lnTo>
                  <a:pt x="609" y="424"/>
                </a:lnTo>
                <a:lnTo>
                  <a:pt x="608" y="422"/>
                </a:lnTo>
                <a:lnTo>
                  <a:pt x="606" y="421"/>
                </a:lnTo>
                <a:lnTo>
                  <a:pt x="594" y="416"/>
                </a:lnTo>
                <a:lnTo>
                  <a:pt x="575" y="402"/>
                </a:lnTo>
                <a:lnTo>
                  <a:pt x="569" y="390"/>
                </a:lnTo>
                <a:lnTo>
                  <a:pt x="568" y="388"/>
                </a:lnTo>
                <a:lnTo>
                  <a:pt x="555" y="374"/>
                </a:lnTo>
                <a:lnTo>
                  <a:pt x="553" y="373"/>
                </a:lnTo>
                <a:lnTo>
                  <a:pt x="541" y="367"/>
                </a:lnTo>
                <a:lnTo>
                  <a:pt x="535" y="355"/>
                </a:lnTo>
                <a:lnTo>
                  <a:pt x="528" y="342"/>
                </a:lnTo>
                <a:lnTo>
                  <a:pt x="521" y="328"/>
                </a:lnTo>
                <a:lnTo>
                  <a:pt x="520" y="326"/>
                </a:lnTo>
                <a:lnTo>
                  <a:pt x="518" y="325"/>
                </a:lnTo>
                <a:lnTo>
                  <a:pt x="507" y="319"/>
                </a:lnTo>
                <a:lnTo>
                  <a:pt x="501" y="307"/>
                </a:lnTo>
                <a:lnTo>
                  <a:pt x="494" y="294"/>
                </a:lnTo>
                <a:lnTo>
                  <a:pt x="487" y="279"/>
                </a:lnTo>
                <a:lnTo>
                  <a:pt x="481" y="266"/>
                </a:lnTo>
                <a:lnTo>
                  <a:pt x="480" y="264"/>
                </a:lnTo>
                <a:lnTo>
                  <a:pt x="466" y="250"/>
                </a:lnTo>
                <a:lnTo>
                  <a:pt x="460" y="238"/>
                </a:lnTo>
                <a:lnTo>
                  <a:pt x="453" y="224"/>
                </a:lnTo>
                <a:lnTo>
                  <a:pt x="447" y="211"/>
                </a:lnTo>
                <a:lnTo>
                  <a:pt x="440" y="197"/>
                </a:lnTo>
                <a:lnTo>
                  <a:pt x="439" y="195"/>
                </a:lnTo>
                <a:lnTo>
                  <a:pt x="437" y="194"/>
                </a:lnTo>
                <a:lnTo>
                  <a:pt x="424" y="188"/>
                </a:lnTo>
                <a:lnTo>
                  <a:pt x="413" y="169"/>
                </a:lnTo>
                <a:lnTo>
                  <a:pt x="412" y="167"/>
                </a:lnTo>
                <a:lnTo>
                  <a:pt x="398" y="153"/>
                </a:lnTo>
                <a:lnTo>
                  <a:pt x="385" y="140"/>
                </a:lnTo>
                <a:lnTo>
                  <a:pt x="379" y="128"/>
                </a:lnTo>
                <a:lnTo>
                  <a:pt x="378" y="126"/>
                </a:lnTo>
                <a:lnTo>
                  <a:pt x="376" y="125"/>
                </a:lnTo>
                <a:lnTo>
                  <a:pt x="364" y="119"/>
                </a:lnTo>
                <a:lnTo>
                  <a:pt x="359" y="107"/>
                </a:lnTo>
                <a:lnTo>
                  <a:pt x="358" y="105"/>
                </a:lnTo>
                <a:lnTo>
                  <a:pt x="344" y="92"/>
                </a:lnTo>
                <a:lnTo>
                  <a:pt x="342" y="91"/>
                </a:lnTo>
                <a:lnTo>
                  <a:pt x="330" y="85"/>
                </a:lnTo>
                <a:lnTo>
                  <a:pt x="324" y="73"/>
                </a:lnTo>
                <a:lnTo>
                  <a:pt x="323" y="71"/>
                </a:lnTo>
                <a:lnTo>
                  <a:pt x="321" y="70"/>
                </a:lnTo>
                <a:lnTo>
                  <a:pt x="318" y="69"/>
                </a:lnTo>
                <a:lnTo>
                  <a:pt x="309" y="69"/>
                </a:lnTo>
                <a:lnTo>
                  <a:pt x="304" y="59"/>
                </a:lnTo>
                <a:lnTo>
                  <a:pt x="303" y="57"/>
                </a:lnTo>
                <a:lnTo>
                  <a:pt x="283" y="43"/>
                </a:lnTo>
                <a:lnTo>
                  <a:pt x="281" y="42"/>
                </a:lnTo>
                <a:lnTo>
                  <a:pt x="278" y="41"/>
                </a:lnTo>
                <a:lnTo>
                  <a:pt x="266" y="41"/>
                </a:lnTo>
                <a:lnTo>
                  <a:pt x="253" y="36"/>
                </a:lnTo>
                <a:lnTo>
                  <a:pt x="233" y="29"/>
                </a:lnTo>
                <a:lnTo>
                  <a:pt x="220" y="21"/>
                </a:lnTo>
                <a:lnTo>
                  <a:pt x="217" y="20"/>
                </a:lnTo>
                <a:lnTo>
                  <a:pt x="204" y="20"/>
                </a:lnTo>
                <a:lnTo>
                  <a:pt x="186" y="15"/>
                </a:lnTo>
                <a:lnTo>
                  <a:pt x="172" y="8"/>
                </a:lnTo>
                <a:lnTo>
                  <a:pt x="169" y="7"/>
                </a:lnTo>
                <a:lnTo>
                  <a:pt x="156" y="7"/>
                </a:lnTo>
                <a:lnTo>
                  <a:pt x="144" y="7"/>
                </a:lnTo>
                <a:lnTo>
                  <a:pt x="131" y="1"/>
                </a:lnTo>
                <a:lnTo>
                  <a:pt x="128" y="0"/>
                </a:lnTo>
                <a:lnTo>
                  <a:pt x="115" y="0"/>
                </a:lnTo>
                <a:lnTo>
                  <a:pt x="101" y="0"/>
                </a:lnTo>
                <a:lnTo>
                  <a:pt x="99" y="1"/>
                </a:lnTo>
                <a:lnTo>
                  <a:pt x="86" y="7"/>
                </a:lnTo>
                <a:lnTo>
                  <a:pt x="74" y="7"/>
                </a:lnTo>
                <a:lnTo>
                  <a:pt x="60" y="7"/>
                </a:lnTo>
                <a:lnTo>
                  <a:pt x="58" y="8"/>
                </a:lnTo>
                <a:lnTo>
                  <a:pt x="45" y="15"/>
                </a:lnTo>
                <a:lnTo>
                  <a:pt x="31" y="21"/>
                </a:lnTo>
                <a:lnTo>
                  <a:pt x="18" y="29"/>
                </a:lnTo>
                <a:lnTo>
                  <a:pt x="16" y="30"/>
                </a:lnTo>
                <a:lnTo>
                  <a:pt x="15" y="32"/>
                </a:lnTo>
                <a:lnTo>
                  <a:pt x="8" y="45"/>
                </a:lnTo>
                <a:lnTo>
                  <a:pt x="1" y="59"/>
                </a:lnTo>
                <a:lnTo>
                  <a:pt x="0" y="61"/>
                </a:lnTo>
                <a:lnTo>
                  <a:pt x="0" y="75"/>
                </a:lnTo>
                <a:lnTo>
                  <a:pt x="0" y="89"/>
                </a:lnTo>
                <a:lnTo>
                  <a:pt x="0" y="102"/>
                </a:lnTo>
                <a:lnTo>
                  <a:pt x="1" y="105"/>
                </a:lnTo>
                <a:lnTo>
                  <a:pt x="8" y="120"/>
                </a:lnTo>
                <a:lnTo>
                  <a:pt x="15" y="133"/>
                </a:lnTo>
                <a:lnTo>
                  <a:pt x="21" y="147"/>
                </a:lnTo>
                <a:lnTo>
                  <a:pt x="22" y="149"/>
                </a:lnTo>
                <a:lnTo>
                  <a:pt x="24" y="150"/>
                </a:lnTo>
                <a:lnTo>
                  <a:pt x="36" y="156"/>
                </a:lnTo>
                <a:lnTo>
                  <a:pt x="42" y="168"/>
                </a:lnTo>
                <a:lnTo>
                  <a:pt x="43" y="170"/>
                </a:lnTo>
                <a:lnTo>
                  <a:pt x="45" y="171"/>
                </a:lnTo>
                <a:lnTo>
                  <a:pt x="47" y="171"/>
                </a:lnTo>
                <a:lnTo>
                  <a:pt x="59" y="171"/>
                </a:lnTo>
                <a:lnTo>
                  <a:pt x="79" y="184"/>
                </a:lnTo>
                <a:lnTo>
                  <a:pt x="92" y="191"/>
                </a:lnTo>
                <a:lnTo>
                  <a:pt x="94" y="191"/>
                </a:lnTo>
                <a:lnTo>
                  <a:pt x="108" y="191"/>
                </a:lnTo>
                <a:lnTo>
                  <a:pt x="121" y="191"/>
                </a:lnTo>
                <a:lnTo>
                  <a:pt x="133" y="198"/>
                </a:lnTo>
                <a:lnTo>
                  <a:pt x="135" y="198"/>
                </a:lnTo>
                <a:lnTo>
                  <a:pt x="138" y="198"/>
                </a:lnTo>
                <a:lnTo>
                  <a:pt x="140" y="197"/>
                </a:lnTo>
                <a:lnTo>
                  <a:pt x="141" y="195"/>
                </a:lnTo>
                <a:lnTo>
                  <a:pt x="141" y="192"/>
                </a:lnTo>
                <a:lnTo>
                  <a:pt x="141" y="190"/>
                </a:lnTo>
                <a:lnTo>
                  <a:pt x="140" y="188"/>
                </a:lnTo>
                <a:lnTo>
                  <a:pt x="138" y="187"/>
                </a:lnTo>
                <a:lnTo>
                  <a:pt x="125" y="180"/>
                </a:lnTo>
                <a:lnTo>
                  <a:pt x="122" y="179"/>
                </a:lnTo>
                <a:lnTo>
                  <a:pt x="108" y="179"/>
                </a:lnTo>
                <a:lnTo>
                  <a:pt x="96" y="179"/>
                </a:lnTo>
                <a:lnTo>
                  <a:pt x="84" y="173"/>
                </a:lnTo>
                <a:lnTo>
                  <a:pt x="63" y="160"/>
                </a:lnTo>
                <a:lnTo>
                  <a:pt x="60" y="159"/>
                </a:lnTo>
                <a:lnTo>
                  <a:pt x="51" y="159"/>
                </a:lnTo>
                <a:lnTo>
                  <a:pt x="46" y="149"/>
                </a:lnTo>
                <a:lnTo>
                  <a:pt x="45" y="147"/>
                </a:lnTo>
                <a:lnTo>
                  <a:pt x="43" y="146"/>
                </a:lnTo>
                <a:lnTo>
                  <a:pt x="31" y="140"/>
                </a:lnTo>
                <a:lnTo>
                  <a:pt x="26" y="128"/>
                </a:lnTo>
                <a:lnTo>
                  <a:pt x="19" y="115"/>
                </a:lnTo>
                <a:lnTo>
                  <a:pt x="12" y="101"/>
                </a:lnTo>
                <a:lnTo>
                  <a:pt x="12" y="89"/>
                </a:lnTo>
                <a:lnTo>
                  <a:pt x="12" y="75"/>
                </a:lnTo>
                <a:lnTo>
                  <a:pt x="12" y="63"/>
                </a:lnTo>
                <a:lnTo>
                  <a:pt x="19" y="50"/>
                </a:lnTo>
                <a:lnTo>
                  <a:pt x="25" y="38"/>
                </a:lnTo>
                <a:lnTo>
                  <a:pt x="36" y="32"/>
                </a:lnTo>
                <a:lnTo>
                  <a:pt x="50" y="26"/>
                </a:lnTo>
                <a:lnTo>
                  <a:pt x="62" y="19"/>
                </a:lnTo>
                <a:lnTo>
                  <a:pt x="74" y="19"/>
                </a:lnTo>
                <a:lnTo>
                  <a:pt x="87" y="19"/>
                </a:lnTo>
                <a:lnTo>
                  <a:pt x="90" y="19"/>
                </a:lnTo>
                <a:lnTo>
                  <a:pt x="103" y="12"/>
                </a:lnTo>
                <a:lnTo>
                  <a:pt x="115" y="12"/>
                </a:lnTo>
                <a:lnTo>
                  <a:pt x="127" y="12"/>
                </a:lnTo>
                <a:lnTo>
                  <a:pt x="140" y="19"/>
                </a:lnTo>
                <a:lnTo>
                  <a:pt x="142" y="19"/>
                </a:lnTo>
                <a:lnTo>
                  <a:pt x="156" y="19"/>
                </a:lnTo>
                <a:lnTo>
                  <a:pt x="168" y="19"/>
                </a:lnTo>
                <a:lnTo>
                  <a:pt x="181" y="26"/>
                </a:lnTo>
                <a:lnTo>
                  <a:pt x="201" y="32"/>
                </a:lnTo>
                <a:lnTo>
                  <a:pt x="203" y="32"/>
                </a:lnTo>
                <a:lnTo>
                  <a:pt x="216" y="32"/>
                </a:lnTo>
                <a:lnTo>
                  <a:pt x="228" y="40"/>
                </a:lnTo>
                <a:lnTo>
                  <a:pt x="248" y="47"/>
                </a:lnTo>
                <a:lnTo>
                  <a:pt x="262" y="53"/>
                </a:lnTo>
                <a:lnTo>
                  <a:pt x="264" y="53"/>
                </a:lnTo>
                <a:lnTo>
                  <a:pt x="276" y="53"/>
                </a:lnTo>
                <a:lnTo>
                  <a:pt x="294" y="66"/>
                </a:lnTo>
                <a:lnTo>
                  <a:pt x="300" y="78"/>
                </a:lnTo>
                <a:lnTo>
                  <a:pt x="301" y="80"/>
                </a:lnTo>
                <a:lnTo>
                  <a:pt x="303" y="81"/>
                </a:lnTo>
                <a:lnTo>
                  <a:pt x="305" y="81"/>
                </a:lnTo>
                <a:lnTo>
                  <a:pt x="315" y="81"/>
                </a:lnTo>
                <a:lnTo>
                  <a:pt x="320" y="92"/>
                </a:lnTo>
                <a:lnTo>
                  <a:pt x="321" y="94"/>
                </a:lnTo>
                <a:lnTo>
                  <a:pt x="323" y="95"/>
                </a:lnTo>
                <a:lnTo>
                  <a:pt x="335" y="101"/>
                </a:lnTo>
                <a:lnTo>
                  <a:pt x="349" y="114"/>
                </a:lnTo>
                <a:lnTo>
                  <a:pt x="354" y="126"/>
                </a:lnTo>
                <a:lnTo>
                  <a:pt x="355" y="128"/>
                </a:lnTo>
                <a:lnTo>
                  <a:pt x="357" y="129"/>
                </a:lnTo>
                <a:lnTo>
                  <a:pt x="369" y="135"/>
                </a:lnTo>
                <a:lnTo>
                  <a:pt x="375" y="147"/>
                </a:lnTo>
                <a:lnTo>
                  <a:pt x="376" y="149"/>
                </a:lnTo>
                <a:lnTo>
                  <a:pt x="389" y="162"/>
                </a:lnTo>
                <a:lnTo>
                  <a:pt x="403" y="176"/>
                </a:lnTo>
                <a:lnTo>
                  <a:pt x="415" y="195"/>
                </a:lnTo>
                <a:lnTo>
                  <a:pt x="416" y="197"/>
                </a:lnTo>
                <a:lnTo>
                  <a:pt x="418" y="198"/>
                </a:lnTo>
                <a:lnTo>
                  <a:pt x="430" y="204"/>
                </a:lnTo>
                <a:lnTo>
                  <a:pt x="436" y="216"/>
                </a:lnTo>
                <a:lnTo>
                  <a:pt x="442" y="229"/>
                </a:lnTo>
                <a:lnTo>
                  <a:pt x="449" y="243"/>
                </a:lnTo>
                <a:lnTo>
                  <a:pt x="456" y="257"/>
                </a:lnTo>
                <a:lnTo>
                  <a:pt x="457" y="259"/>
                </a:lnTo>
                <a:lnTo>
                  <a:pt x="471" y="273"/>
                </a:lnTo>
                <a:lnTo>
                  <a:pt x="476" y="284"/>
                </a:lnTo>
                <a:lnTo>
                  <a:pt x="483" y="299"/>
                </a:lnTo>
                <a:lnTo>
                  <a:pt x="490" y="312"/>
                </a:lnTo>
                <a:lnTo>
                  <a:pt x="497" y="326"/>
                </a:lnTo>
                <a:lnTo>
                  <a:pt x="498" y="328"/>
                </a:lnTo>
                <a:lnTo>
                  <a:pt x="500" y="329"/>
                </a:lnTo>
                <a:lnTo>
                  <a:pt x="511" y="335"/>
                </a:lnTo>
                <a:lnTo>
                  <a:pt x="517" y="347"/>
                </a:lnTo>
                <a:lnTo>
                  <a:pt x="524" y="360"/>
                </a:lnTo>
                <a:lnTo>
                  <a:pt x="531" y="374"/>
                </a:lnTo>
                <a:lnTo>
                  <a:pt x="532" y="376"/>
                </a:lnTo>
                <a:lnTo>
                  <a:pt x="534" y="377"/>
                </a:lnTo>
                <a:lnTo>
                  <a:pt x="546" y="383"/>
                </a:lnTo>
                <a:lnTo>
                  <a:pt x="559" y="397"/>
                </a:lnTo>
                <a:lnTo>
                  <a:pt x="565" y="409"/>
                </a:lnTo>
                <a:lnTo>
                  <a:pt x="566" y="411"/>
                </a:lnTo>
                <a:lnTo>
                  <a:pt x="586" y="425"/>
                </a:lnTo>
                <a:lnTo>
                  <a:pt x="588" y="426"/>
                </a:lnTo>
                <a:lnTo>
                  <a:pt x="599" y="431"/>
                </a:lnTo>
                <a:lnTo>
                  <a:pt x="606" y="443"/>
                </a:lnTo>
                <a:lnTo>
                  <a:pt x="607" y="445"/>
                </a:lnTo>
                <a:lnTo>
                  <a:pt x="620" y="459"/>
                </a:lnTo>
                <a:lnTo>
                  <a:pt x="626" y="471"/>
                </a:lnTo>
                <a:lnTo>
                  <a:pt x="627" y="473"/>
                </a:lnTo>
                <a:lnTo>
                  <a:pt x="629" y="474"/>
                </a:lnTo>
                <a:lnTo>
                  <a:pt x="640" y="480"/>
                </a:lnTo>
                <a:lnTo>
                  <a:pt x="646" y="491"/>
                </a:lnTo>
                <a:lnTo>
                  <a:pt x="647" y="493"/>
                </a:lnTo>
                <a:lnTo>
                  <a:pt x="661" y="507"/>
                </a:lnTo>
                <a:lnTo>
                  <a:pt x="681" y="528"/>
                </a:lnTo>
                <a:lnTo>
                  <a:pt x="683" y="529"/>
                </a:lnTo>
                <a:lnTo>
                  <a:pt x="695" y="535"/>
                </a:lnTo>
                <a:lnTo>
                  <a:pt x="715" y="556"/>
                </a:lnTo>
                <a:lnTo>
                  <a:pt x="729" y="569"/>
                </a:lnTo>
                <a:lnTo>
                  <a:pt x="734" y="581"/>
                </a:lnTo>
                <a:lnTo>
                  <a:pt x="735" y="583"/>
                </a:lnTo>
                <a:lnTo>
                  <a:pt x="747" y="595"/>
                </a:lnTo>
                <a:lnTo>
                  <a:pt x="747" y="606"/>
                </a:lnTo>
                <a:lnTo>
                  <a:pt x="748" y="609"/>
                </a:lnTo>
                <a:lnTo>
                  <a:pt x="749" y="611"/>
                </a:lnTo>
                <a:lnTo>
                  <a:pt x="763" y="624"/>
                </a:lnTo>
                <a:lnTo>
                  <a:pt x="768" y="636"/>
                </a:lnTo>
                <a:lnTo>
                  <a:pt x="769" y="638"/>
                </a:lnTo>
                <a:lnTo>
                  <a:pt x="771" y="639"/>
                </a:lnTo>
                <a:lnTo>
                  <a:pt x="790" y="652"/>
                </a:lnTo>
                <a:lnTo>
                  <a:pt x="804" y="672"/>
                </a:lnTo>
                <a:lnTo>
                  <a:pt x="824" y="686"/>
                </a:lnTo>
                <a:lnTo>
                  <a:pt x="830" y="698"/>
                </a:lnTo>
                <a:lnTo>
                  <a:pt x="831" y="700"/>
                </a:lnTo>
                <a:lnTo>
                  <a:pt x="833" y="701"/>
                </a:lnTo>
                <a:lnTo>
                  <a:pt x="846" y="708"/>
                </a:lnTo>
                <a:lnTo>
                  <a:pt x="858" y="714"/>
                </a:lnTo>
                <a:lnTo>
                  <a:pt x="878" y="728"/>
                </a:lnTo>
                <a:lnTo>
                  <a:pt x="898" y="748"/>
                </a:lnTo>
                <a:lnTo>
                  <a:pt x="900" y="749"/>
                </a:lnTo>
                <a:lnTo>
                  <a:pt x="912" y="755"/>
                </a:lnTo>
                <a:lnTo>
                  <a:pt x="926" y="769"/>
                </a:lnTo>
                <a:lnTo>
                  <a:pt x="928" y="770"/>
                </a:lnTo>
                <a:lnTo>
                  <a:pt x="941" y="777"/>
                </a:lnTo>
                <a:lnTo>
                  <a:pt x="953" y="783"/>
                </a:lnTo>
                <a:lnTo>
                  <a:pt x="966" y="796"/>
                </a:lnTo>
                <a:lnTo>
                  <a:pt x="980" y="810"/>
                </a:lnTo>
                <a:lnTo>
                  <a:pt x="982" y="811"/>
                </a:lnTo>
                <a:lnTo>
                  <a:pt x="995" y="818"/>
                </a:lnTo>
                <a:lnTo>
                  <a:pt x="997" y="818"/>
                </a:lnTo>
                <a:lnTo>
                  <a:pt x="1008" y="818"/>
                </a:lnTo>
                <a:lnTo>
                  <a:pt x="1021" y="831"/>
                </a:lnTo>
                <a:lnTo>
                  <a:pt x="1041" y="845"/>
                </a:lnTo>
                <a:lnTo>
                  <a:pt x="1043" y="846"/>
                </a:lnTo>
                <a:lnTo>
                  <a:pt x="1045" y="846"/>
                </a:lnTo>
                <a:lnTo>
                  <a:pt x="1055" y="846"/>
                </a:lnTo>
                <a:lnTo>
                  <a:pt x="1061" y="857"/>
                </a:lnTo>
                <a:lnTo>
                  <a:pt x="1062" y="859"/>
                </a:lnTo>
                <a:lnTo>
                  <a:pt x="1064" y="860"/>
                </a:lnTo>
                <a:lnTo>
                  <a:pt x="1077" y="867"/>
                </a:lnTo>
                <a:lnTo>
                  <a:pt x="1089" y="872"/>
                </a:lnTo>
                <a:lnTo>
                  <a:pt x="1102" y="886"/>
                </a:lnTo>
                <a:lnTo>
                  <a:pt x="1104" y="887"/>
                </a:lnTo>
                <a:lnTo>
                  <a:pt x="1118" y="894"/>
                </a:lnTo>
                <a:lnTo>
                  <a:pt x="1131" y="901"/>
                </a:lnTo>
                <a:lnTo>
                  <a:pt x="1145" y="908"/>
                </a:lnTo>
                <a:lnTo>
                  <a:pt x="1159" y="915"/>
                </a:lnTo>
                <a:lnTo>
                  <a:pt x="1172" y="922"/>
                </a:lnTo>
                <a:lnTo>
                  <a:pt x="1190" y="927"/>
                </a:lnTo>
                <a:lnTo>
                  <a:pt x="1204" y="941"/>
                </a:lnTo>
                <a:lnTo>
                  <a:pt x="1206" y="942"/>
                </a:lnTo>
                <a:lnTo>
                  <a:pt x="1224" y="948"/>
                </a:lnTo>
                <a:lnTo>
                  <a:pt x="1238" y="962"/>
                </a:lnTo>
                <a:lnTo>
                  <a:pt x="1240" y="963"/>
                </a:lnTo>
                <a:lnTo>
                  <a:pt x="1253" y="970"/>
                </a:lnTo>
                <a:lnTo>
                  <a:pt x="1267" y="976"/>
                </a:lnTo>
                <a:lnTo>
                  <a:pt x="1281" y="983"/>
                </a:lnTo>
                <a:lnTo>
                  <a:pt x="1294" y="991"/>
                </a:lnTo>
                <a:lnTo>
                  <a:pt x="1306" y="996"/>
                </a:lnTo>
                <a:lnTo>
                  <a:pt x="1320" y="1010"/>
                </a:lnTo>
                <a:lnTo>
                  <a:pt x="1322" y="1011"/>
                </a:lnTo>
                <a:lnTo>
                  <a:pt x="1324" y="1011"/>
                </a:lnTo>
                <a:lnTo>
                  <a:pt x="1334" y="1011"/>
                </a:lnTo>
                <a:lnTo>
                  <a:pt x="1347" y="1024"/>
                </a:lnTo>
                <a:lnTo>
                  <a:pt x="1349" y="1025"/>
                </a:lnTo>
                <a:lnTo>
                  <a:pt x="1362" y="1032"/>
                </a:lnTo>
                <a:lnTo>
                  <a:pt x="1364" y="1032"/>
                </a:lnTo>
                <a:lnTo>
                  <a:pt x="1377" y="1032"/>
                </a:lnTo>
                <a:lnTo>
                  <a:pt x="1389" y="1039"/>
                </a:lnTo>
                <a:lnTo>
                  <a:pt x="1410" y="1046"/>
                </a:lnTo>
                <a:lnTo>
                  <a:pt x="1423" y="1052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238" name="Rectangle 38"/>
          <p:cNvSpPr>
            <a:spLocks noChangeArrowheads="1"/>
          </p:cNvSpPr>
          <p:nvPr/>
        </p:nvSpPr>
        <p:spPr bwMode="auto">
          <a:xfrm>
            <a:off x="3617913" y="2771775"/>
            <a:ext cx="104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O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524" name="Freeform 40"/>
          <p:cNvSpPr>
            <a:spLocks/>
          </p:cNvSpPr>
          <p:nvPr/>
        </p:nvSpPr>
        <p:spPr bwMode="auto">
          <a:xfrm>
            <a:off x="1882775" y="3827463"/>
            <a:ext cx="1212850" cy="898525"/>
          </a:xfrm>
          <a:custGeom>
            <a:avLst/>
            <a:gdLst>
              <a:gd name="T0" fmla="*/ 588768457 w 665"/>
              <a:gd name="T1" fmla="*/ 1481326219 h 542"/>
              <a:gd name="T2" fmla="*/ 545525339 w 665"/>
              <a:gd name="T3" fmla="*/ 1286197093 h 542"/>
              <a:gd name="T4" fmla="*/ 502282221 w 665"/>
              <a:gd name="T5" fmla="*/ 1099313839 h 542"/>
              <a:gd name="T6" fmla="*/ 435754207 w 665"/>
              <a:gd name="T7" fmla="*/ 1000374964 h 542"/>
              <a:gd name="T8" fmla="*/ 282741781 w 665"/>
              <a:gd name="T9" fmla="*/ 739288797 h 542"/>
              <a:gd name="T10" fmla="*/ 146360902 w 665"/>
              <a:gd name="T11" fmla="*/ 566147009 h 542"/>
              <a:gd name="T12" fmla="*/ 39916444 w 665"/>
              <a:gd name="T13" fmla="*/ 351780826 h 542"/>
              <a:gd name="T14" fmla="*/ 103117784 w 665"/>
              <a:gd name="T15" fmla="*/ 142910235 h 542"/>
              <a:gd name="T16" fmla="*/ 239498663 w 665"/>
              <a:gd name="T17" fmla="*/ 52217233 h 542"/>
              <a:gd name="T18" fmla="*/ 472345800 w 665"/>
              <a:gd name="T19" fmla="*/ 71455947 h 542"/>
              <a:gd name="T20" fmla="*/ 618704878 w 665"/>
              <a:gd name="T21" fmla="*/ 192380502 h 542"/>
              <a:gd name="T22" fmla="*/ 728476011 w 665"/>
              <a:gd name="T23" fmla="*/ 417739524 h 542"/>
              <a:gd name="T24" fmla="*/ 791677350 w 665"/>
              <a:gd name="T25" fmla="*/ 632105706 h 542"/>
              <a:gd name="T26" fmla="*/ 834918645 w 665"/>
              <a:gd name="T27" fmla="*/ 818988960 h 542"/>
              <a:gd name="T28" fmla="*/ 928058229 w 665"/>
              <a:gd name="T29" fmla="*/ 983886533 h 542"/>
              <a:gd name="T30" fmla="*/ 1111008901 w 665"/>
              <a:gd name="T31" fmla="*/ 1080076784 h 542"/>
              <a:gd name="T32" fmla="*/ 1347180889 w 665"/>
              <a:gd name="T33" fmla="*/ 1080076784 h 542"/>
              <a:gd name="T34" fmla="*/ 1506846664 w 665"/>
              <a:gd name="T35" fmla="*/ 945410764 h 542"/>
              <a:gd name="T36" fmla="*/ 1553416456 w 665"/>
              <a:gd name="T37" fmla="*/ 769520351 h 542"/>
              <a:gd name="T38" fmla="*/ 1683143986 w 665"/>
              <a:gd name="T39" fmla="*/ 552405544 h 542"/>
              <a:gd name="T40" fmla="*/ 1789588444 w 665"/>
              <a:gd name="T41" fmla="*/ 425983740 h 542"/>
              <a:gd name="T42" fmla="*/ 2032413781 w 665"/>
              <a:gd name="T43" fmla="*/ 425983740 h 542"/>
              <a:gd name="T44" fmla="*/ 2147483647 w 665"/>
              <a:gd name="T45" fmla="*/ 601874153 h 542"/>
              <a:gd name="T46" fmla="*/ 2065676876 w 665"/>
              <a:gd name="T47" fmla="*/ 851969137 h 542"/>
              <a:gd name="T48" fmla="*/ 1935949346 w 665"/>
              <a:gd name="T49" fmla="*/ 983886533 h 542"/>
              <a:gd name="T50" fmla="*/ 1829504888 w 665"/>
              <a:gd name="T51" fmla="*/ 1126796768 h 542"/>
              <a:gd name="T52" fmla="*/ 1693124009 w 665"/>
              <a:gd name="T53" fmla="*/ 1319177270 h 542"/>
              <a:gd name="T54" fmla="*/ 1626595995 w 665"/>
              <a:gd name="T55" fmla="*/ 1481326219 h 542"/>
              <a:gd name="T56" fmla="*/ 1686470661 w 665"/>
              <a:gd name="T57" fmla="*/ 1445597417 h 542"/>
              <a:gd name="T58" fmla="*/ 1772956897 w 665"/>
              <a:gd name="T59" fmla="*/ 1258714164 h 542"/>
              <a:gd name="T60" fmla="*/ 1906011101 w 665"/>
              <a:gd name="T61" fmla="*/ 1099313839 h 542"/>
              <a:gd name="T62" fmla="*/ 2005802211 w 665"/>
              <a:gd name="T63" fmla="*/ 986633499 h 542"/>
              <a:gd name="T64" fmla="*/ 2125551542 w 665"/>
              <a:gd name="T65" fmla="*/ 827233175 h 542"/>
              <a:gd name="T66" fmla="*/ 2147483647 w 665"/>
              <a:gd name="T67" fmla="*/ 632105706 h 542"/>
              <a:gd name="T68" fmla="*/ 2147483647 w 665"/>
              <a:gd name="T69" fmla="*/ 439725204 h 542"/>
              <a:gd name="T70" fmla="*/ 1952580894 w 665"/>
              <a:gd name="T71" fmla="*/ 373766506 h 542"/>
              <a:gd name="T72" fmla="*/ 1762976874 w 665"/>
              <a:gd name="T73" fmla="*/ 398500811 h 542"/>
              <a:gd name="T74" fmla="*/ 1653207566 w 665"/>
              <a:gd name="T75" fmla="*/ 527671240 h 542"/>
              <a:gd name="T76" fmla="*/ 1536784909 w 665"/>
              <a:gd name="T77" fmla="*/ 689820189 h 542"/>
              <a:gd name="T78" fmla="*/ 1496868465 w 665"/>
              <a:gd name="T79" fmla="*/ 851969137 h 542"/>
              <a:gd name="T80" fmla="*/ 1410382229 w 665"/>
              <a:gd name="T81" fmla="*/ 994879373 h 542"/>
              <a:gd name="T82" fmla="*/ 1204146661 w 665"/>
              <a:gd name="T83" fmla="*/ 1066335319 h 542"/>
              <a:gd name="T84" fmla="*/ 957994650 w 665"/>
              <a:gd name="T85" fmla="*/ 959152228 h 542"/>
              <a:gd name="T86" fmla="*/ 874835088 w 665"/>
              <a:gd name="T87" fmla="*/ 777764566 h 542"/>
              <a:gd name="T88" fmla="*/ 831593794 w 665"/>
              <a:gd name="T89" fmla="*/ 557901135 h 542"/>
              <a:gd name="T90" fmla="*/ 741780884 w 665"/>
              <a:gd name="T91" fmla="*/ 368270915 h 542"/>
              <a:gd name="T92" fmla="*/ 632011575 w 665"/>
              <a:gd name="T93" fmla="*/ 142910235 h 542"/>
              <a:gd name="T94" fmla="*/ 492304022 w 665"/>
              <a:gd name="T95" fmla="*/ 41224393 h 542"/>
              <a:gd name="T96" fmla="*/ 279415106 w 665"/>
              <a:gd name="T97" fmla="*/ 19238713 h 542"/>
              <a:gd name="T98" fmla="*/ 123076006 w 665"/>
              <a:gd name="T99" fmla="*/ 76951538 h 542"/>
              <a:gd name="T100" fmla="*/ 0 w 665"/>
              <a:gd name="T101" fmla="*/ 241849111 h 542"/>
              <a:gd name="T102" fmla="*/ 3326674 w 665"/>
              <a:gd name="T103" fmla="*/ 436976580 h 542"/>
              <a:gd name="T104" fmla="*/ 159665775 w 665"/>
              <a:gd name="T105" fmla="*/ 629357082 h 542"/>
              <a:gd name="T106" fmla="*/ 289395129 w 665"/>
              <a:gd name="T107" fmla="*/ 827233175 h 542"/>
              <a:gd name="T108" fmla="*/ 399164438 w 665"/>
              <a:gd name="T109" fmla="*/ 1052593855 h 542"/>
              <a:gd name="T110" fmla="*/ 482323999 w 665"/>
              <a:gd name="T111" fmla="*/ 1181762626 h 542"/>
              <a:gd name="T112" fmla="*/ 505608896 w 665"/>
              <a:gd name="T113" fmla="*/ 1398877433 h 5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5"/>
              <a:gd name="T172" fmla="*/ 0 h 542"/>
              <a:gd name="T173" fmla="*/ 665 w 665"/>
              <a:gd name="T174" fmla="*/ 542 h 5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5" h="542">
                <a:moveTo>
                  <a:pt x="166" y="539"/>
                </a:moveTo>
                <a:lnTo>
                  <a:pt x="167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2"/>
                </a:lnTo>
                <a:lnTo>
                  <a:pt x="176" y="541"/>
                </a:lnTo>
                <a:lnTo>
                  <a:pt x="177" y="539"/>
                </a:lnTo>
                <a:lnTo>
                  <a:pt x="177" y="536"/>
                </a:lnTo>
                <a:lnTo>
                  <a:pt x="177" y="534"/>
                </a:lnTo>
                <a:lnTo>
                  <a:pt x="170" y="521"/>
                </a:lnTo>
                <a:lnTo>
                  <a:pt x="164" y="508"/>
                </a:lnTo>
                <a:lnTo>
                  <a:pt x="164" y="496"/>
                </a:lnTo>
                <a:lnTo>
                  <a:pt x="164" y="482"/>
                </a:lnTo>
                <a:lnTo>
                  <a:pt x="164" y="468"/>
                </a:lnTo>
                <a:lnTo>
                  <a:pt x="164" y="455"/>
                </a:lnTo>
                <a:lnTo>
                  <a:pt x="164" y="453"/>
                </a:lnTo>
                <a:lnTo>
                  <a:pt x="157" y="440"/>
                </a:lnTo>
                <a:lnTo>
                  <a:pt x="157" y="428"/>
                </a:lnTo>
                <a:lnTo>
                  <a:pt x="157" y="426"/>
                </a:lnTo>
                <a:lnTo>
                  <a:pt x="151" y="413"/>
                </a:lnTo>
                <a:lnTo>
                  <a:pt x="151" y="400"/>
                </a:lnTo>
                <a:lnTo>
                  <a:pt x="151" y="398"/>
                </a:lnTo>
                <a:lnTo>
                  <a:pt x="144" y="385"/>
                </a:lnTo>
                <a:lnTo>
                  <a:pt x="143" y="383"/>
                </a:lnTo>
                <a:lnTo>
                  <a:pt x="141" y="382"/>
                </a:lnTo>
                <a:lnTo>
                  <a:pt x="131" y="377"/>
                </a:lnTo>
                <a:lnTo>
                  <a:pt x="131" y="366"/>
                </a:lnTo>
                <a:lnTo>
                  <a:pt x="131" y="364"/>
                </a:lnTo>
                <a:lnTo>
                  <a:pt x="124" y="351"/>
                </a:lnTo>
                <a:lnTo>
                  <a:pt x="118" y="337"/>
                </a:lnTo>
                <a:lnTo>
                  <a:pt x="111" y="324"/>
                </a:lnTo>
                <a:lnTo>
                  <a:pt x="104" y="310"/>
                </a:lnTo>
                <a:lnTo>
                  <a:pt x="98" y="296"/>
                </a:lnTo>
                <a:lnTo>
                  <a:pt x="91" y="283"/>
                </a:lnTo>
                <a:lnTo>
                  <a:pt x="85" y="269"/>
                </a:lnTo>
                <a:lnTo>
                  <a:pt x="78" y="249"/>
                </a:lnTo>
                <a:lnTo>
                  <a:pt x="77" y="247"/>
                </a:lnTo>
                <a:lnTo>
                  <a:pt x="64" y="233"/>
                </a:lnTo>
                <a:lnTo>
                  <a:pt x="58" y="222"/>
                </a:lnTo>
                <a:lnTo>
                  <a:pt x="57" y="220"/>
                </a:lnTo>
                <a:lnTo>
                  <a:pt x="44" y="206"/>
                </a:lnTo>
                <a:lnTo>
                  <a:pt x="38" y="194"/>
                </a:lnTo>
                <a:lnTo>
                  <a:pt x="37" y="192"/>
                </a:lnTo>
                <a:lnTo>
                  <a:pt x="24" y="179"/>
                </a:lnTo>
                <a:lnTo>
                  <a:pt x="19" y="167"/>
                </a:lnTo>
                <a:lnTo>
                  <a:pt x="12" y="155"/>
                </a:lnTo>
                <a:lnTo>
                  <a:pt x="12" y="142"/>
                </a:lnTo>
                <a:lnTo>
                  <a:pt x="12" y="128"/>
                </a:lnTo>
                <a:lnTo>
                  <a:pt x="12" y="115"/>
                </a:lnTo>
                <a:lnTo>
                  <a:pt x="12" y="101"/>
                </a:lnTo>
                <a:lnTo>
                  <a:pt x="12" y="90"/>
                </a:lnTo>
                <a:lnTo>
                  <a:pt x="19" y="77"/>
                </a:lnTo>
                <a:lnTo>
                  <a:pt x="25" y="63"/>
                </a:lnTo>
                <a:lnTo>
                  <a:pt x="31" y="52"/>
                </a:lnTo>
                <a:lnTo>
                  <a:pt x="44" y="38"/>
                </a:lnTo>
                <a:lnTo>
                  <a:pt x="55" y="32"/>
                </a:lnTo>
                <a:lnTo>
                  <a:pt x="57" y="31"/>
                </a:lnTo>
                <a:lnTo>
                  <a:pt x="58" y="29"/>
                </a:lnTo>
                <a:lnTo>
                  <a:pt x="63" y="19"/>
                </a:lnTo>
                <a:lnTo>
                  <a:pt x="72" y="19"/>
                </a:lnTo>
                <a:lnTo>
                  <a:pt x="85" y="19"/>
                </a:lnTo>
                <a:lnTo>
                  <a:pt x="88" y="19"/>
                </a:lnTo>
                <a:lnTo>
                  <a:pt x="98" y="13"/>
                </a:lnTo>
                <a:lnTo>
                  <a:pt x="110" y="19"/>
                </a:lnTo>
                <a:lnTo>
                  <a:pt x="129" y="26"/>
                </a:lnTo>
                <a:lnTo>
                  <a:pt x="131" y="26"/>
                </a:lnTo>
                <a:lnTo>
                  <a:pt x="142" y="26"/>
                </a:lnTo>
                <a:lnTo>
                  <a:pt x="154" y="38"/>
                </a:lnTo>
                <a:lnTo>
                  <a:pt x="156" y="39"/>
                </a:lnTo>
                <a:lnTo>
                  <a:pt x="167" y="45"/>
                </a:lnTo>
                <a:lnTo>
                  <a:pt x="180" y="59"/>
                </a:lnTo>
                <a:lnTo>
                  <a:pt x="186" y="70"/>
                </a:lnTo>
                <a:lnTo>
                  <a:pt x="192" y="84"/>
                </a:lnTo>
                <a:lnTo>
                  <a:pt x="199" y="97"/>
                </a:lnTo>
                <a:lnTo>
                  <a:pt x="206" y="111"/>
                </a:lnTo>
                <a:lnTo>
                  <a:pt x="211" y="124"/>
                </a:lnTo>
                <a:lnTo>
                  <a:pt x="211" y="135"/>
                </a:lnTo>
                <a:lnTo>
                  <a:pt x="212" y="138"/>
                </a:lnTo>
                <a:lnTo>
                  <a:pt x="219" y="152"/>
                </a:lnTo>
                <a:lnTo>
                  <a:pt x="224" y="164"/>
                </a:lnTo>
                <a:lnTo>
                  <a:pt x="224" y="176"/>
                </a:lnTo>
                <a:lnTo>
                  <a:pt x="225" y="179"/>
                </a:lnTo>
                <a:lnTo>
                  <a:pt x="232" y="193"/>
                </a:lnTo>
                <a:lnTo>
                  <a:pt x="238" y="205"/>
                </a:lnTo>
                <a:lnTo>
                  <a:pt x="238" y="217"/>
                </a:lnTo>
                <a:lnTo>
                  <a:pt x="238" y="230"/>
                </a:lnTo>
                <a:lnTo>
                  <a:pt x="239" y="233"/>
                </a:lnTo>
                <a:lnTo>
                  <a:pt x="244" y="246"/>
                </a:lnTo>
                <a:lnTo>
                  <a:pt x="244" y="258"/>
                </a:lnTo>
                <a:lnTo>
                  <a:pt x="244" y="271"/>
                </a:lnTo>
                <a:lnTo>
                  <a:pt x="245" y="274"/>
                </a:lnTo>
                <a:lnTo>
                  <a:pt x="251" y="287"/>
                </a:lnTo>
                <a:lnTo>
                  <a:pt x="251" y="298"/>
                </a:lnTo>
                <a:lnTo>
                  <a:pt x="252" y="301"/>
                </a:lnTo>
                <a:lnTo>
                  <a:pt x="258" y="315"/>
                </a:lnTo>
                <a:lnTo>
                  <a:pt x="264" y="328"/>
                </a:lnTo>
                <a:lnTo>
                  <a:pt x="264" y="339"/>
                </a:lnTo>
                <a:lnTo>
                  <a:pt x="265" y="342"/>
                </a:lnTo>
                <a:lnTo>
                  <a:pt x="266" y="344"/>
                </a:lnTo>
                <a:lnTo>
                  <a:pt x="279" y="358"/>
                </a:lnTo>
                <a:lnTo>
                  <a:pt x="285" y="369"/>
                </a:lnTo>
                <a:lnTo>
                  <a:pt x="286" y="371"/>
                </a:lnTo>
                <a:lnTo>
                  <a:pt x="288" y="372"/>
                </a:lnTo>
                <a:lnTo>
                  <a:pt x="301" y="379"/>
                </a:lnTo>
                <a:lnTo>
                  <a:pt x="314" y="386"/>
                </a:lnTo>
                <a:lnTo>
                  <a:pt x="334" y="393"/>
                </a:lnTo>
                <a:lnTo>
                  <a:pt x="347" y="400"/>
                </a:lnTo>
                <a:lnTo>
                  <a:pt x="349" y="400"/>
                </a:lnTo>
                <a:lnTo>
                  <a:pt x="362" y="400"/>
                </a:lnTo>
                <a:lnTo>
                  <a:pt x="376" y="400"/>
                </a:lnTo>
                <a:lnTo>
                  <a:pt x="389" y="400"/>
                </a:lnTo>
                <a:lnTo>
                  <a:pt x="392" y="400"/>
                </a:lnTo>
                <a:lnTo>
                  <a:pt x="405" y="393"/>
                </a:lnTo>
                <a:lnTo>
                  <a:pt x="418" y="386"/>
                </a:lnTo>
                <a:lnTo>
                  <a:pt x="420" y="385"/>
                </a:lnTo>
                <a:lnTo>
                  <a:pt x="433" y="371"/>
                </a:lnTo>
                <a:lnTo>
                  <a:pt x="434" y="369"/>
                </a:lnTo>
                <a:lnTo>
                  <a:pt x="440" y="358"/>
                </a:lnTo>
                <a:lnTo>
                  <a:pt x="453" y="344"/>
                </a:lnTo>
                <a:lnTo>
                  <a:pt x="454" y="342"/>
                </a:lnTo>
                <a:lnTo>
                  <a:pt x="454" y="339"/>
                </a:lnTo>
                <a:lnTo>
                  <a:pt x="454" y="328"/>
                </a:lnTo>
                <a:lnTo>
                  <a:pt x="461" y="315"/>
                </a:lnTo>
                <a:lnTo>
                  <a:pt x="467" y="295"/>
                </a:lnTo>
                <a:lnTo>
                  <a:pt x="467" y="292"/>
                </a:lnTo>
                <a:lnTo>
                  <a:pt x="467" y="280"/>
                </a:lnTo>
                <a:lnTo>
                  <a:pt x="474" y="267"/>
                </a:lnTo>
                <a:lnTo>
                  <a:pt x="474" y="264"/>
                </a:lnTo>
                <a:lnTo>
                  <a:pt x="474" y="253"/>
                </a:lnTo>
                <a:lnTo>
                  <a:pt x="481" y="240"/>
                </a:lnTo>
                <a:lnTo>
                  <a:pt x="487" y="227"/>
                </a:lnTo>
                <a:lnTo>
                  <a:pt x="493" y="215"/>
                </a:lnTo>
                <a:lnTo>
                  <a:pt x="506" y="201"/>
                </a:lnTo>
                <a:lnTo>
                  <a:pt x="507" y="199"/>
                </a:lnTo>
                <a:lnTo>
                  <a:pt x="514" y="186"/>
                </a:lnTo>
                <a:lnTo>
                  <a:pt x="519" y="174"/>
                </a:lnTo>
                <a:lnTo>
                  <a:pt x="530" y="168"/>
                </a:lnTo>
                <a:lnTo>
                  <a:pt x="532" y="167"/>
                </a:lnTo>
                <a:lnTo>
                  <a:pt x="533" y="165"/>
                </a:lnTo>
                <a:lnTo>
                  <a:pt x="538" y="155"/>
                </a:lnTo>
                <a:lnTo>
                  <a:pt x="547" y="155"/>
                </a:lnTo>
                <a:lnTo>
                  <a:pt x="550" y="155"/>
                </a:lnTo>
                <a:lnTo>
                  <a:pt x="562" y="148"/>
                </a:lnTo>
                <a:lnTo>
                  <a:pt x="574" y="148"/>
                </a:lnTo>
                <a:lnTo>
                  <a:pt x="587" y="148"/>
                </a:lnTo>
                <a:lnTo>
                  <a:pt x="599" y="148"/>
                </a:lnTo>
                <a:lnTo>
                  <a:pt x="611" y="155"/>
                </a:lnTo>
                <a:lnTo>
                  <a:pt x="624" y="162"/>
                </a:lnTo>
                <a:lnTo>
                  <a:pt x="636" y="167"/>
                </a:lnTo>
                <a:lnTo>
                  <a:pt x="641" y="179"/>
                </a:lnTo>
                <a:lnTo>
                  <a:pt x="647" y="192"/>
                </a:lnTo>
                <a:lnTo>
                  <a:pt x="647" y="203"/>
                </a:lnTo>
                <a:lnTo>
                  <a:pt x="648" y="206"/>
                </a:lnTo>
                <a:lnTo>
                  <a:pt x="653" y="219"/>
                </a:lnTo>
                <a:lnTo>
                  <a:pt x="653" y="230"/>
                </a:lnTo>
                <a:lnTo>
                  <a:pt x="653" y="243"/>
                </a:lnTo>
                <a:lnTo>
                  <a:pt x="648" y="256"/>
                </a:lnTo>
                <a:lnTo>
                  <a:pt x="641" y="269"/>
                </a:lnTo>
                <a:lnTo>
                  <a:pt x="635" y="283"/>
                </a:lnTo>
                <a:lnTo>
                  <a:pt x="628" y="296"/>
                </a:lnTo>
                <a:lnTo>
                  <a:pt x="621" y="310"/>
                </a:lnTo>
                <a:lnTo>
                  <a:pt x="616" y="322"/>
                </a:lnTo>
                <a:lnTo>
                  <a:pt x="603" y="335"/>
                </a:lnTo>
                <a:lnTo>
                  <a:pt x="602" y="337"/>
                </a:lnTo>
                <a:lnTo>
                  <a:pt x="596" y="349"/>
                </a:lnTo>
                <a:lnTo>
                  <a:pt x="585" y="355"/>
                </a:lnTo>
                <a:lnTo>
                  <a:pt x="583" y="356"/>
                </a:lnTo>
                <a:lnTo>
                  <a:pt x="582" y="358"/>
                </a:lnTo>
                <a:lnTo>
                  <a:pt x="575" y="376"/>
                </a:lnTo>
                <a:lnTo>
                  <a:pt x="565" y="382"/>
                </a:lnTo>
                <a:lnTo>
                  <a:pt x="563" y="383"/>
                </a:lnTo>
                <a:lnTo>
                  <a:pt x="562" y="385"/>
                </a:lnTo>
                <a:lnTo>
                  <a:pt x="561" y="387"/>
                </a:lnTo>
                <a:lnTo>
                  <a:pt x="561" y="397"/>
                </a:lnTo>
                <a:lnTo>
                  <a:pt x="550" y="410"/>
                </a:lnTo>
                <a:lnTo>
                  <a:pt x="549" y="412"/>
                </a:lnTo>
                <a:lnTo>
                  <a:pt x="543" y="424"/>
                </a:lnTo>
                <a:lnTo>
                  <a:pt x="530" y="437"/>
                </a:lnTo>
                <a:lnTo>
                  <a:pt x="529" y="439"/>
                </a:lnTo>
                <a:lnTo>
                  <a:pt x="522" y="453"/>
                </a:lnTo>
                <a:lnTo>
                  <a:pt x="516" y="466"/>
                </a:lnTo>
                <a:lnTo>
                  <a:pt x="509" y="480"/>
                </a:lnTo>
                <a:lnTo>
                  <a:pt x="503" y="494"/>
                </a:lnTo>
                <a:lnTo>
                  <a:pt x="496" y="507"/>
                </a:lnTo>
                <a:lnTo>
                  <a:pt x="495" y="509"/>
                </a:lnTo>
                <a:lnTo>
                  <a:pt x="495" y="522"/>
                </a:lnTo>
                <a:lnTo>
                  <a:pt x="489" y="534"/>
                </a:lnTo>
                <a:lnTo>
                  <a:pt x="488" y="536"/>
                </a:lnTo>
                <a:lnTo>
                  <a:pt x="489" y="539"/>
                </a:lnTo>
                <a:lnTo>
                  <a:pt x="490" y="541"/>
                </a:lnTo>
                <a:lnTo>
                  <a:pt x="492" y="542"/>
                </a:lnTo>
                <a:lnTo>
                  <a:pt x="494" y="542"/>
                </a:lnTo>
                <a:lnTo>
                  <a:pt x="497" y="542"/>
                </a:lnTo>
                <a:lnTo>
                  <a:pt x="499" y="541"/>
                </a:lnTo>
                <a:lnTo>
                  <a:pt x="500" y="539"/>
                </a:lnTo>
                <a:lnTo>
                  <a:pt x="507" y="526"/>
                </a:lnTo>
                <a:lnTo>
                  <a:pt x="507" y="523"/>
                </a:lnTo>
                <a:lnTo>
                  <a:pt x="507" y="511"/>
                </a:lnTo>
                <a:lnTo>
                  <a:pt x="514" y="499"/>
                </a:lnTo>
                <a:lnTo>
                  <a:pt x="520" y="485"/>
                </a:lnTo>
                <a:lnTo>
                  <a:pt x="527" y="471"/>
                </a:lnTo>
                <a:lnTo>
                  <a:pt x="533" y="458"/>
                </a:lnTo>
                <a:lnTo>
                  <a:pt x="539" y="446"/>
                </a:lnTo>
                <a:lnTo>
                  <a:pt x="552" y="433"/>
                </a:lnTo>
                <a:lnTo>
                  <a:pt x="553" y="431"/>
                </a:lnTo>
                <a:lnTo>
                  <a:pt x="559" y="419"/>
                </a:lnTo>
                <a:lnTo>
                  <a:pt x="572" y="405"/>
                </a:lnTo>
                <a:lnTo>
                  <a:pt x="573" y="403"/>
                </a:lnTo>
                <a:lnTo>
                  <a:pt x="573" y="400"/>
                </a:lnTo>
                <a:lnTo>
                  <a:pt x="573" y="391"/>
                </a:lnTo>
                <a:lnTo>
                  <a:pt x="583" y="386"/>
                </a:lnTo>
                <a:lnTo>
                  <a:pt x="585" y="385"/>
                </a:lnTo>
                <a:lnTo>
                  <a:pt x="586" y="383"/>
                </a:lnTo>
                <a:lnTo>
                  <a:pt x="592" y="364"/>
                </a:lnTo>
                <a:lnTo>
                  <a:pt x="603" y="359"/>
                </a:lnTo>
                <a:lnTo>
                  <a:pt x="605" y="358"/>
                </a:lnTo>
                <a:lnTo>
                  <a:pt x="606" y="356"/>
                </a:lnTo>
                <a:lnTo>
                  <a:pt x="612" y="344"/>
                </a:lnTo>
                <a:lnTo>
                  <a:pt x="625" y="331"/>
                </a:lnTo>
                <a:lnTo>
                  <a:pt x="626" y="329"/>
                </a:lnTo>
                <a:lnTo>
                  <a:pt x="632" y="315"/>
                </a:lnTo>
                <a:lnTo>
                  <a:pt x="639" y="301"/>
                </a:lnTo>
                <a:lnTo>
                  <a:pt x="646" y="288"/>
                </a:lnTo>
                <a:lnTo>
                  <a:pt x="652" y="274"/>
                </a:lnTo>
                <a:lnTo>
                  <a:pt x="659" y="261"/>
                </a:lnTo>
                <a:lnTo>
                  <a:pt x="665" y="247"/>
                </a:lnTo>
                <a:lnTo>
                  <a:pt x="665" y="244"/>
                </a:lnTo>
                <a:lnTo>
                  <a:pt x="665" y="230"/>
                </a:lnTo>
                <a:lnTo>
                  <a:pt x="665" y="217"/>
                </a:lnTo>
                <a:lnTo>
                  <a:pt x="665" y="215"/>
                </a:lnTo>
                <a:lnTo>
                  <a:pt x="659" y="202"/>
                </a:lnTo>
                <a:lnTo>
                  <a:pt x="659" y="190"/>
                </a:lnTo>
                <a:lnTo>
                  <a:pt x="659" y="188"/>
                </a:lnTo>
                <a:lnTo>
                  <a:pt x="652" y="174"/>
                </a:lnTo>
                <a:lnTo>
                  <a:pt x="646" y="160"/>
                </a:lnTo>
                <a:lnTo>
                  <a:pt x="645" y="158"/>
                </a:lnTo>
                <a:lnTo>
                  <a:pt x="643" y="157"/>
                </a:lnTo>
                <a:lnTo>
                  <a:pt x="629" y="151"/>
                </a:lnTo>
                <a:lnTo>
                  <a:pt x="616" y="144"/>
                </a:lnTo>
                <a:lnTo>
                  <a:pt x="603" y="137"/>
                </a:lnTo>
                <a:lnTo>
                  <a:pt x="600" y="136"/>
                </a:lnTo>
                <a:lnTo>
                  <a:pt x="587" y="136"/>
                </a:lnTo>
                <a:lnTo>
                  <a:pt x="574" y="136"/>
                </a:lnTo>
                <a:lnTo>
                  <a:pt x="560" y="136"/>
                </a:lnTo>
                <a:lnTo>
                  <a:pt x="558" y="137"/>
                </a:lnTo>
                <a:lnTo>
                  <a:pt x="546" y="143"/>
                </a:lnTo>
                <a:lnTo>
                  <a:pt x="534" y="143"/>
                </a:lnTo>
                <a:lnTo>
                  <a:pt x="532" y="144"/>
                </a:lnTo>
                <a:lnTo>
                  <a:pt x="530" y="145"/>
                </a:lnTo>
                <a:lnTo>
                  <a:pt x="529" y="147"/>
                </a:lnTo>
                <a:lnTo>
                  <a:pt x="523" y="158"/>
                </a:lnTo>
                <a:lnTo>
                  <a:pt x="512" y="164"/>
                </a:lnTo>
                <a:lnTo>
                  <a:pt x="510" y="165"/>
                </a:lnTo>
                <a:lnTo>
                  <a:pt x="509" y="167"/>
                </a:lnTo>
                <a:lnTo>
                  <a:pt x="503" y="181"/>
                </a:lnTo>
                <a:lnTo>
                  <a:pt x="497" y="192"/>
                </a:lnTo>
                <a:lnTo>
                  <a:pt x="484" y="206"/>
                </a:lnTo>
                <a:lnTo>
                  <a:pt x="483" y="208"/>
                </a:lnTo>
                <a:lnTo>
                  <a:pt x="476" y="222"/>
                </a:lnTo>
                <a:lnTo>
                  <a:pt x="470" y="235"/>
                </a:lnTo>
                <a:lnTo>
                  <a:pt x="463" y="249"/>
                </a:lnTo>
                <a:lnTo>
                  <a:pt x="462" y="251"/>
                </a:lnTo>
                <a:lnTo>
                  <a:pt x="462" y="263"/>
                </a:lnTo>
                <a:lnTo>
                  <a:pt x="456" y="276"/>
                </a:lnTo>
                <a:lnTo>
                  <a:pt x="455" y="278"/>
                </a:lnTo>
                <a:lnTo>
                  <a:pt x="455" y="291"/>
                </a:lnTo>
                <a:lnTo>
                  <a:pt x="450" y="310"/>
                </a:lnTo>
                <a:lnTo>
                  <a:pt x="443" y="324"/>
                </a:lnTo>
                <a:lnTo>
                  <a:pt x="442" y="326"/>
                </a:lnTo>
                <a:lnTo>
                  <a:pt x="442" y="336"/>
                </a:lnTo>
                <a:lnTo>
                  <a:pt x="431" y="349"/>
                </a:lnTo>
                <a:lnTo>
                  <a:pt x="430" y="351"/>
                </a:lnTo>
                <a:lnTo>
                  <a:pt x="424" y="362"/>
                </a:lnTo>
                <a:lnTo>
                  <a:pt x="411" y="376"/>
                </a:lnTo>
                <a:lnTo>
                  <a:pt x="400" y="382"/>
                </a:lnTo>
                <a:lnTo>
                  <a:pt x="388" y="388"/>
                </a:lnTo>
                <a:lnTo>
                  <a:pt x="376" y="388"/>
                </a:lnTo>
                <a:lnTo>
                  <a:pt x="362" y="388"/>
                </a:lnTo>
                <a:lnTo>
                  <a:pt x="351" y="388"/>
                </a:lnTo>
                <a:lnTo>
                  <a:pt x="339" y="382"/>
                </a:lnTo>
                <a:lnTo>
                  <a:pt x="319" y="375"/>
                </a:lnTo>
                <a:lnTo>
                  <a:pt x="306" y="368"/>
                </a:lnTo>
                <a:lnTo>
                  <a:pt x="295" y="362"/>
                </a:lnTo>
                <a:lnTo>
                  <a:pt x="289" y="351"/>
                </a:lnTo>
                <a:lnTo>
                  <a:pt x="288" y="349"/>
                </a:lnTo>
                <a:lnTo>
                  <a:pt x="276" y="336"/>
                </a:lnTo>
                <a:lnTo>
                  <a:pt x="276" y="326"/>
                </a:lnTo>
                <a:lnTo>
                  <a:pt x="276" y="324"/>
                </a:lnTo>
                <a:lnTo>
                  <a:pt x="269" y="310"/>
                </a:lnTo>
                <a:lnTo>
                  <a:pt x="263" y="297"/>
                </a:lnTo>
                <a:lnTo>
                  <a:pt x="263" y="285"/>
                </a:lnTo>
                <a:lnTo>
                  <a:pt x="263" y="283"/>
                </a:lnTo>
                <a:lnTo>
                  <a:pt x="256" y="270"/>
                </a:lnTo>
                <a:lnTo>
                  <a:pt x="256" y="258"/>
                </a:lnTo>
                <a:lnTo>
                  <a:pt x="256" y="244"/>
                </a:lnTo>
                <a:lnTo>
                  <a:pt x="256" y="242"/>
                </a:lnTo>
                <a:lnTo>
                  <a:pt x="250" y="229"/>
                </a:lnTo>
                <a:lnTo>
                  <a:pt x="250" y="217"/>
                </a:lnTo>
                <a:lnTo>
                  <a:pt x="250" y="203"/>
                </a:lnTo>
                <a:lnTo>
                  <a:pt x="250" y="201"/>
                </a:lnTo>
                <a:lnTo>
                  <a:pt x="243" y="188"/>
                </a:lnTo>
                <a:lnTo>
                  <a:pt x="236" y="175"/>
                </a:lnTo>
                <a:lnTo>
                  <a:pt x="236" y="162"/>
                </a:lnTo>
                <a:lnTo>
                  <a:pt x="236" y="160"/>
                </a:lnTo>
                <a:lnTo>
                  <a:pt x="230" y="147"/>
                </a:lnTo>
                <a:lnTo>
                  <a:pt x="223" y="134"/>
                </a:lnTo>
                <a:lnTo>
                  <a:pt x="223" y="122"/>
                </a:lnTo>
                <a:lnTo>
                  <a:pt x="223" y="120"/>
                </a:lnTo>
                <a:lnTo>
                  <a:pt x="217" y="106"/>
                </a:lnTo>
                <a:lnTo>
                  <a:pt x="210" y="92"/>
                </a:lnTo>
                <a:lnTo>
                  <a:pt x="203" y="79"/>
                </a:lnTo>
                <a:lnTo>
                  <a:pt x="197" y="65"/>
                </a:lnTo>
                <a:lnTo>
                  <a:pt x="190" y="52"/>
                </a:lnTo>
                <a:lnTo>
                  <a:pt x="189" y="50"/>
                </a:lnTo>
                <a:lnTo>
                  <a:pt x="176" y="36"/>
                </a:lnTo>
                <a:lnTo>
                  <a:pt x="174" y="35"/>
                </a:lnTo>
                <a:lnTo>
                  <a:pt x="163" y="29"/>
                </a:lnTo>
                <a:lnTo>
                  <a:pt x="150" y="16"/>
                </a:lnTo>
                <a:lnTo>
                  <a:pt x="148" y="15"/>
                </a:lnTo>
                <a:lnTo>
                  <a:pt x="145" y="14"/>
                </a:lnTo>
                <a:lnTo>
                  <a:pt x="132" y="14"/>
                </a:lnTo>
                <a:lnTo>
                  <a:pt x="115" y="8"/>
                </a:lnTo>
                <a:lnTo>
                  <a:pt x="101" y="1"/>
                </a:lnTo>
                <a:lnTo>
                  <a:pt x="98" y="0"/>
                </a:lnTo>
                <a:lnTo>
                  <a:pt x="96" y="1"/>
                </a:lnTo>
                <a:lnTo>
                  <a:pt x="84" y="7"/>
                </a:lnTo>
                <a:lnTo>
                  <a:pt x="72" y="7"/>
                </a:lnTo>
                <a:lnTo>
                  <a:pt x="59" y="7"/>
                </a:lnTo>
                <a:lnTo>
                  <a:pt x="57" y="8"/>
                </a:lnTo>
                <a:lnTo>
                  <a:pt x="55" y="9"/>
                </a:lnTo>
                <a:lnTo>
                  <a:pt x="54" y="11"/>
                </a:lnTo>
                <a:lnTo>
                  <a:pt x="48" y="22"/>
                </a:lnTo>
                <a:lnTo>
                  <a:pt x="37" y="28"/>
                </a:lnTo>
                <a:lnTo>
                  <a:pt x="35" y="29"/>
                </a:lnTo>
                <a:lnTo>
                  <a:pt x="22" y="43"/>
                </a:lnTo>
                <a:lnTo>
                  <a:pt x="21" y="45"/>
                </a:lnTo>
                <a:lnTo>
                  <a:pt x="14" y="58"/>
                </a:lnTo>
                <a:lnTo>
                  <a:pt x="8" y="72"/>
                </a:lnTo>
                <a:lnTo>
                  <a:pt x="1" y="86"/>
                </a:lnTo>
                <a:lnTo>
                  <a:pt x="0" y="88"/>
                </a:lnTo>
                <a:lnTo>
                  <a:pt x="0" y="101"/>
                </a:lnTo>
                <a:lnTo>
                  <a:pt x="0" y="115"/>
                </a:lnTo>
                <a:lnTo>
                  <a:pt x="0" y="128"/>
                </a:lnTo>
                <a:lnTo>
                  <a:pt x="0" y="142"/>
                </a:lnTo>
                <a:lnTo>
                  <a:pt x="0" y="156"/>
                </a:lnTo>
                <a:lnTo>
                  <a:pt x="1" y="159"/>
                </a:lnTo>
                <a:lnTo>
                  <a:pt x="8" y="172"/>
                </a:lnTo>
                <a:lnTo>
                  <a:pt x="14" y="186"/>
                </a:lnTo>
                <a:lnTo>
                  <a:pt x="15" y="188"/>
                </a:lnTo>
                <a:lnTo>
                  <a:pt x="28" y="201"/>
                </a:lnTo>
                <a:lnTo>
                  <a:pt x="34" y="213"/>
                </a:lnTo>
                <a:lnTo>
                  <a:pt x="35" y="215"/>
                </a:lnTo>
                <a:lnTo>
                  <a:pt x="48" y="229"/>
                </a:lnTo>
                <a:lnTo>
                  <a:pt x="54" y="240"/>
                </a:lnTo>
                <a:lnTo>
                  <a:pt x="55" y="242"/>
                </a:lnTo>
                <a:lnTo>
                  <a:pt x="67" y="255"/>
                </a:lnTo>
                <a:lnTo>
                  <a:pt x="74" y="274"/>
                </a:lnTo>
                <a:lnTo>
                  <a:pt x="80" y="288"/>
                </a:lnTo>
                <a:lnTo>
                  <a:pt x="87" y="301"/>
                </a:lnTo>
                <a:lnTo>
                  <a:pt x="93" y="315"/>
                </a:lnTo>
                <a:lnTo>
                  <a:pt x="100" y="329"/>
                </a:lnTo>
                <a:lnTo>
                  <a:pt x="107" y="342"/>
                </a:lnTo>
                <a:lnTo>
                  <a:pt x="113" y="356"/>
                </a:lnTo>
                <a:lnTo>
                  <a:pt x="119" y="368"/>
                </a:lnTo>
                <a:lnTo>
                  <a:pt x="119" y="380"/>
                </a:lnTo>
                <a:lnTo>
                  <a:pt x="120" y="383"/>
                </a:lnTo>
                <a:lnTo>
                  <a:pt x="121" y="385"/>
                </a:lnTo>
                <a:lnTo>
                  <a:pt x="123" y="386"/>
                </a:lnTo>
                <a:lnTo>
                  <a:pt x="134" y="392"/>
                </a:lnTo>
                <a:lnTo>
                  <a:pt x="139" y="402"/>
                </a:lnTo>
                <a:lnTo>
                  <a:pt x="139" y="414"/>
                </a:lnTo>
                <a:lnTo>
                  <a:pt x="140" y="417"/>
                </a:lnTo>
                <a:lnTo>
                  <a:pt x="145" y="430"/>
                </a:lnTo>
                <a:lnTo>
                  <a:pt x="145" y="441"/>
                </a:lnTo>
                <a:lnTo>
                  <a:pt x="146" y="444"/>
                </a:lnTo>
                <a:lnTo>
                  <a:pt x="152" y="457"/>
                </a:lnTo>
                <a:lnTo>
                  <a:pt x="152" y="468"/>
                </a:lnTo>
                <a:lnTo>
                  <a:pt x="152" y="482"/>
                </a:lnTo>
                <a:lnTo>
                  <a:pt x="152" y="496"/>
                </a:lnTo>
                <a:lnTo>
                  <a:pt x="152" y="509"/>
                </a:lnTo>
                <a:lnTo>
                  <a:pt x="153" y="512"/>
                </a:lnTo>
                <a:lnTo>
                  <a:pt x="159" y="526"/>
                </a:lnTo>
                <a:lnTo>
                  <a:pt x="166" y="5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25" name="Freeform 41"/>
          <p:cNvSpPr>
            <a:spLocks/>
          </p:cNvSpPr>
          <p:nvPr/>
        </p:nvSpPr>
        <p:spPr bwMode="auto">
          <a:xfrm>
            <a:off x="1868488" y="3814763"/>
            <a:ext cx="1211262" cy="896937"/>
          </a:xfrm>
          <a:custGeom>
            <a:avLst/>
            <a:gdLst>
              <a:gd name="T0" fmla="*/ 587227103 w 665"/>
              <a:gd name="T1" fmla="*/ 1476093524 h 542"/>
              <a:gd name="T2" fmla="*/ 544097069 w 665"/>
              <a:gd name="T3" fmla="*/ 1281655124 h 542"/>
              <a:gd name="T4" fmla="*/ 500967035 w 665"/>
              <a:gd name="T5" fmla="*/ 1095431475 h 542"/>
              <a:gd name="T6" fmla="*/ 434615377 w 665"/>
              <a:gd name="T7" fmla="*/ 996842874 h 542"/>
              <a:gd name="T8" fmla="*/ 282001830 w 665"/>
              <a:gd name="T9" fmla="*/ 736678188 h 542"/>
              <a:gd name="T10" fmla="*/ 145978018 w 665"/>
              <a:gd name="T11" fmla="*/ 564146895 h 542"/>
              <a:gd name="T12" fmla="*/ 39811359 w 665"/>
              <a:gd name="T13" fmla="*/ 350538535 h 542"/>
              <a:gd name="T14" fmla="*/ 102847983 w 665"/>
              <a:gd name="T15" fmla="*/ 142406125 h 542"/>
              <a:gd name="T16" fmla="*/ 238871795 w 665"/>
              <a:gd name="T17" fmla="*/ 52032275 h 542"/>
              <a:gd name="T18" fmla="*/ 471108060 w 665"/>
              <a:gd name="T19" fmla="*/ 71202235 h 542"/>
              <a:gd name="T20" fmla="*/ 617086078 w 665"/>
              <a:gd name="T21" fmla="*/ 191701253 h 542"/>
              <a:gd name="T22" fmla="*/ 726569591 w 665"/>
              <a:gd name="T23" fmla="*/ 416264821 h 542"/>
              <a:gd name="T24" fmla="*/ 789604394 w 665"/>
              <a:gd name="T25" fmla="*/ 629873181 h 542"/>
              <a:gd name="T26" fmla="*/ 832734428 w 665"/>
              <a:gd name="T27" fmla="*/ 816096829 h 542"/>
              <a:gd name="T28" fmla="*/ 925630027 w 665"/>
              <a:gd name="T29" fmla="*/ 980411716 h 542"/>
              <a:gd name="T30" fmla="*/ 1108100728 w 665"/>
              <a:gd name="T31" fmla="*/ 1076261515 h 542"/>
              <a:gd name="T32" fmla="*/ 1343655669 w 665"/>
              <a:gd name="T33" fmla="*/ 1076261515 h 542"/>
              <a:gd name="T34" fmla="*/ 1502902925 w 665"/>
              <a:gd name="T35" fmla="*/ 942071797 h 542"/>
              <a:gd name="T36" fmla="*/ 1549351635 w 665"/>
              <a:gd name="T37" fmla="*/ 766801701 h 542"/>
              <a:gd name="T38" fmla="*/ 1678739917 w 665"/>
              <a:gd name="T39" fmla="*/ 550454540 h 542"/>
              <a:gd name="T40" fmla="*/ 1784904755 w 665"/>
              <a:gd name="T41" fmla="*/ 424479572 h 542"/>
              <a:gd name="T42" fmla="*/ 2027095225 w 665"/>
              <a:gd name="T43" fmla="*/ 424479572 h 542"/>
              <a:gd name="T44" fmla="*/ 2147483647 w 665"/>
              <a:gd name="T45" fmla="*/ 599749668 h 542"/>
              <a:gd name="T46" fmla="*/ 2060271054 w 665"/>
              <a:gd name="T47" fmla="*/ 848959145 h 542"/>
              <a:gd name="T48" fmla="*/ 1930882772 w 665"/>
              <a:gd name="T49" fmla="*/ 980411716 h 542"/>
              <a:gd name="T50" fmla="*/ 1824717935 w 665"/>
              <a:gd name="T51" fmla="*/ 1122817841 h 542"/>
              <a:gd name="T52" fmla="*/ 1688692301 w 665"/>
              <a:gd name="T53" fmla="*/ 1314517439 h 542"/>
              <a:gd name="T54" fmla="*/ 1622338823 w 665"/>
              <a:gd name="T55" fmla="*/ 1476093524 h 542"/>
              <a:gd name="T56" fmla="*/ 1682056771 w 665"/>
              <a:gd name="T57" fmla="*/ 1440492406 h 542"/>
              <a:gd name="T58" fmla="*/ 1768316840 w 665"/>
              <a:gd name="T59" fmla="*/ 1254268757 h 542"/>
              <a:gd name="T60" fmla="*/ 1901023798 w 665"/>
              <a:gd name="T61" fmla="*/ 1095431475 h 542"/>
              <a:gd name="T62" fmla="*/ 2000553105 w 665"/>
              <a:gd name="T63" fmla="*/ 983150518 h 542"/>
              <a:gd name="T64" fmla="*/ 2119989003 w 665"/>
              <a:gd name="T65" fmla="*/ 824311581 h 542"/>
              <a:gd name="T66" fmla="*/ 2147483647 w 665"/>
              <a:gd name="T67" fmla="*/ 629873181 h 542"/>
              <a:gd name="T68" fmla="*/ 2143214269 w 665"/>
              <a:gd name="T69" fmla="*/ 438171928 h 542"/>
              <a:gd name="T70" fmla="*/ 1947470686 w 665"/>
              <a:gd name="T71" fmla="*/ 372447297 h 542"/>
              <a:gd name="T72" fmla="*/ 1758364456 w 665"/>
              <a:gd name="T73" fmla="*/ 397093206 h 542"/>
              <a:gd name="T74" fmla="*/ 1648880943 w 665"/>
              <a:gd name="T75" fmla="*/ 525806976 h 542"/>
              <a:gd name="T76" fmla="*/ 1532761899 w 665"/>
              <a:gd name="T77" fmla="*/ 687383060 h 542"/>
              <a:gd name="T78" fmla="*/ 1492950541 w 665"/>
              <a:gd name="T79" fmla="*/ 848959145 h 542"/>
              <a:gd name="T80" fmla="*/ 1406690472 w 665"/>
              <a:gd name="T81" fmla="*/ 991365270 h 542"/>
              <a:gd name="T82" fmla="*/ 1200996327 w 665"/>
              <a:gd name="T83" fmla="*/ 1062569160 h 542"/>
              <a:gd name="T84" fmla="*/ 955489002 w 665"/>
              <a:gd name="T85" fmla="*/ 955764152 h 542"/>
              <a:gd name="T86" fmla="*/ 872545787 w 665"/>
              <a:gd name="T87" fmla="*/ 775018108 h 542"/>
              <a:gd name="T88" fmla="*/ 829417574 w 665"/>
              <a:gd name="T89" fmla="*/ 555932144 h 542"/>
              <a:gd name="T90" fmla="*/ 739840651 w 665"/>
              <a:gd name="T91" fmla="*/ 366969693 h 542"/>
              <a:gd name="T92" fmla="*/ 630357138 w 665"/>
              <a:gd name="T93" fmla="*/ 142406125 h 542"/>
              <a:gd name="T94" fmla="*/ 491014650 w 665"/>
              <a:gd name="T95" fmla="*/ 41078722 h 542"/>
              <a:gd name="T96" fmla="*/ 278684975 w 665"/>
              <a:gd name="T97" fmla="*/ 19169960 h 542"/>
              <a:gd name="T98" fmla="*/ 122754573 w 665"/>
              <a:gd name="T99" fmla="*/ 76679839 h 542"/>
              <a:gd name="T100" fmla="*/ 0 w 665"/>
              <a:gd name="T101" fmla="*/ 240994726 h 542"/>
              <a:gd name="T102" fmla="*/ 3316854 w 665"/>
              <a:gd name="T103" fmla="*/ 435434781 h 542"/>
              <a:gd name="T104" fmla="*/ 159247256 w 665"/>
              <a:gd name="T105" fmla="*/ 627134379 h 542"/>
              <a:gd name="T106" fmla="*/ 288637360 w 665"/>
              <a:gd name="T107" fmla="*/ 824311581 h 542"/>
              <a:gd name="T108" fmla="*/ 398120873 w 665"/>
              <a:gd name="T109" fmla="*/ 1048875149 h 542"/>
              <a:gd name="T110" fmla="*/ 481062266 w 665"/>
              <a:gd name="T111" fmla="*/ 1177588918 h 542"/>
              <a:gd name="T112" fmla="*/ 504285710 w 665"/>
              <a:gd name="T113" fmla="*/ 1393936080 h 5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5"/>
              <a:gd name="T172" fmla="*/ 0 h 542"/>
              <a:gd name="T173" fmla="*/ 665 w 665"/>
              <a:gd name="T174" fmla="*/ 542 h 5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5" h="542">
                <a:moveTo>
                  <a:pt x="166" y="539"/>
                </a:moveTo>
                <a:lnTo>
                  <a:pt x="167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2"/>
                </a:lnTo>
                <a:lnTo>
                  <a:pt x="176" y="541"/>
                </a:lnTo>
                <a:lnTo>
                  <a:pt x="177" y="539"/>
                </a:lnTo>
                <a:lnTo>
                  <a:pt x="177" y="536"/>
                </a:lnTo>
                <a:lnTo>
                  <a:pt x="177" y="534"/>
                </a:lnTo>
                <a:lnTo>
                  <a:pt x="170" y="521"/>
                </a:lnTo>
                <a:lnTo>
                  <a:pt x="164" y="508"/>
                </a:lnTo>
                <a:lnTo>
                  <a:pt x="164" y="496"/>
                </a:lnTo>
                <a:lnTo>
                  <a:pt x="164" y="482"/>
                </a:lnTo>
                <a:lnTo>
                  <a:pt x="164" y="468"/>
                </a:lnTo>
                <a:lnTo>
                  <a:pt x="164" y="455"/>
                </a:lnTo>
                <a:lnTo>
                  <a:pt x="164" y="453"/>
                </a:lnTo>
                <a:lnTo>
                  <a:pt x="157" y="440"/>
                </a:lnTo>
                <a:lnTo>
                  <a:pt x="157" y="428"/>
                </a:lnTo>
                <a:lnTo>
                  <a:pt x="157" y="426"/>
                </a:lnTo>
                <a:lnTo>
                  <a:pt x="151" y="413"/>
                </a:lnTo>
                <a:lnTo>
                  <a:pt x="151" y="400"/>
                </a:lnTo>
                <a:lnTo>
                  <a:pt x="151" y="398"/>
                </a:lnTo>
                <a:lnTo>
                  <a:pt x="144" y="385"/>
                </a:lnTo>
                <a:lnTo>
                  <a:pt x="143" y="383"/>
                </a:lnTo>
                <a:lnTo>
                  <a:pt x="141" y="382"/>
                </a:lnTo>
                <a:lnTo>
                  <a:pt x="131" y="377"/>
                </a:lnTo>
                <a:lnTo>
                  <a:pt x="131" y="366"/>
                </a:lnTo>
                <a:lnTo>
                  <a:pt x="131" y="364"/>
                </a:lnTo>
                <a:lnTo>
                  <a:pt x="124" y="351"/>
                </a:lnTo>
                <a:lnTo>
                  <a:pt x="118" y="337"/>
                </a:lnTo>
                <a:lnTo>
                  <a:pt x="111" y="324"/>
                </a:lnTo>
                <a:lnTo>
                  <a:pt x="104" y="310"/>
                </a:lnTo>
                <a:lnTo>
                  <a:pt x="98" y="296"/>
                </a:lnTo>
                <a:lnTo>
                  <a:pt x="91" y="283"/>
                </a:lnTo>
                <a:lnTo>
                  <a:pt x="85" y="269"/>
                </a:lnTo>
                <a:lnTo>
                  <a:pt x="78" y="249"/>
                </a:lnTo>
                <a:lnTo>
                  <a:pt x="77" y="247"/>
                </a:lnTo>
                <a:lnTo>
                  <a:pt x="64" y="233"/>
                </a:lnTo>
                <a:lnTo>
                  <a:pt x="58" y="222"/>
                </a:lnTo>
                <a:lnTo>
                  <a:pt x="57" y="220"/>
                </a:lnTo>
                <a:lnTo>
                  <a:pt x="44" y="206"/>
                </a:lnTo>
                <a:lnTo>
                  <a:pt x="38" y="194"/>
                </a:lnTo>
                <a:lnTo>
                  <a:pt x="37" y="192"/>
                </a:lnTo>
                <a:lnTo>
                  <a:pt x="24" y="179"/>
                </a:lnTo>
                <a:lnTo>
                  <a:pt x="19" y="167"/>
                </a:lnTo>
                <a:lnTo>
                  <a:pt x="12" y="155"/>
                </a:lnTo>
                <a:lnTo>
                  <a:pt x="12" y="142"/>
                </a:lnTo>
                <a:lnTo>
                  <a:pt x="12" y="128"/>
                </a:lnTo>
                <a:lnTo>
                  <a:pt x="12" y="115"/>
                </a:lnTo>
                <a:lnTo>
                  <a:pt x="12" y="101"/>
                </a:lnTo>
                <a:lnTo>
                  <a:pt x="12" y="90"/>
                </a:lnTo>
                <a:lnTo>
                  <a:pt x="19" y="77"/>
                </a:lnTo>
                <a:lnTo>
                  <a:pt x="25" y="63"/>
                </a:lnTo>
                <a:lnTo>
                  <a:pt x="31" y="52"/>
                </a:lnTo>
                <a:lnTo>
                  <a:pt x="44" y="38"/>
                </a:lnTo>
                <a:lnTo>
                  <a:pt x="55" y="32"/>
                </a:lnTo>
                <a:lnTo>
                  <a:pt x="57" y="31"/>
                </a:lnTo>
                <a:lnTo>
                  <a:pt x="58" y="29"/>
                </a:lnTo>
                <a:lnTo>
                  <a:pt x="63" y="19"/>
                </a:lnTo>
                <a:lnTo>
                  <a:pt x="72" y="19"/>
                </a:lnTo>
                <a:lnTo>
                  <a:pt x="85" y="19"/>
                </a:lnTo>
                <a:lnTo>
                  <a:pt x="88" y="19"/>
                </a:lnTo>
                <a:lnTo>
                  <a:pt x="98" y="13"/>
                </a:lnTo>
                <a:lnTo>
                  <a:pt x="110" y="19"/>
                </a:lnTo>
                <a:lnTo>
                  <a:pt x="129" y="26"/>
                </a:lnTo>
                <a:lnTo>
                  <a:pt x="131" y="26"/>
                </a:lnTo>
                <a:lnTo>
                  <a:pt x="142" y="26"/>
                </a:lnTo>
                <a:lnTo>
                  <a:pt x="154" y="38"/>
                </a:lnTo>
                <a:lnTo>
                  <a:pt x="156" y="39"/>
                </a:lnTo>
                <a:lnTo>
                  <a:pt x="167" y="45"/>
                </a:lnTo>
                <a:lnTo>
                  <a:pt x="180" y="59"/>
                </a:lnTo>
                <a:lnTo>
                  <a:pt x="186" y="70"/>
                </a:lnTo>
                <a:lnTo>
                  <a:pt x="192" y="84"/>
                </a:lnTo>
                <a:lnTo>
                  <a:pt x="199" y="97"/>
                </a:lnTo>
                <a:lnTo>
                  <a:pt x="206" y="111"/>
                </a:lnTo>
                <a:lnTo>
                  <a:pt x="211" y="124"/>
                </a:lnTo>
                <a:lnTo>
                  <a:pt x="211" y="135"/>
                </a:lnTo>
                <a:lnTo>
                  <a:pt x="212" y="138"/>
                </a:lnTo>
                <a:lnTo>
                  <a:pt x="219" y="152"/>
                </a:lnTo>
                <a:lnTo>
                  <a:pt x="224" y="164"/>
                </a:lnTo>
                <a:lnTo>
                  <a:pt x="224" y="176"/>
                </a:lnTo>
                <a:lnTo>
                  <a:pt x="225" y="179"/>
                </a:lnTo>
                <a:lnTo>
                  <a:pt x="232" y="193"/>
                </a:lnTo>
                <a:lnTo>
                  <a:pt x="238" y="205"/>
                </a:lnTo>
                <a:lnTo>
                  <a:pt x="238" y="217"/>
                </a:lnTo>
                <a:lnTo>
                  <a:pt x="238" y="230"/>
                </a:lnTo>
                <a:lnTo>
                  <a:pt x="239" y="233"/>
                </a:lnTo>
                <a:lnTo>
                  <a:pt x="244" y="246"/>
                </a:lnTo>
                <a:lnTo>
                  <a:pt x="244" y="258"/>
                </a:lnTo>
                <a:lnTo>
                  <a:pt x="244" y="271"/>
                </a:lnTo>
                <a:lnTo>
                  <a:pt x="245" y="274"/>
                </a:lnTo>
                <a:lnTo>
                  <a:pt x="251" y="287"/>
                </a:lnTo>
                <a:lnTo>
                  <a:pt x="251" y="298"/>
                </a:lnTo>
                <a:lnTo>
                  <a:pt x="252" y="301"/>
                </a:lnTo>
                <a:lnTo>
                  <a:pt x="258" y="315"/>
                </a:lnTo>
                <a:lnTo>
                  <a:pt x="264" y="328"/>
                </a:lnTo>
                <a:lnTo>
                  <a:pt x="264" y="339"/>
                </a:lnTo>
                <a:lnTo>
                  <a:pt x="265" y="342"/>
                </a:lnTo>
                <a:lnTo>
                  <a:pt x="266" y="344"/>
                </a:lnTo>
                <a:lnTo>
                  <a:pt x="279" y="358"/>
                </a:lnTo>
                <a:lnTo>
                  <a:pt x="285" y="369"/>
                </a:lnTo>
                <a:lnTo>
                  <a:pt x="286" y="371"/>
                </a:lnTo>
                <a:lnTo>
                  <a:pt x="288" y="372"/>
                </a:lnTo>
                <a:lnTo>
                  <a:pt x="301" y="379"/>
                </a:lnTo>
                <a:lnTo>
                  <a:pt x="314" y="386"/>
                </a:lnTo>
                <a:lnTo>
                  <a:pt x="334" y="393"/>
                </a:lnTo>
                <a:lnTo>
                  <a:pt x="347" y="400"/>
                </a:lnTo>
                <a:lnTo>
                  <a:pt x="349" y="400"/>
                </a:lnTo>
                <a:lnTo>
                  <a:pt x="362" y="400"/>
                </a:lnTo>
                <a:lnTo>
                  <a:pt x="376" y="400"/>
                </a:lnTo>
                <a:lnTo>
                  <a:pt x="389" y="400"/>
                </a:lnTo>
                <a:lnTo>
                  <a:pt x="392" y="400"/>
                </a:lnTo>
                <a:lnTo>
                  <a:pt x="405" y="393"/>
                </a:lnTo>
                <a:lnTo>
                  <a:pt x="418" y="386"/>
                </a:lnTo>
                <a:lnTo>
                  <a:pt x="420" y="385"/>
                </a:lnTo>
                <a:lnTo>
                  <a:pt x="433" y="371"/>
                </a:lnTo>
                <a:lnTo>
                  <a:pt x="434" y="369"/>
                </a:lnTo>
                <a:lnTo>
                  <a:pt x="440" y="358"/>
                </a:lnTo>
                <a:lnTo>
                  <a:pt x="453" y="344"/>
                </a:lnTo>
                <a:lnTo>
                  <a:pt x="454" y="342"/>
                </a:lnTo>
                <a:lnTo>
                  <a:pt x="454" y="339"/>
                </a:lnTo>
                <a:lnTo>
                  <a:pt x="454" y="328"/>
                </a:lnTo>
                <a:lnTo>
                  <a:pt x="461" y="315"/>
                </a:lnTo>
                <a:lnTo>
                  <a:pt x="467" y="295"/>
                </a:lnTo>
                <a:lnTo>
                  <a:pt x="467" y="292"/>
                </a:lnTo>
                <a:lnTo>
                  <a:pt x="467" y="280"/>
                </a:lnTo>
                <a:lnTo>
                  <a:pt x="474" y="267"/>
                </a:lnTo>
                <a:lnTo>
                  <a:pt x="474" y="264"/>
                </a:lnTo>
                <a:lnTo>
                  <a:pt x="474" y="253"/>
                </a:lnTo>
                <a:lnTo>
                  <a:pt x="481" y="240"/>
                </a:lnTo>
                <a:lnTo>
                  <a:pt x="487" y="227"/>
                </a:lnTo>
                <a:lnTo>
                  <a:pt x="493" y="215"/>
                </a:lnTo>
                <a:lnTo>
                  <a:pt x="506" y="201"/>
                </a:lnTo>
                <a:lnTo>
                  <a:pt x="507" y="199"/>
                </a:lnTo>
                <a:lnTo>
                  <a:pt x="514" y="186"/>
                </a:lnTo>
                <a:lnTo>
                  <a:pt x="519" y="174"/>
                </a:lnTo>
                <a:lnTo>
                  <a:pt x="530" y="168"/>
                </a:lnTo>
                <a:lnTo>
                  <a:pt x="532" y="167"/>
                </a:lnTo>
                <a:lnTo>
                  <a:pt x="533" y="165"/>
                </a:lnTo>
                <a:lnTo>
                  <a:pt x="538" y="155"/>
                </a:lnTo>
                <a:lnTo>
                  <a:pt x="547" y="155"/>
                </a:lnTo>
                <a:lnTo>
                  <a:pt x="550" y="155"/>
                </a:lnTo>
                <a:lnTo>
                  <a:pt x="562" y="148"/>
                </a:lnTo>
                <a:lnTo>
                  <a:pt x="574" y="148"/>
                </a:lnTo>
                <a:lnTo>
                  <a:pt x="587" y="148"/>
                </a:lnTo>
                <a:lnTo>
                  <a:pt x="599" y="148"/>
                </a:lnTo>
                <a:lnTo>
                  <a:pt x="611" y="155"/>
                </a:lnTo>
                <a:lnTo>
                  <a:pt x="624" y="162"/>
                </a:lnTo>
                <a:lnTo>
                  <a:pt x="636" y="167"/>
                </a:lnTo>
                <a:lnTo>
                  <a:pt x="641" y="179"/>
                </a:lnTo>
                <a:lnTo>
                  <a:pt x="647" y="192"/>
                </a:lnTo>
                <a:lnTo>
                  <a:pt x="647" y="203"/>
                </a:lnTo>
                <a:lnTo>
                  <a:pt x="648" y="206"/>
                </a:lnTo>
                <a:lnTo>
                  <a:pt x="653" y="219"/>
                </a:lnTo>
                <a:lnTo>
                  <a:pt x="653" y="230"/>
                </a:lnTo>
                <a:lnTo>
                  <a:pt x="653" y="243"/>
                </a:lnTo>
                <a:lnTo>
                  <a:pt x="648" y="256"/>
                </a:lnTo>
                <a:lnTo>
                  <a:pt x="641" y="269"/>
                </a:lnTo>
                <a:lnTo>
                  <a:pt x="635" y="283"/>
                </a:lnTo>
                <a:lnTo>
                  <a:pt x="628" y="296"/>
                </a:lnTo>
                <a:lnTo>
                  <a:pt x="621" y="310"/>
                </a:lnTo>
                <a:lnTo>
                  <a:pt x="616" y="322"/>
                </a:lnTo>
                <a:lnTo>
                  <a:pt x="603" y="335"/>
                </a:lnTo>
                <a:lnTo>
                  <a:pt x="602" y="337"/>
                </a:lnTo>
                <a:lnTo>
                  <a:pt x="596" y="349"/>
                </a:lnTo>
                <a:lnTo>
                  <a:pt x="585" y="355"/>
                </a:lnTo>
                <a:lnTo>
                  <a:pt x="583" y="356"/>
                </a:lnTo>
                <a:lnTo>
                  <a:pt x="582" y="358"/>
                </a:lnTo>
                <a:lnTo>
                  <a:pt x="575" y="376"/>
                </a:lnTo>
                <a:lnTo>
                  <a:pt x="565" y="382"/>
                </a:lnTo>
                <a:lnTo>
                  <a:pt x="563" y="383"/>
                </a:lnTo>
                <a:lnTo>
                  <a:pt x="562" y="385"/>
                </a:lnTo>
                <a:lnTo>
                  <a:pt x="561" y="387"/>
                </a:lnTo>
                <a:lnTo>
                  <a:pt x="561" y="397"/>
                </a:lnTo>
                <a:lnTo>
                  <a:pt x="550" y="410"/>
                </a:lnTo>
                <a:lnTo>
                  <a:pt x="549" y="412"/>
                </a:lnTo>
                <a:lnTo>
                  <a:pt x="543" y="424"/>
                </a:lnTo>
                <a:lnTo>
                  <a:pt x="530" y="437"/>
                </a:lnTo>
                <a:lnTo>
                  <a:pt x="529" y="439"/>
                </a:lnTo>
                <a:lnTo>
                  <a:pt x="522" y="453"/>
                </a:lnTo>
                <a:lnTo>
                  <a:pt x="516" y="466"/>
                </a:lnTo>
                <a:lnTo>
                  <a:pt x="509" y="480"/>
                </a:lnTo>
                <a:lnTo>
                  <a:pt x="503" y="494"/>
                </a:lnTo>
                <a:lnTo>
                  <a:pt x="496" y="507"/>
                </a:lnTo>
                <a:lnTo>
                  <a:pt x="495" y="509"/>
                </a:lnTo>
                <a:lnTo>
                  <a:pt x="495" y="522"/>
                </a:lnTo>
                <a:lnTo>
                  <a:pt x="489" y="534"/>
                </a:lnTo>
                <a:lnTo>
                  <a:pt x="488" y="536"/>
                </a:lnTo>
                <a:lnTo>
                  <a:pt x="489" y="539"/>
                </a:lnTo>
                <a:lnTo>
                  <a:pt x="490" y="541"/>
                </a:lnTo>
                <a:lnTo>
                  <a:pt x="492" y="542"/>
                </a:lnTo>
                <a:lnTo>
                  <a:pt x="494" y="542"/>
                </a:lnTo>
                <a:lnTo>
                  <a:pt x="497" y="542"/>
                </a:lnTo>
                <a:lnTo>
                  <a:pt x="499" y="541"/>
                </a:lnTo>
                <a:lnTo>
                  <a:pt x="500" y="539"/>
                </a:lnTo>
                <a:lnTo>
                  <a:pt x="507" y="526"/>
                </a:lnTo>
                <a:lnTo>
                  <a:pt x="507" y="523"/>
                </a:lnTo>
                <a:lnTo>
                  <a:pt x="507" y="511"/>
                </a:lnTo>
                <a:lnTo>
                  <a:pt x="514" y="499"/>
                </a:lnTo>
                <a:lnTo>
                  <a:pt x="520" y="485"/>
                </a:lnTo>
                <a:lnTo>
                  <a:pt x="527" y="471"/>
                </a:lnTo>
                <a:lnTo>
                  <a:pt x="533" y="458"/>
                </a:lnTo>
                <a:lnTo>
                  <a:pt x="539" y="446"/>
                </a:lnTo>
                <a:lnTo>
                  <a:pt x="552" y="433"/>
                </a:lnTo>
                <a:lnTo>
                  <a:pt x="553" y="431"/>
                </a:lnTo>
                <a:lnTo>
                  <a:pt x="559" y="419"/>
                </a:lnTo>
                <a:lnTo>
                  <a:pt x="572" y="405"/>
                </a:lnTo>
                <a:lnTo>
                  <a:pt x="573" y="403"/>
                </a:lnTo>
                <a:lnTo>
                  <a:pt x="573" y="400"/>
                </a:lnTo>
                <a:lnTo>
                  <a:pt x="573" y="391"/>
                </a:lnTo>
                <a:lnTo>
                  <a:pt x="583" y="386"/>
                </a:lnTo>
                <a:lnTo>
                  <a:pt x="585" y="385"/>
                </a:lnTo>
                <a:lnTo>
                  <a:pt x="586" y="383"/>
                </a:lnTo>
                <a:lnTo>
                  <a:pt x="592" y="364"/>
                </a:lnTo>
                <a:lnTo>
                  <a:pt x="603" y="359"/>
                </a:lnTo>
                <a:lnTo>
                  <a:pt x="605" y="358"/>
                </a:lnTo>
                <a:lnTo>
                  <a:pt x="606" y="356"/>
                </a:lnTo>
                <a:lnTo>
                  <a:pt x="612" y="344"/>
                </a:lnTo>
                <a:lnTo>
                  <a:pt x="625" y="331"/>
                </a:lnTo>
                <a:lnTo>
                  <a:pt x="626" y="329"/>
                </a:lnTo>
                <a:lnTo>
                  <a:pt x="632" y="315"/>
                </a:lnTo>
                <a:lnTo>
                  <a:pt x="639" y="301"/>
                </a:lnTo>
                <a:lnTo>
                  <a:pt x="646" y="288"/>
                </a:lnTo>
                <a:lnTo>
                  <a:pt x="652" y="274"/>
                </a:lnTo>
                <a:lnTo>
                  <a:pt x="659" y="261"/>
                </a:lnTo>
                <a:lnTo>
                  <a:pt x="665" y="247"/>
                </a:lnTo>
                <a:lnTo>
                  <a:pt x="665" y="244"/>
                </a:lnTo>
                <a:lnTo>
                  <a:pt x="665" y="230"/>
                </a:lnTo>
                <a:lnTo>
                  <a:pt x="665" y="217"/>
                </a:lnTo>
                <a:lnTo>
                  <a:pt x="665" y="215"/>
                </a:lnTo>
                <a:lnTo>
                  <a:pt x="659" y="202"/>
                </a:lnTo>
                <a:lnTo>
                  <a:pt x="659" y="190"/>
                </a:lnTo>
                <a:lnTo>
                  <a:pt x="659" y="188"/>
                </a:lnTo>
                <a:lnTo>
                  <a:pt x="652" y="174"/>
                </a:lnTo>
                <a:lnTo>
                  <a:pt x="646" y="160"/>
                </a:lnTo>
                <a:lnTo>
                  <a:pt x="645" y="158"/>
                </a:lnTo>
                <a:lnTo>
                  <a:pt x="643" y="157"/>
                </a:lnTo>
                <a:lnTo>
                  <a:pt x="629" y="151"/>
                </a:lnTo>
                <a:lnTo>
                  <a:pt x="616" y="144"/>
                </a:lnTo>
                <a:lnTo>
                  <a:pt x="603" y="137"/>
                </a:lnTo>
                <a:lnTo>
                  <a:pt x="600" y="136"/>
                </a:lnTo>
                <a:lnTo>
                  <a:pt x="587" y="136"/>
                </a:lnTo>
                <a:lnTo>
                  <a:pt x="574" y="136"/>
                </a:lnTo>
                <a:lnTo>
                  <a:pt x="560" y="136"/>
                </a:lnTo>
                <a:lnTo>
                  <a:pt x="558" y="137"/>
                </a:lnTo>
                <a:lnTo>
                  <a:pt x="546" y="143"/>
                </a:lnTo>
                <a:lnTo>
                  <a:pt x="534" y="143"/>
                </a:lnTo>
                <a:lnTo>
                  <a:pt x="532" y="144"/>
                </a:lnTo>
                <a:lnTo>
                  <a:pt x="530" y="145"/>
                </a:lnTo>
                <a:lnTo>
                  <a:pt x="529" y="147"/>
                </a:lnTo>
                <a:lnTo>
                  <a:pt x="523" y="158"/>
                </a:lnTo>
                <a:lnTo>
                  <a:pt x="512" y="164"/>
                </a:lnTo>
                <a:lnTo>
                  <a:pt x="510" y="165"/>
                </a:lnTo>
                <a:lnTo>
                  <a:pt x="509" y="167"/>
                </a:lnTo>
                <a:lnTo>
                  <a:pt x="503" y="181"/>
                </a:lnTo>
                <a:lnTo>
                  <a:pt x="497" y="192"/>
                </a:lnTo>
                <a:lnTo>
                  <a:pt x="484" y="206"/>
                </a:lnTo>
                <a:lnTo>
                  <a:pt x="483" y="208"/>
                </a:lnTo>
                <a:lnTo>
                  <a:pt x="476" y="222"/>
                </a:lnTo>
                <a:lnTo>
                  <a:pt x="470" y="235"/>
                </a:lnTo>
                <a:lnTo>
                  <a:pt x="463" y="249"/>
                </a:lnTo>
                <a:lnTo>
                  <a:pt x="462" y="251"/>
                </a:lnTo>
                <a:lnTo>
                  <a:pt x="462" y="263"/>
                </a:lnTo>
                <a:lnTo>
                  <a:pt x="456" y="276"/>
                </a:lnTo>
                <a:lnTo>
                  <a:pt x="455" y="278"/>
                </a:lnTo>
                <a:lnTo>
                  <a:pt x="455" y="291"/>
                </a:lnTo>
                <a:lnTo>
                  <a:pt x="450" y="310"/>
                </a:lnTo>
                <a:lnTo>
                  <a:pt x="443" y="324"/>
                </a:lnTo>
                <a:lnTo>
                  <a:pt x="442" y="326"/>
                </a:lnTo>
                <a:lnTo>
                  <a:pt x="442" y="336"/>
                </a:lnTo>
                <a:lnTo>
                  <a:pt x="431" y="349"/>
                </a:lnTo>
                <a:lnTo>
                  <a:pt x="430" y="351"/>
                </a:lnTo>
                <a:lnTo>
                  <a:pt x="424" y="362"/>
                </a:lnTo>
                <a:lnTo>
                  <a:pt x="411" y="376"/>
                </a:lnTo>
                <a:lnTo>
                  <a:pt x="400" y="382"/>
                </a:lnTo>
                <a:lnTo>
                  <a:pt x="388" y="388"/>
                </a:lnTo>
                <a:lnTo>
                  <a:pt x="376" y="388"/>
                </a:lnTo>
                <a:lnTo>
                  <a:pt x="362" y="388"/>
                </a:lnTo>
                <a:lnTo>
                  <a:pt x="351" y="388"/>
                </a:lnTo>
                <a:lnTo>
                  <a:pt x="339" y="382"/>
                </a:lnTo>
                <a:lnTo>
                  <a:pt x="319" y="375"/>
                </a:lnTo>
                <a:lnTo>
                  <a:pt x="306" y="368"/>
                </a:lnTo>
                <a:lnTo>
                  <a:pt x="295" y="362"/>
                </a:lnTo>
                <a:lnTo>
                  <a:pt x="289" y="351"/>
                </a:lnTo>
                <a:lnTo>
                  <a:pt x="288" y="349"/>
                </a:lnTo>
                <a:lnTo>
                  <a:pt x="276" y="336"/>
                </a:lnTo>
                <a:lnTo>
                  <a:pt x="276" y="326"/>
                </a:lnTo>
                <a:lnTo>
                  <a:pt x="276" y="324"/>
                </a:lnTo>
                <a:lnTo>
                  <a:pt x="269" y="310"/>
                </a:lnTo>
                <a:lnTo>
                  <a:pt x="263" y="297"/>
                </a:lnTo>
                <a:lnTo>
                  <a:pt x="263" y="285"/>
                </a:lnTo>
                <a:lnTo>
                  <a:pt x="263" y="283"/>
                </a:lnTo>
                <a:lnTo>
                  <a:pt x="256" y="270"/>
                </a:lnTo>
                <a:lnTo>
                  <a:pt x="256" y="258"/>
                </a:lnTo>
                <a:lnTo>
                  <a:pt x="256" y="244"/>
                </a:lnTo>
                <a:lnTo>
                  <a:pt x="256" y="242"/>
                </a:lnTo>
                <a:lnTo>
                  <a:pt x="250" y="229"/>
                </a:lnTo>
                <a:lnTo>
                  <a:pt x="250" y="217"/>
                </a:lnTo>
                <a:lnTo>
                  <a:pt x="250" y="203"/>
                </a:lnTo>
                <a:lnTo>
                  <a:pt x="250" y="201"/>
                </a:lnTo>
                <a:lnTo>
                  <a:pt x="243" y="188"/>
                </a:lnTo>
                <a:lnTo>
                  <a:pt x="236" y="175"/>
                </a:lnTo>
                <a:lnTo>
                  <a:pt x="236" y="162"/>
                </a:lnTo>
                <a:lnTo>
                  <a:pt x="236" y="160"/>
                </a:lnTo>
                <a:lnTo>
                  <a:pt x="230" y="147"/>
                </a:lnTo>
                <a:lnTo>
                  <a:pt x="223" y="134"/>
                </a:lnTo>
                <a:lnTo>
                  <a:pt x="223" y="122"/>
                </a:lnTo>
                <a:lnTo>
                  <a:pt x="223" y="120"/>
                </a:lnTo>
                <a:lnTo>
                  <a:pt x="217" y="106"/>
                </a:lnTo>
                <a:lnTo>
                  <a:pt x="210" y="92"/>
                </a:lnTo>
                <a:lnTo>
                  <a:pt x="203" y="79"/>
                </a:lnTo>
                <a:lnTo>
                  <a:pt x="197" y="65"/>
                </a:lnTo>
                <a:lnTo>
                  <a:pt x="190" y="52"/>
                </a:lnTo>
                <a:lnTo>
                  <a:pt x="189" y="50"/>
                </a:lnTo>
                <a:lnTo>
                  <a:pt x="176" y="36"/>
                </a:lnTo>
                <a:lnTo>
                  <a:pt x="174" y="35"/>
                </a:lnTo>
                <a:lnTo>
                  <a:pt x="163" y="29"/>
                </a:lnTo>
                <a:lnTo>
                  <a:pt x="150" y="16"/>
                </a:lnTo>
                <a:lnTo>
                  <a:pt x="148" y="15"/>
                </a:lnTo>
                <a:lnTo>
                  <a:pt x="145" y="14"/>
                </a:lnTo>
                <a:lnTo>
                  <a:pt x="132" y="14"/>
                </a:lnTo>
                <a:lnTo>
                  <a:pt x="115" y="8"/>
                </a:lnTo>
                <a:lnTo>
                  <a:pt x="101" y="1"/>
                </a:lnTo>
                <a:lnTo>
                  <a:pt x="98" y="0"/>
                </a:lnTo>
                <a:lnTo>
                  <a:pt x="96" y="1"/>
                </a:lnTo>
                <a:lnTo>
                  <a:pt x="84" y="7"/>
                </a:lnTo>
                <a:lnTo>
                  <a:pt x="72" y="7"/>
                </a:lnTo>
                <a:lnTo>
                  <a:pt x="59" y="7"/>
                </a:lnTo>
                <a:lnTo>
                  <a:pt x="57" y="8"/>
                </a:lnTo>
                <a:lnTo>
                  <a:pt x="55" y="9"/>
                </a:lnTo>
                <a:lnTo>
                  <a:pt x="54" y="11"/>
                </a:lnTo>
                <a:lnTo>
                  <a:pt x="48" y="22"/>
                </a:lnTo>
                <a:lnTo>
                  <a:pt x="37" y="28"/>
                </a:lnTo>
                <a:lnTo>
                  <a:pt x="35" y="29"/>
                </a:lnTo>
                <a:lnTo>
                  <a:pt x="22" y="43"/>
                </a:lnTo>
                <a:lnTo>
                  <a:pt x="21" y="45"/>
                </a:lnTo>
                <a:lnTo>
                  <a:pt x="14" y="58"/>
                </a:lnTo>
                <a:lnTo>
                  <a:pt x="8" y="72"/>
                </a:lnTo>
                <a:lnTo>
                  <a:pt x="1" y="86"/>
                </a:lnTo>
                <a:lnTo>
                  <a:pt x="0" y="88"/>
                </a:lnTo>
                <a:lnTo>
                  <a:pt x="0" y="101"/>
                </a:lnTo>
                <a:lnTo>
                  <a:pt x="0" y="115"/>
                </a:lnTo>
                <a:lnTo>
                  <a:pt x="0" y="128"/>
                </a:lnTo>
                <a:lnTo>
                  <a:pt x="0" y="142"/>
                </a:lnTo>
                <a:lnTo>
                  <a:pt x="0" y="156"/>
                </a:lnTo>
                <a:lnTo>
                  <a:pt x="1" y="159"/>
                </a:lnTo>
                <a:lnTo>
                  <a:pt x="8" y="172"/>
                </a:lnTo>
                <a:lnTo>
                  <a:pt x="14" y="186"/>
                </a:lnTo>
                <a:lnTo>
                  <a:pt x="15" y="188"/>
                </a:lnTo>
                <a:lnTo>
                  <a:pt x="28" y="201"/>
                </a:lnTo>
                <a:lnTo>
                  <a:pt x="34" y="213"/>
                </a:lnTo>
                <a:lnTo>
                  <a:pt x="35" y="215"/>
                </a:lnTo>
                <a:lnTo>
                  <a:pt x="48" y="229"/>
                </a:lnTo>
                <a:lnTo>
                  <a:pt x="54" y="240"/>
                </a:lnTo>
                <a:lnTo>
                  <a:pt x="55" y="242"/>
                </a:lnTo>
                <a:lnTo>
                  <a:pt x="67" y="255"/>
                </a:lnTo>
                <a:lnTo>
                  <a:pt x="74" y="274"/>
                </a:lnTo>
                <a:lnTo>
                  <a:pt x="80" y="288"/>
                </a:lnTo>
                <a:lnTo>
                  <a:pt x="87" y="301"/>
                </a:lnTo>
                <a:lnTo>
                  <a:pt x="93" y="315"/>
                </a:lnTo>
                <a:lnTo>
                  <a:pt x="100" y="329"/>
                </a:lnTo>
                <a:lnTo>
                  <a:pt x="107" y="342"/>
                </a:lnTo>
                <a:lnTo>
                  <a:pt x="113" y="356"/>
                </a:lnTo>
                <a:lnTo>
                  <a:pt x="119" y="368"/>
                </a:lnTo>
                <a:lnTo>
                  <a:pt x="119" y="380"/>
                </a:lnTo>
                <a:lnTo>
                  <a:pt x="120" y="383"/>
                </a:lnTo>
                <a:lnTo>
                  <a:pt x="121" y="385"/>
                </a:lnTo>
                <a:lnTo>
                  <a:pt x="123" y="386"/>
                </a:lnTo>
                <a:lnTo>
                  <a:pt x="134" y="392"/>
                </a:lnTo>
                <a:lnTo>
                  <a:pt x="139" y="402"/>
                </a:lnTo>
                <a:lnTo>
                  <a:pt x="139" y="414"/>
                </a:lnTo>
                <a:lnTo>
                  <a:pt x="140" y="417"/>
                </a:lnTo>
                <a:lnTo>
                  <a:pt x="145" y="430"/>
                </a:lnTo>
                <a:lnTo>
                  <a:pt x="145" y="441"/>
                </a:lnTo>
                <a:lnTo>
                  <a:pt x="146" y="444"/>
                </a:lnTo>
                <a:lnTo>
                  <a:pt x="152" y="457"/>
                </a:lnTo>
                <a:lnTo>
                  <a:pt x="152" y="468"/>
                </a:lnTo>
                <a:lnTo>
                  <a:pt x="152" y="482"/>
                </a:lnTo>
                <a:lnTo>
                  <a:pt x="152" y="496"/>
                </a:lnTo>
                <a:lnTo>
                  <a:pt x="152" y="509"/>
                </a:lnTo>
                <a:lnTo>
                  <a:pt x="153" y="512"/>
                </a:lnTo>
                <a:lnTo>
                  <a:pt x="159" y="526"/>
                </a:lnTo>
                <a:lnTo>
                  <a:pt x="166" y="539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243" name="Rectangle 43"/>
          <p:cNvSpPr>
            <a:spLocks noChangeArrowheads="1"/>
          </p:cNvSpPr>
          <p:nvPr/>
        </p:nvSpPr>
        <p:spPr bwMode="auto">
          <a:xfrm>
            <a:off x="5275263" y="4311650"/>
            <a:ext cx="211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yg;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527" name="Freeform 45"/>
          <p:cNvSpPr>
            <a:spLocks/>
          </p:cNvSpPr>
          <p:nvPr/>
        </p:nvSpPr>
        <p:spPr bwMode="auto">
          <a:xfrm>
            <a:off x="2646363" y="2665413"/>
            <a:ext cx="200025" cy="209550"/>
          </a:xfrm>
          <a:custGeom>
            <a:avLst/>
            <a:gdLst>
              <a:gd name="T0" fmla="*/ 241382896 w 110"/>
              <a:gd name="T1" fmla="*/ 63615056 h 126"/>
              <a:gd name="T2" fmla="*/ 254610004 w 110"/>
              <a:gd name="T3" fmla="*/ 55317874 h 126"/>
              <a:gd name="T4" fmla="*/ 284368269 w 110"/>
              <a:gd name="T5" fmla="*/ 91273993 h 126"/>
              <a:gd name="T6" fmla="*/ 304208930 w 110"/>
              <a:gd name="T7" fmla="*/ 154889049 h 126"/>
              <a:gd name="T8" fmla="*/ 284368269 w 110"/>
              <a:gd name="T9" fmla="*/ 221271495 h 126"/>
              <a:gd name="T10" fmla="*/ 247996450 w 110"/>
              <a:gd name="T11" fmla="*/ 287652279 h 126"/>
              <a:gd name="T12" fmla="*/ 181864548 w 110"/>
              <a:gd name="T13" fmla="*/ 298715188 h 126"/>
              <a:gd name="T14" fmla="*/ 115730828 w 110"/>
              <a:gd name="T15" fmla="*/ 287652279 h 126"/>
              <a:gd name="T16" fmla="*/ 95891985 w 110"/>
              <a:gd name="T17" fmla="*/ 251696160 h 126"/>
              <a:gd name="T18" fmla="*/ 59518348 w 110"/>
              <a:gd name="T19" fmla="*/ 235100132 h 126"/>
              <a:gd name="T20" fmla="*/ 59518348 w 110"/>
              <a:gd name="T21" fmla="*/ 185313713 h 126"/>
              <a:gd name="T22" fmla="*/ 102505539 w 110"/>
              <a:gd name="T23" fmla="*/ 146591867 h 126"/>
              <a:gd name="T24" fmla="*/ 152104465 w 110"/>
              <a:gd name="T25" fmla="*/ 105104293 h 126"/>
              <a:gd name="T26" fmla="*/ 238075210 w 110"/>
              <a:gd name="T27" fmla="*/ 66380783 h 126"/>
              <a:gd name="T28" fmla="*/ 171943308 w 110"/>
              <a:gd name="T29" fmla="*/ 38721846 h 126"/>
              <a:gd name="T30" fmla="*/ 82664877 w 110"/>
              <a:gd name="T31" fmla="*/ 77445356 h 126"/>
              <a:gd name="T32" fmla="*/ 66131902 w 110"/>
              <a:gd name="T33" fmla="*/ 91273993 h 126"/>
              <a:gd name="T34" fmla="*/ 9919422 w 110"/>
              <a:gd name="T35" fmla="*/ 157654776 h 126"/>
              <a:gd name="T36" fmla="*/ 0 w 110"/>
              <a:gd name="T37" fmla="*/ 174250804 h 126"/>
              <a:gd name="T38" fmla="*/ 0 w 110"/>
              <a:gd name="T39" fmla="*/ 248930432 h 126"/>
              <a:gd name="T40" fmla="*/ 9919422 w 110"/>
              <a:gd name="T41" fmla="*/ 268290524 h 126"/>
              <a:gd name="T42" fmla="*/ 49598926 w 110"/>
              <a:gd name="T43" fmla="*/ 287652279 h 126"/>
              <a:gd name="T44" fmla="*/ 72745456 w 110"/>
              <a:gd name="T45" fmla="*/ 326374125 h 126"/>
              <a:gd name="T46" fmla="*/ 128957936 w 110"/>
              <a:gd name="T47" fmla="*/ 348501607 h 126"/>
              <a:gd name="T48" fmla="*/ 181864548 w 110"/>
              <a:gd name="T49" fmla="*/ 348501607 h 126"/>
              <a:gd name="T50" fmla="*/ 238075210 w 110"/>
              <a:gd name="T51" fmla="*/ 348501607 h 126"/>
              <a:gd name="T52" fmla="*/ 290981823 w 110"/>
              <a:gd name="T53" fmla="*/ 326374125 h 126"/>
              <a:gd name="T54" fmla="*/ 320741906 w 110"/>
              <a:gd name="T55" fmla="*/ 279355096 h 126"/>
              <a:gd name="T56" fmla="*/ 363727278 w 110"/>
              <a:gd name="T57" fmla="*/ 204675468 h 126"/>
              <a:gd name="T58" fmla="*/ 363727278 w 110"/>
              <a:gd name="T59" fmla="*/ 154889049 h 126"/>
              <a:gd name="T60" fmla="*/ 363727278 w 110"/>
              <a:gd name="T61" fmla="*/ 110635748 h 126"/>
              <a:gd name="T62" fmla="*/ 320741906 w 110"/>
              <a:gd name="T63" fmla="*/ 33190392 h 126"/>
              <a:gd name="T64" fmla="*/ 304208930 w 110"/>
              <a:gd name="T65" fmla="*/ 19361755 h 126"/>
              <a:gd name="T66" fmla="*/ 247996450 w 110"/>
              <a:gd name="T67" fmla="*/ 0 h 126"/>
              <a:gd name="T68" fmla="*/ 228155789 w 110"/>
              <a:gd name="T69" fmla="*/ 8297182 h 126"/>
              <a:gd name="T70" fmla="*/ 238075210 w 110"/>
              <a:gd name="T71" fmla="*/ 66380783 h 12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126"/>
              <a:gd name="T110" fmla="*/ 110 w 110"/>
              <a:gd name="T111" fmla="*/ 126 h 12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126">
                <a:moveTo>
                  <a:pt x="72" y="24"/>
                </a:moveTo>
                <a:lnTo>
                  <a:pt x="73" y="23"/>
                </a:lnTo>
                <a:lnTo>
                  <a:pt x="75" y="22"/>
                </a:lnTo>
                <a:lnTo>
                  <a:pt x="77" y="20"/>
                </a:lnTo>
                <a:lnTo>
                  <a:pt x="81" y="22"/>
                </a:lnTo>
                <a:lnTo>
                  <a:pt x="86" y="33"/>
                </a:lnTo>
                <a:lnTo>
                  <a:pt x="92" y="46"/>
                </a:lnTo>
                <a:lnTo>
                  <a:pt x="92" y="56"/>
                </a:lnTo>
                <a:lnTo>
                  <a:pt x="92" y="68"/>
                </a:lnTo>
                <a:lnTo>
                  <a:pt x="86" y="80"/>
                </a:lnTo>
                <a:lnTo>
                  <a:pt x="80" y="94"/>
                </a:lnTo>
                <a:lnTo>
                  <a:pt x="75" y="104"/>
                </a:lnTo>
                <a:lnTo>
                  <a:pt x="66" y="108"/>
                </a:lnTo>
                <a:lnTo>
                  <a:pt x="55" y="108"/>
                </a:lnTo>
                <a:lnTo>
                  <a:pt x="45" y="108"/>
                </a:lnTo>
                <a:lnTo>
                  <a:pt x="35" y="104"/>
                </a:lnTo>
                <a:lnTo>
                  <a:pt x="31" y="94"/>
                </a:lnTo>
                <a:lnTo>
                  <a:pt x="29" y="91"/>
                </a:lnTo>
                <a:lnTo>
                  <a:pt x="26" y="89"/>
                </a:lnTo>
                <a:lnTo>
                  <a:pt x="18" y="85"/>
                </a:lnTo>
                <a:lnTo>
                  <a:pt x="18" y="77"/>
                </a:lnTo>
                <a:lnTo>
                  <a:pt x="18" y="67"/>
                </a:lnTo>
                <a:lnTo>
                  <a:pt x="29" y="56"/>
                </a:lnTo>
                <a:lnTo>
                  <a:pt x="31" y="53"/>
                </a:lnTo>
                <a:lnTo>
                  <a:pt x="35" y="43"/>
                </a:lnTo>
                <a:lnTo>
                  <a:pt x="46" y="38"/>
                </a:lnTo>
                <a:lnTo>
                  <a:pt x="59" y="31"/>
                </a:lnTo>
                <a:lnTo>
                  <a:pt x="72" y="24"/>
                </a:lnTo>
                <a:lnTo>
                  <a:pt x="63" y="8"/>
                </a:lnTo>
                <a:lnTo>
                  <a:pt x="52" y="14"/>
                </a:lnTo>
                <a:lnTo>
                  <a:pt x="39" y="21"/>
                </a:lnTo>
                <a:lnTo>
                  <a:pt x="25" y="28"/>
                </a:lnTo>
                <a:lnTo>
                  <a:pt x="22" y="30"/>
                </a:lnTo>
                <a:lnTo>
                  <a:pt x="20" y="33"/>
                </a:lnTo>
                <a:lnTo>
                  <a:pt x="15" y="44"/>
                </a:lnTo>
                <a:lnTo>
                  <a:pt x="3" y="57"/>
                </a:lnTo>
                <a:lnTo>
                  <a:pt x="1" y="60"/>
                </a:lnTo>
                <a:lnTo>
                  <a:pt x="0" y="63"/>
                </a:lnTo>
                <a:lnTo>
                  <a:pt x="0" y="77"/>
                </a:lnTo>
                <a:lnTo>
                  <a:pt x="0" y="90"/>
                </a:lnTo>
                <a:lnTo>
                  <a:pt x="1" y="94"/>
                </a:lnTo>
                <a:lnTo>
                  <a:pt x="3" y="97"/>
                </a:lnTo>
                <a:lnTo>
                  <a:pt x="6" y="99"/>
                </a:lnTo>
                <a:lnTo>
                  <a:pt x="15" y="104"/>
                </a:lnTo>
                <a:lnTo>
                  <a:pt x="20" y="115"/>
                </a:lnTo>
                <a:lnTo>
                  <a:pt x="22" y="118"/>
                </a:lnTo>
                <a:lnTo>
                  <a:pt x="25" y="120"/>
                </a:lnTo>
                <a:lnTo>
                  <a:pt x="39" y="126"/>
                </a:lnTo>
                <a:lnTo>
                  <a:pt x="42" y="126"/>
                </a:lnTo>
                <a:lnTo>
                  <a:pt x="55" y="126"/>
                </a:lnTo>
                <a:lnTo>
                  <a:pt x="68" y="126"/>
                </a:lnTo>
                <a:lnTo>
                  <a:pt x="72" y="126"/>
                </a:lnTo>
                <a:lnTo>
                  <a:pt x="85" y="120"/>
                </a:lnTo>
                <a:lnTo>
                  <a:pt x="88" y="118"/>
                </a:lnTo>
                <a:lnTo>
                  <a:pt x="90" y="115"/>
                </a:lnTo>
                <a:lnTo>
                  <a:pt x="97" y="101"/>
                </a:lnTo>
                <a:lnTo>
                  <a:pt x="103" y="87"/>
                </a:lnTo>
                <a:lnTo>
                  <a:pt x="110" y="74"/>
                </a:lnTo>
                <a:lnTo>
                  <a:pt x="110" y="70"/>
                </a:lnTo>
                <a:lnTo>
                  <a:pt x="110" y="56"/>
                </a:lnTo>
                <a:lnTo>
                  <a:pt x="110" y="43"/>
                </a:lnTo>
                <a:lnTo>
                  <a:pt x="110" y="40"/>
                </a:lnTo>
                <a:lnTo>
                  <a:pt x="103" y="26"/>
                </a:lnTo>
                <a:lnTo>
                  <a:pt x="97" y="12"/>
                </a:lnTo>
                <a:lnTo>
                  <a:pt x="95" y="9"/>
                </a:lnTo>
                <a:lnTo>
                  <a:pt x="92" y="7"/>
                </a:lnTo>
                <a:lnTo>
                  <a:pt x="79" y="1"/>
                </a:lnTo>
                <a:lnTo>
                  <a:pt x="75" y="0"/>
                </a:lnTo>
                <a:lnTo>
                  <a:pt x="72" y="1"/>
                </a:lnTo>
                <a:lnTo>
                  <a:pt x="69" y="3"/>
                </a:lnTo>
                <a:lnTo>
                  <a:pt x="63" y="8"/>
                </a:lnTo>
                <a:lnTo>
                  <a:pt x="72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28" name="Freeform 46"/>
          <p:cNvSpPr>
            <a:spLocks/>
          </p:cNvSpPr>
          <p:nvPr/>
        </p:nvSpPr>
        <p:spPr bwMode="auto">
          <a:xfrm>
            <a:off x="2632075" y="2651125"/>
            <a:ext cx="200025" cy="209550"/>
          </a:xfrm>
          <a:custGeom>
            <a:avLst/>
            <a:gdLst>
              <a:gd name="T0" fmla="*/ 241382896 w 110"/>
              <a:gd name="T1" fmla="*/ 63615056 h 126"/>
              <a:gd name="T2" fmla="*/ 254610004 w 110"/>
              <a:gd name="T3" fmla="*/ 55317874 h 126"/>
              <a:gd name="T4" fmla="*/ 284368269 w 110"/>
              <a:gd name="T5" fmla="*/ 91273993 h 126"/>
              <a:gd name="T6" fmla="*/ 304208930 w 110"/>
              <a:gd name="T7" fmla="*/ 154889049 h 126"/>
              <a:gd name="T8" fmla="*/ 284368269 w 110"/>
              <a:gd name="T9" fmla="*/ 221271495 h 126"/>
              <a:gd name="T10" fmla="*/ 247996450 w 110"/>
              <a:gd name="T11" fmla="*/ 287652279 h 126"/>
              <a:gd name="T12" fmla="*/ 181864548 w 110"/>
              <a:gd name="T13" fmla="*/ 298715188 h 126"/>
              <a:gd name="T14" fmla="*/ 115730828 w 110"/>
              <a:gd name="T15" fmla="*/ 287652279 h 126"/>
              <a:gd name="T16" fmla="*/ 95891985 w 110"/>
              <a:gd name="T17" fmla="*/ 251696160 h 126"/>
              <a:gd name="T18" fmla="*/ 59518348 w 110"/>
              <a:gd name="T19" fmla="*/ 235100132 h 126"/>
              <a:gd name="T20" fmla="*/ 59518348 w 110"/>
              <a:gd name="T21" fmla="*/ 185313713 h 126"/>
              <a:gd name="T22" fmla="*/ 102505539 w 110"/>
              <a:gd name="T23" fmla="*/ 146591867 h 126"/>
              <a:gd name="T24" fmla="*/ 152104465 w 110"/>
              <a:gd name="T25" fmla="*/ 105104293 h 126"/>
              <a:gd name="T26" fmla="*/ 238075210 w 110"/>
              <a:gd name="T27" fmla="*/ 66380783 h 126"/>
              <a:gd name="T28" fmla="*/ 171943308 w 110"/>
              <a:gd name="T29" fmla="*/ 38721846 h 126"/>
              <a:gd name="T30" fmla="*/ 82664877 w 110"/>
              <a:gd name="T31" fmla="*/ 77445356 h 126"/>
              <a:gd name="T32" fmla="*/ 66131902 w 110"/>
              <a:gd name="T33" fmla="*/ 91273993 h 126"/>
              <a:gd name="T34" fmla="*/ 9919422 w 110"/>
              <a:gd name="T35" fmla="*/ 157654776 h 126"/>
              <a:gd name="T36" fmla="*/ 0 w 110"/>
              <a:gd name="T37" fmla="*/ 174250804 h 126"/>
              <a:gd name="T38" fmla="*/ 0 w 110"/>
              <a:gd name="T39" fmla="*/ 248930432 h 126"/>
              <a:gd name="T40" fmla="*/ 9919422 w 110"/>
              <a:gd name="T41" fmla="*/ 268290524 h 126"/>
              <a:gd name="T42" fmla="*/ 49598926 w 110"/>
              <a:gd name="T43" fmla="*/ 287652279 h 126"/>
              <a:gd name="T44" fmla="*/ 72745456 w 110"/>
              <a:gd name="T45" fmla="*/ 326374125 h 126"/>
              <a:gd name="T46" fmla="*/ 128957936 w 110"/>
              <a:gd name="T47" fmla="*/ 348501607 h 126"/>
              <a:gd name="T48" fmla="*/ 181864548 w 110"/>
              <a:gd name="T49" fmla="*/ 348501607 h 126"/>
              <a:gd name="T50" fmla="*/ 238075210 w 110"/>
              <a:gd name="T51" fmla="*/ 348501607 h 126"/>
              <a:gd name="T52" fmla="*/ 290981823 w 110"/>
              <a:gd name="T53" fmla="*/ 326374125 h 126"/>
              <a:gd name="T54" fmla="*/ 320741906 w 110"/>
              <a:gd name="T55" fmla="*/ 279355096 h 126"/>
              <a:gd name="T56" fmla="*/ 363727278 w 110"/>
              <a:gd name="T57" fmla="*/ 204675468 h 126"/>
              <a:gd name="T58" fmla="*/ 363727278 w 110"/>
              <a:gd name="T59" fmla="*/ 154889049 h 126"/>
              <a:gd name="T60" fmla="*/ 363727278 w 110"/>
              <a:gd name="T61" fmla="*/ 110635748 h 126"/>
              <a:gd name="T62" fmla="*/ 320741906 w 110"/>
              <a:gd name="T63" fmla="*/ 33190392 h 126"/>
              <a:gd name="T64" fmla="*/ 304208930 w 110"/>
              <a:gd name="T65" fmla="*/ 19361755 h 126"/>
              <a:gd name="T66" fmla="*/ 247996450 w 110"/>
              <a:gd name="T67" fmla="*/ 0 h 126"/>
              <a:gd name="T68" fmla="*/ 228155789 w 110"/>
              <a:gd name="T69" fmla="*/ 8297182 h 126"/>
              <a:gd name="T70" fmla="*/ 238075210 w 110"/>
              <a:gd name="T71" fmla="*/ 66380783 h 12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126"/>
              <a:gd name="T110" fmla="*/ 110 w 110"/>
              <a:gd name="T111" fmla="*/ 126 h 12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126">
                <a:moveTo>
                  <a:pt x="72" y="24"/>
                </a:moveTo>
                <a:lnTo>
                  <a:pt x="73" y="23"/>
                </a:lnTo>
                <a:lnTo>
                  <a:pt x="75" y="22"/>
                </a:lnTo>
                <a:lnTo>
                  <a:pt x="77" y="20"/>
                </a:lnTo>
                <a:lnTo>
                  <a:pt x="81" y="22"/>
                </a:lnTo>
                <a:lnTo>
                  <a:pt x="86" y="33"/>
                </a:lnTo>
                <a:lnTo>
                  <a:pt x="92" y="46"/>
                </a:lnTo>
                <a:lnTo>
                  <a:pt x="92" y="56"/>
                </a:lnTo>
                <a:lnTo>
                  <a:pt x="92" y="68"/>
                </a:lnTo>
                <a:lnTo>
                  <a:pt x="86" y="80"/>
                </a:lnTo>
                <a:lnTo>
                  <a:pt x="80" y="94"/>
                </a:lnTo>
                <a:lnTo>
                  <a:pt x="75" y="104"/>
                </a:lnTo>
                <a:lnTo>
                  <a:pt x="66" y="108"/>
                </a:lnTo>
                <a:lnTo>
                  <a:pt x="55" y="108"/>
                </a:lnTo>
                <a:lnTo>
                  <a:pt x="45" y="108"/>
                </a:lnTo>
                <a:lnTo>
                  <a:pt x="35" y="104"/>
                </a:lnTo>
                <a:lnTo>
                  <a:pt x="31" y="94"/>
                </a:lnTo>
                <a:lnTo>
                  <a:pt x="29" y="91"/>
                </a:lnTo>
                <a:lnTo>
                  <a:pt x="26" y="89"/>
                </a:lnTo>
                <a:lnTo>
                  <a:pt x="18" y="85"/>
                </a:lnTo>
                <a:lnTo>
                  <a:pt x="18" y="77"/>
                </a:lnTo>
                <a:lnTo>
                  <a:pt x="18" y="67"/>
                </a:lnTo>
                <a:lnTo>
                  <a:pt x="29" y="56"/>
                </a:lnTo>
                <a:lnTo>
                  <a:pt x="31" y="53"/>
                </a:lnTo>
                <a:lnTo>
                  <a:pt x="35" y="43"/>
                </a:lnTo>
                <a:lnTo>
                  <a:pt x="46" y="38"/>
                </a:lnTo>
                <a:lnTo>
                  <a:pt x="59" y="31"/>
                </a:lnTo>
                <a:lnTo>
                  <a:pt x="72" y="24"/>
                </a:lnTo>
                <a:lnTo>
                  <a:pt x="63" y="8"/>
                </a:lnTo>
                <a:lnTo>
                  <a:pt x="52" y="14"/>
                </a:lnTo>
                <a:lnTo>
                  <a:pt x="39" y="21"/>
                </a:lnTo>
                <a:lnTo>
                  <a:pt x="25" y="28"/>
                </a:lnTo>
                <a:lnTo>
                  <a:pt x="22" y="30"/>
                </a:lnTo>
                <a:lnTo>
                  <a:pt x="20" y="33"/>
                </a:lnTo>
                <a:lnTo>
                  <a:pt x="15" y="44"/>
                </a:lnTo>
                <a:lnTo>
                  <a:pt x="3" y="57"/>
                </a:lnTo>
                <a:lnTo>
                  <a:pt x="1" y="60"/>
                </a:lnTo>
                <a:lnTo>
                  <a:pt x="0" y="63"/>
                </a:lnTo>
                <a:lnTo>
                  <a:pt x="0" y="77"/>
                </a:lnTo>
                <a:lnTo>
                  <a:pt x="0" y="90"/>
                </a:lnTo>
                <a:lnTo>
                  <a:pt x="1" y="94"/>
                </a:lnTo>
                <a:lnTo>
                  <a:pt x="3" y="97"/>
                </a:lnTo>
                <a:lnTo>
                  <a:pt x="6" y="99"/>
                </a:lnTo>
                <a:lnTo>
                  <a:pt x="15" y="104"/>
                </a:lnTo>
                <a:lnTo>
                  <a:pt x="20" y="115"/>
                </a:lnTo>
                <a:lnTo>
                  <a:pt x="22" y="118"/>
                </a:lnTo>
                <a:lnTo>
                  <a:pt x="25" y="120"/>
                </a:lnTo>
                <a:lnTo>
                  <a:pt x="39" y="126"/>
                </a:lnTo>
                <a:lnTo>
                  <a:pt x="42" y="126"/>
                </a:lnTo>
                <a:lnTo>
                  <a:pt x="55" y="126"/>
                </a:lnTo>
                <a:lnTo>
                  <a:pt x="68" y="126"/>
                </a:lnTo>
                <a:lnTo>
                  <a:pt x="72" y="126"/>
                </a:lnTo>
                <a:lnTo>
                  <a:pt x="85" y="120"/>
                </a:lnTo>
                <a:lnTo>
                  <a:pt x="88" y="118"/>
                </a:lnTo>
                <a:lnTo>
                  <a:pt x="90" y="115"/>
                </a:lnTo>
                <a:lnTo>
                  <a:pt x="97" y="101"/>
                </a:lnTo>
                <a:lnTo>
                  <a:pt x="103" y="87"/>
                </a:lnTo>
                <a:lnTo>
                  <a:pt x="110" y="74"/>
                </a:lnTo>
                <a:lnTo>
                  <a:pt x="110" y="70"/>
                </a:lnTo>
                <a:lnTo>
                  <a:pt x="110" y="56"/>
                </a:lnTo>
                <a:lnTo>
                  <a:pt x="110" y="43"/>
                </a:lnTo>
                <a:lnTo>
                  <a:pt x="110" y="40"/>
                </a:lnTo>
                <a:lnTo>
                  <a:pt x="103" y="26"/>
                </a:lnTo>
                <a:lnTo>
                  <a:pt x="97" y="12"/>
                </a:lnTo>
                <a:lnTo>
                  <a:pt x="95" y="9"/>
                </a:lnTo>
                <a:lnTo>
                  <a:pt x="92" y="7"/>
                </a:lnTo>
                <a:lnTo>
                  <a:pt x="79" y="1"/>
                </a:lnTo>
                <a:lnTo>
                  <a:pt x="75" y="0"/>
                </a:lnTo>
                <a:lnTo>
                  <a:pt x="72" y="1"/>
                </a:lnTo>
                <a:lnTo>
                  <a:pt x="69" y="3"/>
                </a:lnTo>
                <a:lnTo>
                  <a:pt x="63" y="8"/>
                </a:lnTo>
                <a:lnTo>
                  <a:pt x="72" y="24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29" name="Freeform 48"/>
          <p:cNvSpPr>
            <a:spLocks/>
          </p:cNvSpPr>
          <p:nvPr/>
        </p:nvSpPr>
        <p:spPr bwMode="auto">
          <a:xfrm>
            <a:off x="2533650" y="3086100"/>
            <a:ext cx="296863" cy="558800"/>
          </a:xfrm>
          <a:custGeom>
            <a:avLst/>
            <a:gdLst>
              <a:gd name="T0" fmla="*/ 341643782 w 163"/>
              <a:gd name="T1" fmla="*/ 2732830 h 338"/>
              <a:gd name="T2" fmla="*/ 328376009 w 163"/>
              <a:gd name="T3" fmla="*/ 16400284 h 338"/>
              <a:gd name="T4" fmla="*/ 331694318 w 163"/>
              <a:gd name="T5" fmla="*/ 30066085 h 338"/>
              <a:gd name="T6" fmla="*/ 328376009 w 163"/>
              <a:gd name="T7" fmla="*/ 71065142 h 338"/>
              <a:gd name="T8" fmla="*/ 328376009 w 163"/>
              <a:gd name="T9" fmla="*/ 183127688 h 338"/>
              <a:gd name="T10" fmla="*/ 328376009 w 163"/>
              <a:gd name="T11" fmla="*/ 292457404 h 338"/>
              <a:gd name="T12" fmla="*/ 265355455 w 163"/>
              <a:gd name="T13" fmla="*/ 401787120 h 338"/>
              <a:gd name="T14" fmla="*/ 179114021 w 163"/>
              <a:gd name="T15" fmla="*/ 524784290 h 338"/>
              <a:gd name="T16" fmla="*/ 172481045 w 163"/>
              <a:gd name="T17" fmla="*/ 535717262 h 338"/>
              <a:gd name="T18" fmla="*/ 135994215 w 163"/>
              <a:gd name="T19" fmla="*/ 582181978 h 338"/>
              <a:gd name="T20" fmla="*/ 92874409 w 163"/>
              <a:gd name="T21" fmla="*/ 655979949 h 338"/>
              <a:gd name="T22" fmla="*/ 46436294 w 163"/>
              <a:gd name="T23" fmla="*/ 680578722 h 338"/>
              <a:gd name="T24" fmla="*/ 43119806 w 163"/>
              <a:gd name="T25" fmla="*/ 718844949 h 338"/>
              <a:gd name="T26" fmla="*/ 0 w 163"/>
              <a:gd name="T27" fmla="*/ 798108580 h 338"/>
              <a:gd name="T28" fmla="*/ 19900748 w 163"/>
              <a:gd name="T29" fmla="*/ 871906551 h 338"/>
              <a:gd name="T30" fmla="*/ 33168521 w 163"/>
              <a:gd name="T31" fmla="*/ 888306836 h 338"/>
              <a:gd name="T32" fmla="*/ 149261988 w 163"/>
              <a:gd name="T33" fmla="*/ 923838580 h 338"/>
              <a:gd name="T34" fmla="*/ 208966055 w 163"/>
              <a:gd name="T35" fmla="*/ 921105750 h 338"/>
              <a:gd name="T36" fmla="*/ 268671942 w 163"/>
              <a:gd name="T37" fmla="*/ 869173722 h 338"/>
              <a:gd name="T38" fmla="*/ 298523976 w 163"/>
              <a:gd name="T39" fmla="*/ 828174665 h 338"/>
              <a:gd name="T40" fmla="*/ 344962091 w 163"/>
              <a:gd name="T41" fmla="*/ 806308722 h 338"/>
              <a:gd name="T42" fmla="*/ 344962091 w 163"/>
              <a:gd name="T43" fmla="*/ 770776978 h 338"/>
              <a:gd name="T44" fmla="*/ 388081897 w 163"/>
              <a:gd name="T45" fmla="*/ 748911034 h 338"/>
              <a:gd name="T46" fmla="*/ 474321509 w 163"/>
              <a:gd name="T47" fmla="*/ 642314148 h 338"/>
              <a:gd name="T48" fmla="*/ 520759624 w 163"/>
              <a:gd name="T49" fmla="*/ 563048864 h 338"/>
              <a:gd name="T50" fmla="*/ 520759624 w 163"/>
              <a:gd name="T51" fmla="*/ 524784290 h 338"/>
              <a:gd name="T52" fmla="*/ 540660373 w 163"/>
              <a:gd name="T53" fmla="*/ 481052404 h 338"/>
              <a:gd name="T54" fmla="*/ 540660373 w 163"/>
              <a:gd name="T55" fmla="*/ 368988205 h 338"/>
              <a:gd name="T56" fmla="*/ 540660373 w 163"/>
              <a:gd name="T57" fmla="*/ 256925659 h 338"/>
              <a:gd name="T58" fmla="*/ 540660373 w 163"/>
              <a:gd name="T59" fmla="*/ 177662028 h 338"/>
              <a:gd name="T60" fmla="*/ 474321509 w 163"/>
              <a:gd name="T61" fmla="*/ 98396744 h 338"/>
              <a:gd name="T62" fmla="*/ 444469476 w 163"/>
              <a:gd name="T63" fmla="*/ 57397688 h 338"/>
              <a:gd name="T64" fmla="*/ 401349670 w 163"/>
              <a:gd name="T65" fmla="*/ 32798915 h 338"/>
              <a:gd name="T66" fmla="*/ 411299133 w 163"/>
              <a:gd name="T67" fmla="*/ 16400284 h 338"/>
              <a:gd name="T68" fmla="*/ 401349670 w 163"/>
              <a:gd name="T69" fmla="*/ 2732830 h 338"/>
              <a:gd name="T70" fmla="*/ 368179327 w 163"/>
              <a:gd name="T71" fmla="*/ 60132170 h 338"/>
              <a:gd name="T72" fmla="*/ 421250418 w 163"/>
              <a:gd name="T73" fmla="*/ 84730943 h 338"/>
              <a:gd name="T74" fmla="*/ 487589282 w 163"/>
              <a:gd name="T75" fmla="*/ 161261744 h 338"/>
              <a:gd name="T76" fmla="*/ 500857055 w 163"/>
              <a:gd name="T77" fmla="*/ 256925659 h 338"/>
              <a:gd name="T78" fmla="*/ 500857055 w 163"/>
              <a:gd name="T79" fmla="*/ 368988205 h 338"/>
              <a:gd name="T80" fmla="*/ 500857055 w 163"/>
              <a:gd name="T81" fmla="*/ 478319574 h 338"/>
              <a:gd name="T82" fmla="*/ 480956306 w 163"/>
              <a:gd name="T83" fmla="*/ 552115892 h 338"/>
              <a:gd name="T84" fmla="*/ 398031361 w 163"/>
              <a:gd name="T85" fmla="*/ 655979949 h 338"/>
              <a:gd name="T86" fmla="*/ 354911555 w 163"/>
              <a:gd name="T87" fmla="*/ 729777921 h 338"/>
              <a:gd name="T88" fmla="*/ 308475261 w 163"/>
              <a:gd name="T89" fmla="*/ 754376693 h 338"/>
              <a:gd name="T90" fmla="*/ 275304918 w 163"/>
              <a:gd name="T91" fmla="*/ 800843063 h 338"/>
              <a:gd name="T92" fmla="*/ 245452885 w 163"/>
              <a:gd name="T93" fmla="*/ 841840466 h 338"/>
              <a:gd name="T94" fmla="*/ 199016591 w 163"/>
              <a:gd name="T95" fmla="*/ 866440892 h 338"/>
              <a:gd name="T96" fmla="*/ 112775158 w 163"/>
              <a:gd name="T97" fmla="*/ 891039665 h 338"/>
              <a:gd name="T98" fmla="*/ 59704067 w 163"/>
              <a:gd name="T99" fmla="*/ 828174665 h 338"/>
              <a:gd name="T100" fmla="*/ 82923124 w 163"/>
              <a:gd name="T101" fmla="*/ 729777921 h 338"/>
              <a:gd name="T102" fmla="*/ 116093467 w 163"/>
              <a:gd name="T103" fmla="*/ 683313205 h 338"/>
              <a:gd name="T104" fmla="*/ 149261988 w 163"/>
              <a:gd name="T105" fmla="*/ 636846836 h 338"/>
              <a:gd name="T106" fmla="*/ 208966055 w 163"/>
              <a:gd name="T107" fmla="*/ 587649290 h 338"/>
              <a:gd name="T108" fmla="*/ 212284364 w 163"/>
              <a:gd name="T109" fmla="*/ 543917404 h 338"/>
              <a:gd name="T110" fmla="*/ 278623227 w 163"/>
              <a:gd name="T111" fmla="*/ 450986318 h 338"/>
              <a:gd name="T112" fmla="*/ 344962091 w 163"/>
              <a:gd name="T113" fmla="*/ 341656602 h 338"/>
              <a:gd name="T114" fmla="*/ 368179327 w 163"/>
              <a:gd name="T115" fmla="*/ 256925659 h 338"/>
              <a:gd name="T116" fmla="*/ 368179327 w 163"/>
              <a:gd name="T117" fmla="*/ 147595943 h 338"/>
              <a:gd name="T118" fmla="*/ 368179327 w 163"/>
              <a:gd name="T119" fmla="*/ 60132170 h 3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3"/>
              <a:gd name="T181" fmla="*/ 0 h 338"/>
              <a:gd name="T182" fmla="*/ 163 w 163"/>
              <a:gd name="T183" fmla="*/ 338 h 3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30" name="Freeform 49"/>
          <p:cNvSpPr>
            <a:spLocks/>
          </p:cNvSpPr>
          <p:nvPr/>
        </p:nvSpPr>
        <p:spPr bwMode="auto">
          <a:xfrm>
            <a:off x="2519363" y="3071813"/>
            <a:ext cx="296862" cy="560387"/>
          </a:xfrm>
          <a:custGeom>
            <a:avLst/>
            <a:gdLst>
              <a:gd name="T0" fmla="*/ 341642631 w 163"/>
              <a:gd name="T1" fmla="*/ 2748881 h 338"/>
              <a:gd name="T2" fmla="*/ 328374903 w 163"/>
              <a:gd name="T3" fmla="*/ 16493284 h 338"/>
              <a:gd name="T4" fmla="*/ 331691380 w 163"/>
              <a:gd name="T5" fmla="*/ 30236029 h 338"/>
              <a:gd name="T6" fmla="*/ 328374903 w 163"/>
              <a:gd name="T7" fmla="*/ 71469238 h 338"/>
              <a:gd name="T8" fmla="*/ 328374903 w 163"/>
              <a:gd name="T9" fmla="*/ 184170027 h 338"/>
              <a:gd name="T10" fmla="*/ 328374903 w 163"/>
              <a:gd name="T11" fmla="*/ 294121935 h 338"/>
              <a:gd name="T12" fmla="*/ 265352739 w 163"/>
              <a:gd name="T13" fmla="*/ 404073844 h 338"/>
              <a:gd name="T14" fmla="*/ 179113418 w 163"/>
              <a:gd name="T15" fmla="*/ 527768498 h 338"/>
              <a:gd name="T16" fmla="*/ 172478643 w 163"/>
              <a:gd name="T17" fmla="*/ 538764020 h 338"/>
              <a:gd name="T18" fmla="*/ 135993757 w 163"/>
              <a:gd name="T19" fmla="*/ 585493332 h 338"/>
              <a:gd name="T20" fmla="*/ 92874096 w 163"/>
              <a:gd name="T21" fmla="*/ 659711451 h 338"/>
              <a:gd name="T22" fmla="*/ 46436138 w 163"/>
              <a:gd name="T23" fmla="*/ 684449718 h 338"/>
              <a:gd name="T24" fmla="*/ 43119661 w 163"/>
              <a:gd name="T25" fmla="*/ 722934047 h 338"/>
              <a:gd name="T26" fmla="*/ 0 w 163"/>
              <a:gd name="T27" fmla="*/ 802648269 h 338"/>
              <a:gd name="T28" fmla="*/ 19900681 w 163"/>
              <a:gd name="T29" fmla="*/ 876866387 h 338"/>
              <a:gd name="T30" fmla="*/ 33168409 w 163"/>
              <a:gd name="T31" fmla="*/ 893359671 h 338"/>
              <a:gd name="T32" fmla="*/ 149261485 w 163"/>
              <a:gd name="T33" fmla="*/ 929093461 h 338"/>
              <a:gd name="T34" fmla="*/ 208965351 w 163"/>
              <a:gd name="T35" fmla="*/ 926344580 h 338"/>
              <a:gd name="T36" fmla="*/ 268669216 w 163"/>
              <a:gd name="T37" fmla="*/ 874117507 h 338"/>
              <a:gd name="T38" fmla="*/ 298522970 w 163"/>
              <a:gd name="T39" fmla="*/ 832885955 h 338"/>
              <a:gd name="T40" fmla="*/ 344959108 w 163"/>
              <a:gd name="T41" fmla="*/ 810894911 h 338"/>
              <a:gd name="T42" fmla="*/ 344959108 w 163"/>
              <a:gd name="T43" fmla="*/ 775161121 h 338"/>
              <a:gd name="T44" fmla="*/ 388078769 w 163"/>
              <a:gd name="T45" fmla="*/ 753170076 h 338"/>
              <a:gd name="T46" fmla="*/ 474318090 w 163"/>
              <a:gd name="T47" fmla="*/ 645967048 h 338"/>
              <a:gd name="T48" fmla="*/ 520756049 w 163"/>
              <a:gd name="T49" fmla="*/ 566252826 h 338"/>
              <a:gd name="T50" fmla="*/ 520756049 w 163"/>
              <a:gd name="T51" fmla="*/ 527768498 h 338"/>
              <a:gd name="T52" fmla="*/ 540656730 w 163"/>
              <a:gd name="T53" fmla="*/ 483788066 h 338"/>
              <a:gd name="T54" fmla="*/ 540656730 w 163"/>
              <a:gd name="T55" fmla="*/ 371087277 h 338"/>
              <a:gd name="T56" fmla="*/ 540656730 w 163"/>
              <a:gd name="T57" fmla="*/ 258386488 h 338"/>
              <a:gd name="T58" fmla="*/ 540656730 w 163"/>
              <a:gd name="T59" fmla="*/ 178672266 h 338"/>
              <a:gd name="T60" fmla="*/ 474318090 w 163"/>
              <a:gd name="T61" fmla="*/ 98956386 h 338"/>
              <a:gd name="T62" fmla="*/ 444466157 w 163"/>
              <a:gd name="T63" fmla="*/ 57724835 h 338"/>
              <a:gd name="T64" fmla="*/ 401346497 w 163"/>
              <a:gd name="T65" fmla="*/ 32984909 h 338"/>
              <a:gd name="T66" fmla="*/ 411297748 w 163"/>
              <a:gd name="T67" fmla="*/ 16493284 h 338"/>
              <a:gd name="T68" fmla="*/ 401346497 w 163"/>
              <a:gd name="T69" fmla="*/ 2748881 h 338"/>
              <a:gd name="T70" fmla="*/ 368178087 w 163"/>
              <a:gd name="T71" fmla="*/ 60473715 h 338"/>
              <a:gd name="T72" fmla="*/ 421247178 w 163"/>
              <a:gd name="T73" fmla="*/ 85211983 h 338"/>
              <a:gd name="T74" fmla="*/ 487585818 w 163"/>
              <a:gd name="T75" fmla="*/ 162178982 h 338"/>
              <a:gd name="T76" fmla="*/ 500853546 w 163"/>
              <a:gd name="T77" fmla="*/ 258386488 h 338"/>
              <a:gd name="T78" fmla="*/ 500853546 w 163"/>
              <a:gd name="T79" fmla="*/ 371087277 h 338"/>
              <a:gd name="T80" fmla="*/ 500853546 w 163"/>
              <a:gd name="T81" fmla="*/ 481039185 h 338"/>
              <a:gd name="T82" fmla="*/ 480952865 w 163"/>
              <a:gd name="T83" fmla="*/ 555257304 h 338"/>
              <a:gd name="T84" fmla="*/ 398030020 w 163"/>
              <a:gd name="T85" fmla="*/ 659711451 h 338"/>
              <a:gd name="T86" fmla="*/ 354910359 w 163"/>
              <a:gd name="T87" fmla="*/ 733929569 h 338"/>
              <a:gd name="T88" fmla="*/ 308472400 w 163"/>
              <a:gd name="T89" fmla="*/ 758667837 h 338"/>
              <a:gd name="T90" fmla="*/ 275303991 w 163"/>
              <a:gd name="T91" fmla="*/ 805397149 h 338"/>
              <a:gd name="T92" fmla="*/ 245452058 w 163"/>
              <a:gd name="T93" fmla="*/ 846630358 h 338"/>
              <a:gd name="T94" fmla="*/ 199014099 w 163"/>
              <a:gd name="T95" fmla="*/ 871368626 h 338"/>
              <a:gd name="T96" fmla="*/ 112774778 w 163"/>
              <a:gd name="T97" fmla="*/ 896108551 h 338"/>
              <a:gd name="T98" fmla="*/ 59703866 w 163"/>
              <a:gd name="T99" fmla="*/ 832885955 h 338"/>
              <a:gd name="T100" fmla="*/ 82922845 w 163"/>
              <a:gd name="T101" fmla="*/ 733929569 h 338"/>
              <a:gd name="T102" fmla="*/ 116091254 w 163"/>
              <a:gd name="T103" fmla="*/ 687198599 h 338"/>
              <a:gd name="T104" fmla="*/ 149261485 w 163"/>
              <a:gd name="T105" fmla="*/ 640469287 h 338"/>
              <a:gd name="T106" fmla="*/ 208965351 w 163"/>
              <a:gd name="T107" fmla="*/ 590991094 h 338"/>
              <a:gd name="T108" fmla="*/ 212281827 w 163"/>
              <a:gd name="T109" fmla="*/ 547010662 h 338"/>
              <a:gd name="T110" fmla="*/ 278620468 w 163"/>
              <a:gd name="T111" fmla="*/ 453552037 h 338"/>
              <a:gd name="T112" fmla="*/ 344959108 w 163"/>
              <a:gd name="T113" fmla="*/ 343600128 h 338"/>
              <a:gd name="T114" fmla="*/ 368178087 w 163"/>
              <a:gd name="T115" fmla="*/ 258386488 h 338"/>
              <a:gd name="T116" fmla="*/ 368178087 w 163"/>
              <a:gd name="T117" fmla="*/ 148434579 h 338"/>
              <a:gd name="T118" fmla="*/ 368178087 w 163"/>
              <a:gd name="T119" fmla="*/ 60473715 h 3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3"/>
              <a:gd name="T181" fmla="*/ 0 h 338"/>
              <a:gd name="T182" fmla="*/ 163 w 163"/>
              <a:gd name="T183" fmla="*/ 338 h 3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31" name="Freeform 51"/>
          <p:cNvSpPr>
            <a:spLocks/>
          </p:cNvSpPr>
          <p:nvPr/>
        </p:nvSpPr>
        <p:spPr bwMode="auto">
          <a:xfrm>
            <a:off x="2695575" y="2841625"/>
            <a:ext cx="68263" cy="279400"/>
          </a:xfrm>
          <a:custGeom>
            <a:avLst/>
            <a:gdLst>
              <a:gd name="T0" fmla="*/ 41951206 w 38"/>
              <a:gd name="T1" fmla="*/ 22127482 h 168"/>
              <a:gd name="T2" fmla="*/ 32270435 w 38"/>
              <a:gd name="T3" fmla="*/ 27658937 h 168"/>
              <a:gd name="T4" fmla="*/ 25815989 w 38"/>
              <a:gd name="T5" fmla="*/ 35956119 h 168"/>
              <a:gd name="T6" fmla="*/ 22589664 w 38"/>
              <a:gd name="T7" fmla="*/ 44254964 h 168"/>
              <a:gd name="T8" fmla="*/ 25815989 w 38"/>
              <a:gd name="T9" fmla="*/ 55317874 h 168"/>
              <a:gd name="T10" fmla="*/ 32270435 w 38"/>
              <a:gd name="T11" fmla="*/ 63615056 h 168"/>
              <a:gd name="T12" fmla="*/ 41951206 w 38"/>
              <a:gd name="T13" fmla="*/ 69146511 h 168"/>
              <a:gd name="T14" fmla="*/ 51631978 w 38"/>
              <a:gd name="T15" fmla="*/ 69146511 h 168"/>
              <a:gd name="T16" fmla="*/ 64540870 w 38"/>
              <a:gd name="T17" fmla="*/ 69146511 h 168"/>
              <a:gd name="T18" fmla="*/ 64540870 w 38"/>
              <a:gd name="T19" fmla="*/ 66380783 h 168"/>
              <a:gd name="T20" fmla="*/ 64540870 w 38"/>
              <a:gd name="T21" fmla="*/ 99571175 h 168"/>
              <a:gd name="T22" fmla="*/ 64540870 w 38"/>
              <a:gd name="T23" fmla="*/ 138294685 h 168"/>
              <a:gd name="T24" fmla="*/ 64540870 w 38"/>
              <a:gd name="T25" fmla="*/ 171485076 h 168"/>
              <a:gd name="T26" fmla="*/ 45179328 w 38"/>
              <a:gd name="T27" fmla="*/ 204675468 h 168"/>
              <a:gd name="T28" fmla="*/ 25815989 w 38"/>
              <a:gd name="T29" fmla="*/ 243397314 h 168"/>
              <a:gd name="T30" fmla="*/ 3226325 w 38"/>
              <a:gd name="T31" fmla="*/ 279355096 h 168"/>
              <a:gd name="T32" fmla="*/ 0 w 38"/>
              <a:gd name="T33" fmla="*/ 287652279 h 168"/>
              <a:gd name="T34" fmla="*/ 0 w 38"/>
              <a:gd name="T35" fmla="*/ 326374125 h 168"/>
              <a:gd name="T36" fmla="*/ 0 w 38"/>
              <a:gd name="T37" fmla="*/ 365097635 h 168"/>
              <a:gd name="T38" fmla="*/ 0 w 38"/>
              <a:gd name="T39" fmla="*/ 401053754 h 168"/>
              <a:gd name="T40" fmla="*/ 3226325 w 38"/>
              <a:gd name="T41" fmla="*/ 412116663 h 168"/>
              <a:gd name="T42" fmla="*/ 25815989 w 38"/>
              <a:gd name="T43" fmla="*/ 450840173 h 168"/>
              <a:gd name="T44" fmla="*/ 32270435 w 38"/>
              <a:gd name="T45" fmla="*/ 459137355 h 168"/>
              <a:gd name="T46" fmla="*/ 41951206 w 38"/>
              <a:gd name="T47" fmla="*/ 464668810 h 168"/>
              <a:gd name="T48" fmla="*/ 51631978 w 38"/>
              <a:gd name="T49" fmla="*/ 464668810 h 168"/>
              <a:gd name="T50" fmla="*/ 64540870 w 38"/>
              <a:gd name="T51" fmla="*/ 464668810 h 168"/>
              <a:gd name="T52" fmla="*/ 74221641 w 38"/>
              <a:gd name="T53" fmla="*/ 459137355 h 168"/>
              <a:gd name="T54" fmla="*/ 80676088 w 38"/>
              <a:gd name="T55" fmla="*/ 450840173 h 168"/>
              <a:gd name="T56" fmla="*/ 80676088 w 38"/>
              <a:gd name="T57" fmla="*/ 439775600 h 168"/>
              <a:gd name="T58" fmla="*/ 80676088 w 38"/>
              <a:gd name="T59" fmla="*/ 431478418 h 168"/>
              <a:gd name="T60" fmla="*/ 58086424 w 38"/>
              <a:gd name="T61" fmla="*/ 395522299 h 168"/>
              <a:gd name="T62" fmla="*/ 58086424 w 38"/>
              <a:gd name="T63" fmla="*/ 365097635 h 168"/>
              <a:gd name="T64" fmla="*/ 58086424 w 38"/>
              <a:gd name="T65" fmla="*/ 326374125 h 168"/>
              <a:gd name="T66" fmla="*/ 58086424 w 38"/>
              <a:gd name="T67" fmla="*/ 295949461 h 168"/>
              <a:gd name="T68" fmla="*/ 80676088 w 38"/>
              <a:gd name="T69" fmla="*/ 262759069 h 168"/>
              <a:gd name="T70" fmla="*/ 100037630 w 38"/>
              <a:gd name="T71" fmla="*/ 224037223 h 168"/>
              <a:gd name="T72" fmla="*/ 122627294 w 38"/>
              <a:gd name="T73" fmla="*/ 188079440 h 168"/>
              <a:gd name="T74" fmla="*/ 122627294 w 38"/>
              <a:gd name="T75" fmla="*/ 177016531 h 168"/>
              <a:gd name="T76" fmla="*/ 122627294 w 38"/>
              <a:gd name="T77" fmla="*/ 177016531 h 168"/>
              <a:gd name="T78" fmla="*/ 122627294 w 38"/>
              <a:gd name="T79" fmla="*/ 138294685 h 168"/>
              <a:gd name="T80" fmla="*/ 122627294 w 38"/>
              <a:gd name="T81" fmla="*/ 99571175 h 168"/>
              <a:gd name="T82" fmla="*/ 122627294 w 38"/>
              <a:gd name="T83" fmla="*/ 63615056 h 168"/>
              <a:gd name="T84" fmla="*/ 122627294 w 38"/>
              <a:gd name="T85" fmla="*/ 24893210 h 168"/>
              <a:gd name="T86" fmla="*/ 122627294 w 38"/>
              <a:gd name="T87" fmla="*/ 16596027 h 168"/>
              <a:gd name="T88" fmla="*/ 116172848 w 38"/>
              <a:gd name="T89" fmla="*/ 8297182 h 168"/>
              <a:gd name="T90" fmla="*/ 106492076 w 38"/>
              <a:gd name="T91" fmla="*/ 2765727 h 168"/>
              <a:gd name="T92" fmla="*/ 93583184 w 38"/>
              <a:gd name="T93" fmla="*/ 0 h 168"/>
              <a:gd name="T94" fmla="*/ 83902413 w 38"/>
              <a:gd name="T95" fmla="*/ 2765727 h 168"/>
              <a:gd name="T96" fmla="*/ 41951206 w 38"/>
              <a:gd name="T97" fmla="*/ 22127482 h 1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8"/>
              <a:gd name="T148" fmla="*/ 0 h 168"/>
              <a:gd name="T149" fmla="*/ 38 w 38"/>
              <a:gd name="T150" fmla="*/ 168 h 1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8" h="168">
                <a:moveTo>
                  <a:pt x="13" y="8"/>
                </a:moveTo>
                <a:lnTo>
                  <a:pt x="10" y="10"/>
                </a:lnTo>
                <a:lnTo>
                  <a:pt x="8" y="13"/>
                </a:lnTo>
                <a:lnTo>
                  <a:pt x="7" y="16"/>
                </a:lnTo>
                <a:lnTo>
                  <a:pt x="8" y="20"/>
                </a:lnTo>
                <a:lnTo>
                  <a:pt x="10" y="23"/>
                </a:lnTo>
                <a:lnTo>
                  <a:pt x="13" y="25"/>
                </a:lnTo>
                <a:lnTo>
                  <a:pt x="16" y="25"/>
                </a:lnTo>
                <a:lnTo>
                  <a:pt x="20" y="25"/>
                </a:lnTo>
                <a:lnTo>
                  <a:pt x="20" y="24"/>
                </a:lnTo>
                <a:lnTo>
                  <a:pt x="20" y="36"/>
                </a:lnTo>
                <a:lnTo>
                  <a:pt x="20" y="50"/>
                </a:lnTo>
                <a:lnTo>
                  <a:pt x="20" y="62"/>
                </a:lnTo>
                <a:lnTo>
                  <a:pt x="14" y="74"/>
                </a:lnTo>
                <a:lnTo>
                  <a:pt x="8" y="88"/>
                </a:lnTo>
                <a:lnTo>
                  <a:pt x="1" y="101"/>
                </a:lnTo>
                <a:lnTo>
                  <a:pt x="0" y="104"/>
                </a:lnTo>
                <a:lnTo>
                  <a:pt x="0" y="118"/>
                </a:lnTo>
                <a:lnTo>
                  <a:pt x="0" y="132"/>
                </a:lnTo>
                <a:lnTo>
                  <a:pt x="0" y="145"/>
                </a:lnTo>
                <a:lnTo>
                  <a:pt x="1" y="149"/>
                </a:lnTo>
                <a:lnTo>
                  <a:pt x="8" y="163"/>
                </a:lnTo>
                <a:lnTo>
                  <a:pt x="10" y="166"/>
                </a:lnTo>
                <a:lnTo>
                  <a:pt x="13" y="168"/>
                </a:lnTo>
                <a:lnTo>
                  <a:pt x="16" y="168"/>
                </a:lnTo>
                <a:lnTo>
                  <a:pt x="20" y="168"/>
                </a:lnTo>
                <a:lnTo>
                  <a:pt x="23" y="166"/>
                </a:lnTo>
                <a:lnTo>
                  <a:pt x="25" y="163"/>
                </a:lnTo>
                <a:lnTo>
                  <a:pt x="25" y="159"/>
                </a:lnTo>
                <a:lnTo>
                  <a:pt x="25" y="156"/>
                </a:lnTo>
                <a:lnTo>
                  <a:pt x="18" y="143"/>
                </a:lnTo>
                <a:lnTo>
                  <a:pt x="18" y="132"/>
                </a:lnTo>
                <a:lnTo>
                  <a:pt x="18" y="118"/>
                </a:lnTo>
                <a:lnTo>
                  <a:pt x="18" y="107"/>
                </a:lnTo>
                <a:lnTo>
                  <a:pt x="25" y="95"/>
                </a:lnTo>
                <a:lnTo>
                  <a:pt x="31" y="81"/>
                </a:lnTo>
                <a:lnTo>
                  <a:pt x="38" y="68"/>
                </a:lnTo>
                <a:lnTo>
                  <a:pt x="38" y="64"/>
                </a:lnTo>
                <a:lnTo>
                  <a:pt x="38" y="50"/>
                </a:lnTo>
                <a:lnTo>
                  <a:pt x="38" y="36"/>
                </a:lnTo>
                <a:lnTo>
                  <a:pt x="38" y="23"/>
                </a:lnTo>
                <a:lnTo>
                  <a:pt x="38" y="9"/>
                </a:lnTo>
                <a:lnTo>
                  <a:pt x="38" y="6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6" y="1"/>
                </a:lnTo>
                <a:lnTo>
                  <a:pt x="1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32" name="Freeform 52"/>
          <p:cNvSpPr>
            <a:spLocks/>
          </p:cNvSpPr>
          <p:nvPr/>
        </p:nvSpPr>
        <p:spPr bwMode="auto">
          <a:xfrm>
            <a:off x="2679700" y="2830513"/>
            <a:ext cx="69850" cy="279400"/>
          </a:xfrm>
          <a:custGeom>
            <a:avLst/>
            <a:gdLst>
              <a:gd name="T0" fmla="*/ 43924621 w 38"/>
              <a:gd name="T1" fmla="*/ 22127482 h 168"/>
              <a:gd name="T2" fmla="*/ 33789018 w 38"/>
              <a:gd name="T3" fmla="*/ 27658937 h 168"/>
              <a:gd name="T4" fmla="*/ 27030112 w 38"/>
              <a:gd name="T5" fmla="*/ 35956119 h 168"/>
              <a:gd name="T6" fmla="*/ 23651578 w 38"/>
              <a:gd name="T7" fmla="*/ 44254964 h 168"/>
              <a:gd name="T8" fmla="*/ 27030112 w 38"/>
              <a:gd name="T9" fmla="*/ 55317874 h 168"/>
              <a:gd name="T10" fmla="*/ 33789018 w 38"/>
              <a:gd name="T11" fmla="*/ 63615056 h 168"/>
              <a:gd name="T12" fmla="*/ 43924621 w 38"/>
              <a:gd name="T13" fmla="*/ 69146511 h 168"/>
              <a:gd name="T14" fmla="*/ 54062062 w 38"/>
              <a:gd name="T15" fmla="*/ 69146511 h 168"/>
              <a:gd name="T16" fmla="*/ 67576199 w 38"/>
              <a:gd name="T17" fmla="*/ 69146511 h 168"/>
              <a:gd name="T18" fmla="*/ 67576199 w 38"/>
              <a:gd name="T19" fmla="*/ 66380783 h 168"/>
              <a:gd name="T20" fmla="*/ 67576199 w 38"/>
              <a:gd name="T21" fmla="*/ 99571175 h 168"/>
              <a:gd name="T22" fmla="*/ 67576199 w 38"/>
              <a:gd name="T23" fmla="*/ 138294685 h 168"/>
              <a:gd name="T24" fmla="*/ 67576199 w 38"/>
              <a:gd name="T25" fmla="*/ 171485076 h 168"/>
              <a:gd name="T26" fmla="*/ 47303155 w 38"/>
              <a:gd name="T27" fmla="*/ 204675468 h 168"/>
              <a:gd name="T28" fmla="*/ 27030112 w 38"/>
              <a:gd name="T29" fmla="*/ 243397314 h 168"/>
              <a:gd name="T30" fmla="*/ 3378534 w 38"/>
              <a:gd name="T31" fmla="*/ 279355096 h 168"/>
              <a:gd name="T32" fmla="*/ 0 w 38"/>
              <a:gd name="T33" fmla="*/ 287652279 h 168"/>
              <a:gd name="T34" fmla="*/ 0 w 38"/>
              <a:gd name="T35" fmla="*/ 326374125 h 168"/>
              <a:gd name="T36" fmla="*/ 0 w 38"/>
              <a:gd name="T37" fmla="*/ 365097635 h 168"/>
              <a:gd name="T38" fmla="*/ 0 w 38"/>
              <a:gd name="T39" fmla="*/ 401053754 h 168"/>
              <a:gd name="T40" fmla="*/ 3378534 w 38"/>
              <a:gd name="T41" fmla="*/ 412116663 h 168"/>
              <a:gd name="T42" fmla="*/ 27030112 w 38"/>
              <a:gd name="T43" fmla="*/ 450840173 h 168"/>
              <a:gd name="T44" fmla="*/ 33789018 w 38"/>
              <a:gd name="T45" fmla="*/ 459137355 h 168"/>
              <a:gd name="T46" fmla="*/ 43924621 w 38"/>
              <a:gd name="T47" fmla="*/ 464668810 h 168"/>
              <a:gd name="T48" fmla="*/ 54062062 w 38"/>
              <a:gd name="T49" fmla="*/ 464668810 h 168"/>
              <a:gd name="T50" fmla="*/ 67576199 w 38"/>
              <a:gd name="T51" fmla="*/ 464668810 h 168"/>
              <a:gd name="T52" fmla="*/ 77713639 w 38"/>
              <a:gd name="T53" fmla="*/ 459137355 h 168"/>
              <a:gd name="T54" fmla="*/ 84470708 w 38"/>
              <a:gd name="T55" fmla="*/ 450840173 h 168"/>
              <a:gd name="T56" fmla="*/ 84470708 w 38"/>
              <a:gd name="T57" fmla="*/ 439775600 h 168"/>
              <a:gd name="T58" fmla="*/ 84470708 w 38"/>
              <a:gd name="T59" fmla="*/ 431478418 h 168"/>
              <a:gd name="T60" fmla="*/ 60819130 w 38"/>
              <a:gd name="T61" fmla="*/ 395522299 h 168"/>
              <a:gd name="T62" fmla="*/ 60819130 w 38"/>
              <a:gd name="T63" fmla="*/ 365097635 h 168"/>
              <a:gd name="T64" fmla="*/ 60819130 w 38"/>
              <a:gd name="T65" fmla="*/ 326374125 h 168"/>
              <a:gd name="T66" fmla="*/ 60819130 w 38"/>
              <a:gd name="T67" fmla="*/ 295949461 h 168"/>
              <a:gd name="T68" fmla="*/ 84470708 w 38"/>
              <a:gd name="T69" fmla="*/ 262759069 h 168"/>
              <a:gd name="T70" fmla="*/ 104743751 w 38"/>
              <a:gd name="T71" fmla="*/ 224037223 h 168"/>
              <a:gd name="T72" fmla="*/ 128395329 w 38"/>
              <a:gd name="T73" fmla="*/ 188079440 h 168"/>
              <a:gd name="T74" fmla="*/ 128395329 w 38"/>
              <a:gd name="T75" fmla="*/ 177016531 h 168"/>
              <a:gd name="T76" fmla="*/ 128395329 w 38"/>
              <a:gd name="T77" fmla="*/ 177016531 h 168"/>
              <a:gd name="T78" fmla="*/ 128395329 w 38"/>
              <a:gd name="T79" fmla="*/ 138294685 h 168"/>
              <a:gd name="T80" fmla="*/ 128395329 w 38"/>
              <a:gd name="T81" fmla="*/ 99571175 h 168"/>
              <a:gd name="T82" fmla="*/ 128395329 w 38"/>
              <a:gd name="T83" fmla="*/ 63615056 h 168"/>
              <a:gd name="T84" fmla="*/ 128395329 w 38"/>
              <a:gd name="T85" fmla="*/ 24893210 h 168"/>
              <a:gd name="T86" fmla="*/ 128395329 w 38"/>
              <a:gd name="T87" fmla="*/ 16596027 h 168"/>
              <a:gd name="T88" fmla="*/ 121638261 w 38"/>
              <a:gd name="T89" fmla="*/ 8297182 h 168"/>
              <a:gd name="T90" fmla="*/ 111500820 w 38"/>
              <a:gd name="T91" fmla="*/ 2765727 h 168"/>
              <a:gd name="T92" fmla="*/ 97986683 w 38"/>
              <a:gd name="T93" fmla="*/ 0 h 168"/>
              <a:gd name="T94" fmla="*/ 87849242 w 38"/>
              <a:gd name="T95" fmla="*/ 2765727 h 168"/>
              <a:gd name="T96" fmla="*/ 43924621 w 38"/>
              <a:gd name="T97" fmla="*/ 22127482 h 1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8"/>
              <a:gd name="T148" fmla="*/ 0 h 168"/>
              <a:gd name="T149" fmla="*/ 38 w 38"/>
              <a:gd name="T150" fmla="*/ 168 h 1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8" h="168">
                <a:moveTo>
                  <a:pt x="13" y="8"/>
                </a:moveTo>
                <a:lnTo>
                  <a:pt x="10" y="10"/>
                </a:lnTo>
                <a:lnTo>
                  <a:pt x="8" y="13"/>
                </a:lnTo>
                <a:lnTo>
                  <a:pt x="7" y="16"/>
                </a:lnTo>
                <a:lnTo>
                  <a:pt x="8" y="20"/>
                </a:lnTo>
                <a:lnTo>
                  <a:pt x="10" y="23"/>
                </a:lnTo>
                <a:lnTo>
                  <a:pt x="13" y="25"/>
                </a:lnTo>
                <a:lnTo>
                  <a:pt x="16" y="25"/>
                </a:lnTo>
                <a:lnTo>
                  <a:pt x="20" y="25"/>
                </a:lnTo>
                <a:lnTo>
                  <a:pt x="20" y="24"/>
                </a:lnTo>
                <a:lnTo>
                  <a:pt x="20" y="36"/>
                </a:lnTo>
                <a:lnTo>
                  <a:pt x="20" y="50"/>
                </a:lnTo>
                <a:lnTo>
                  <a:pt x="20" y="62"/>
                </a:lnTo>
                <a:lnTo>
                  <a:pt x="14" y="74"/>
                </a:lnTo>
                <a:lnTo>
                  <a:pt x="8" y="88"/>
                </a:lnTo>
                <a:lnTo>
                  <a:pt x="1" y="101"/>
                </a:lnTo>
                <a:lnTo>
                  <a:pt x="0" y="104"/>
                </a:lnTo>
                <a:lnTo>
                  <a:pt x="0" y="118"/>
                </a:lnTo>
                <a:lnTo>
                  <a:pt x="0" y="132"/>
                </a:lnTo>
                <a:lnTo>
                  <a:pt x="0" y="145"/>
                </a:lnTo>
                <a:lnTo>
                  <a:pt x="1" y="149"/>
                </a:lnTo>
                <a:lnTo>
                  <a:pt x="8" y="163"/>
                </a:lnTo>
                <a:lnTo>
                  <a:pt x="10" y="166"/>
                </a:lnTo>
                <a:lnTo>
                  <a:pt x="13" y="168"/>
                </a:lnTo>
                <a:lnTo>
                  <a:pt x="16" y="168"/>
                </a:lnTo>
                <a:lnTo>
                  <a:pt x="20" y="168"/>
                </a:lnTo>
                <a:lnTo>
                  <a:pt x="23" y="166"/>
                </a:lnTo>
                <a:lnTo>
                  <a:pt x="25" y="163"/>
                </a:lnTo>
                <a:lnTo>
                  <a:pt x="25" y="159"/>
                </a:lnTo>
                <a:lnTo>
                  <a:pt x="25" y="156"/>
                </a:lnTo>
                <a:lnTo>
                  <a:pt x="18" y="143"/>
                </a:lnTo>
                <a:lnTo>
                  <a:pt x="18" y="132"/>
                </a:lnTo>
                <a:lnTo>
                  <a:pt x="18" y="118"/>
                </a:lnTo>
                <a:lnTo>
                  <a:pt x="18" y="107"/>
                </a:lnTo>
                <a:lnTo>
                  <a:pt x="25" y="95"/>
                </a:lnTo>
                <a:lnTo>
                  <a:pt x="31" y="81"/>
                </a:lnTo>
                <a:lnTo>
                  <a:pt x="38" y="68"/>
                </a:lnTo>
                <a:lnTo>
                  <a:pt x="38" y="64"/>
                </a:lnTo>
                <a:lnTo>
                  <a:pt x="38" y="50"/>
                </a:lnTo>
                <a:lnTo>
                  <a:pt x="38" y="36"/>
                </a:lnTo>
                <a:lnTo>
                  <a:pt x="38" y="23"/>
                </a:lnTo>
                <a:lnTo>
                  <a:pt x="38" y="9"/>
                </a:lnTo>
                <a:lnTo>
                  <a:pt x="38" y="6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6" y="1"/>
                </a:lnTo>
                <a:lnTo>
                  <a:pt x="13" y="8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254" name="Rectangle 54"/>
          <p:cNvSpPr>
            <a:spLocks noChangeArrowheads="1"/>
          </p:cNvSpPr>
          <p:nvPr/>
        </p:nvSpPr>
        <p:spPr bwMode="auto">
          <a:xfrm>
            <a:off x="2857500" y="2473325"/>
            <a:ext cx="160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*g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51258" name="Rectangle 58"/>
          <p:cNvSpPr>
            <a:spLocks noChangeArrowheads="1"/>
          </p:cNvSpPr>
          <p:nvPr/>
        </p:nvSpPr>
        <p:spPr bwMode="auto">
          <a:xfrm>
            <a:off x="2066925" y="2212975"/>
            <a:ext cx="220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ajr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535" name="Rectangle 60"/>
          <p:cNvSpPr>
            <a:spLocks noChangeArrowheads="1"/>
          </p:cNvSpPr>
          <p:nvPr/>
        </p:nvSpPr>
        <p:spPr bwMode="auto">
          <a:xfrm>
            <a:off x="1709738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36" name="Rectangle 61"/>
          <p:cNvSpPr>
            <a:spLocks noChangeArrowheads="1"/>
          </p:cNvSpPr>
          <p:nvPr/>
        </p:nvSpPr>
        <p:spPr bwMode="auto">
          <a:xfrm>
            <a:off x="1811338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37" name="Rectangle 62"/>
          <p:cNvSpPr>
            <a:spLocks noChangeArrowheads="1"/>
          </p:cNvSpPr>
          <p:nvPr/>
        </p:nvSpPr>
        <p:spPr bwMode="auto">
          <a:xfrm>
            <a:off x="1870075" y="3189288"/>
            <a:ext cx="587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38" name="Rectangle 63"/>
          <p:cNvSpPr>
            <a:spLocks noChangeArrowheads="1"/>
          </p:cNvSpPr>
          <p:nvPr/>
        </p:nvSpPr>
        <p:spPr bwMode="auto">
          <a:xfrm>
            <a:off x="1973263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39" name="Rectangle 64"/>
          <p:cNvSpPr>
            <a:spLocks noChangeArrowheads="1"/>
          </p:cNvSpPr>
          <p:nvPr/>
        </p:nvSpPr>
        <p:spPr bwMode="auto">
          <a:xfrm>
            <a:off x="2030413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40" name="Rectangle 65"/>
          <p:cNvSpPr>
            <a:spLocks noChangeArrowheads="1"/>
          </p:cNvSpPr>
          <p:nvPr/>
        </p:nvSpPr>
        <p:spPr bwMode="auto">
          <a:xfrm>
            <a:off x="2132013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41" name="Rectangle 66"/>
          <p:cNvSpPr>
            <a:spLocks noChangeArrowheads="1"/>
          </p:cNvSpPr>
          <p:nvPr/>
        </p:nvSpPr>
        <p:spPr bwMode="auto">
          <a:xfrm>
            <a:off x="2190750" y="3189288"/>
            <a:ext cx="587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42" name="Rectangle 67"/>
          <p:cNvSpPr>
            <a:spLocks noChangeArrowheads="1"/>
          </p:cNvSpPr>
          <p:nvPr/>
        </p:nvSpPr>
        <p:spPr bwMode="auto">
          <a:xfrm>
            <a:off x="2292350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43" name="Rectangle 68"/>
          <p:cNvSpPr>
            <a:spLocks noChangeArrowheads="1"/>
          </p:cNvSpPr>
          <p:nvPr/>
        </p:nvSpPr>
        <p:spPr bwMode="auto">
          <a:xfrm>
            <a:off x="2351088" y="3189288"/>
            <a:ext cx="571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44" name="Rectangle 69"/>
          <p:cNvSpPr>
            <a:spLocks noChangeArrowheads="1"/>
          </p:cNvSpPr>
          <p:nvPr/>
        </p:nvSpPr>
        <p:spPr bwMode="auto">
          <a:xfrm>
            <a:off x="2452688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45" name="Rectangle 70"/>
          <p:cNvSpPr>
            <a:spLocks noChangeArrowheads="1"/>
          </p:cNvSpPr>
          <p:nvPr/>
        </p:nvSpPr>
        <p:spPr bwMode="auto">
          <a:xfrm>
            <a:off x="2509838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46" name="Rectangle 71"/>
          <p:cNvSpPr>
            <a:spLocks noChangeArrowheads="1"/>
          </p:cNvSpPr>
          <p:nvPr/>
        </p:nvSpPr>
        <p:spPr bwMode="auto">
          <a:xfrm>
            <a:off x="2613025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47" name="Rectangle 72"/>
          <p:cNvSpPr>
            <a:spLocks noChangeArrowheads="1"/>
          </p:cNvSpPr>
          <p:nvPr/>
        </p:nvSpPr>
        <p:spPr bwMode="auto">
          <a:xfrm>
            <a:off x="2671763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48" name="Rectangle 73"/>
          <p:cNvSpPr>
            <a:spLocks noChangeArrowheads="1"/>
          </p:cNvSpPr>
          <p:nvPr/>
        </p:nvSpPr>
        <p:spPr bwMode="auto">
          <a:xfrm>
            <a:off x="2773363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49" name="Rectangle 74"/>
          <p:cNvSpPr>
            <a:spLocks noChangeArrowheads="1"/>
          </p:cNvSpPr>
          <p:nvPr/>
        </p:nvSpPr>
        <p:spPr bwMode="auto">
          <a:xfrm>
            <a:off x="2830513" y="3189288"/>
            <a:ext cx="6032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50" name="Rectangle 75"/>
          <p:cNvSpPr>
            <a:spLocks noChangeArrowheads="1"/>
          </p:cNvSpPr>
          <p:nvPr/>
        </p:nvSpPr>
        <p:spPr bwMode="auto">
          <a:xfrm>
            <a:off x="2933700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51" name="Rectangle 76"/>
          <p:cNvSpPr>
            <a:spLocks noChangeArrowheads="1"/>
          </p:cNvSpPr>
          <p:nvPr/>
        </p:nvSpPr>
        <p:spPr bwMode="auto">
          <a:xfrm>
            <a:off x="2992438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52" name="Rectangle 77"/>
          <p:cNvSpPr>
            <a:spLocks noChangeArrowheads="1"/>
          </p:cNvSpPr>
          <p:nvPr/>
        </p:nvSpPr>
        <p:spPr bwMode="auto">
          <a:xfrm>
            <a:off x="3092450" y="3189288"/>
            <a:ext cx="17463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53" name="Rectangle 78"/>
          <p:cNvSpPr>
            <a:spLocks noChangeArrowheads="1"/>
          </p:cNvSpPr>
          <p:nvPr/>
        </p:nvSpPr>
        <p:spPr bwMode="auto">
          <a:xfrm>
            <a:off x="3151188" y="3189288"/>
            <a:ext cx="6032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54" name="Rectangle 79"/>
          <p:cNvSpPr>
            <a:spLocks noChangeArrowheads="1"/>
          </p:cNvSpPr>
          <p:nvPr/>
        </p:nvSpPr>
        <p:spPr bwMode="auto">
          <a:xfrm>
            <a:off x="3254375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55" name="Rectangle 80"/>
          <p:cNvSpPr>
            <a:spLocks noChangeArrowheads="1"/>
          </p:cNvSpPr>
          <p:nvPr/>
        </p:nvSpPr>
        <p:spPr bwMode="auto">
          <a:xfrm>
            <a:off x="3311525" y="3189288"/>
            <a:ext cx="6032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56" name="Rectangle 81"/>
          <p:cNvSpPr>
            <a:spLocks noChangeArrowheads="1"/>
          </p:cNvSpPr>
          <p:nvPr/>
        </p:nvSpPr>
        <p:spPr bwMode="auto">
          <a:xfrm>
            <a:off x="3413125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57" name="Rectangle 82"/>
          <p:cNvSpPr>
            <a:spLocks noChangeArrowheads="1"/>
          </p:cNvSpPr>
          <p:nvPr/>
        </p:nvSpPr>
        <p:spPr bwMode="auto">
          <a:xfrm>
            <a:off x="3473450" y="3189288"/>
            <a:ext cx="571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58" name="Rectangle 83"/>
          <p:cNvSpPr>
            <a:spLocks noChangeArrowheads="1"/>
          </p:cNvSpPr>
          <p:nvPr/>
        </p:nvSpPr>
        <p:spPr bwMode="auto">
          <a:xfrm>
            <a:off x="3575050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59" name="Rectangle 84"/>
          <p:cNvSpPr>
            <a:spLocks noChangeArrowheads="1"/>
          </p:cNvSpPr>
          <p:nvPr/>
        </p:nvSpPr>
        <p:spPr bwMode="auto">
          <a:xfrm>
            <a:off x="3633788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60" name="Rectangle 85"/>
          <p:cNvSpPr>
            <a:spLocks noChangeArrowheads="1"/>
          </p:cNvSpPr>
          <p:nvPr/>
        </p:nvSpPr>
        <p:spPr bwMode="auto">
          <a:xfrm>
            <a:off x="3733800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61" name="Rectangle 86"/>
          <p:cNvSpPr>
            <a:spLocks noChangeArrowheads="1"/>
          </p:cNvSpPr>
          <p:nvPr/>
        </p:nvSpPr>
        <p:spPr bwMode="auto">
          <a:xfrm>
            <a:off x="3794125" y="3189288"/>
            <a:ext cx="571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62" name="Rectangle 87"/>
          <p:cNvSpPr>
            <a:spLocks noChangeArrowheads="1"/>
          </p:cNvSpPr>
          <p:nvPr/>
        </p:nvSpPr>
        <p:spPr bwMode="auto">
          <a:xfrm>
            <a:off x="3894138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63" name="Rectangle 88"/>
          <p:cNvSpPr>
            <a:spLocks noChangeArrowheads="1"/>
          </p:cNvSpPr>
          <p:nvPr/>
        </p:nvSpPr>
        <p:spPr bwMode="auto">
          <a:xfrm>
            <a:off x="3952875" y="3189288"/>
            <a:ext cx="587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64" name="Rectangle 89"/>
          <p:cNvSpPr>
            <a:spLocks noChangeArrowheads="1"/>
          </p:cNvSpPr>
          <p:nvPr/>
        </p:nvSpPr>
        <p:spPr bwMode="auto">
          <a:xfrm>
            <a:off x="4054475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65" name="Rectangle 90"/>
          <p:cNvSpPr>
            <a:spLocks noChangeArrowheads="1"/>
          </p:cNvSpPr>
          <p:nvPr/>
        </p:nvSpPr>
        <p:spPr bwMode="auto">
          <a:xfrm>
            <a:off x="4113213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66" name="Rectangle 91"/>
          <p:cNvSpPr>
            <a:spLocks noChangeArrowheads="1"/>
          </p:cNvSpPr>
          <p:nvPr/>
        </p:nvSpPr>
        <p:spPr bwMode="auto">
          <a:xfrm>
            <a:off x="4214813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67" name="Rectangle 92"/>
          <p:cNvSpPr>
            <a:spLocks noChangeArrowheads="1"/>
          </p:cNvSpPr>
          <p:nvPr/>
        </p:nvSpPr>
        <p:spPr bwMode="auto">
          <a:xfrm>
            <a:off x="4273550" y="3189288"/>
            <a:ext cx="587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68" name="Rectangle 93"/>
          <p:cNvSpPr>
            <a:spLocks noChangeArrowheads="1"/>
          </p:cNvSpPr>
          <p:nvPr/>
        </p:nvSpPr>
        <p:spPr bwMode="auto">
          <a:xfrm>
            <a:off x="4376738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69" name="Rectangle 94"/>
          <p:cNvSpPr>
            <a:spLocks noChangeArrowheads="1"/>
          </p:cNvSpPr>
          <p:nvPr/>
        </p:nvSpPr>
        <p:spPr bwMode="auto">
          <a:xfrm>
            <a:off x="4433888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70" name="Rectangle 95"/>
          <p:cNvSpPr>
            <a:spLocks noChangeArrowheads="1"/>
          </p:cNvSpPr>
          <p:nvPr/>
        </p:nvSpPr>
        <p:spPr bwMode="auto">
          <a:xfrm>
            <a:off x="4535488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71" name="Rectangle 96"/>
          <p:cNvSpPr>
            <a:spLocks noChangeArrowheads="1"/>
          </p:cNvSpPr>
          <p:nvPr/>
        </p:nvSpPr>
        <p:spPr bwMode="auto">
          <a:xfrm>
            <a:off x="4594225" y="3189288"/>
            <a:ext cx="587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72" name="Rectangle 97"/>
          <p:cNvSpPr>
            <a:spLocks noChangeArrowheads="1"/>
          </p:cNvSpPr>
          <p:nvPr/>
        </p:nvSpPr>
        <p:spPr bwMode="auto">
          <a:xfrm>
            <a:off x="4697413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73" name="Rectangle 98"/>
          <p:cNvSpPr>
            <a:spLocks noChangeArrowheads="1"/>
          </p:cNvSpPr>
          <p:nvPr/>
        </p:nvSpPr>
        <p:spPr bwMode="auto">
          <a:xfrm>
            <a:off x="4754563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74" name="Rectangle 99"/>
          <p:cNvSpPr>
            <a:spLocks noChangeArrowheads="1"/>
          </p:cNvSpPr>
          <p:nvPr/>
        </p:nvSpPr>
        <p:spPr bwMode="auto">
          <a:xfrm>
            <a:off x="4856163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75" name="Rectangle 100"/>
          <p:cNvSpPr>
            <a:spLocks noChangeArrowheads="1"/>
          </p:cNvSpPr>
          <p:nvPr/>
        </p:nvSpPr>
        <p:spPr bwMode="auto">
          <a:xfrm>
            <a:off x="4913313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76" name="Rectangle 101"/>
          <p:cNvSpPr>
            <a:spLocks noChangeArrowheads="1"/>
          </p:cNvSpPr>
          <p:nvPr/>
        </p:nvSpPr>
        <p:spPr bwMode="auto">
          <a:xfrm>
            <a:off x="5016500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77" name="Rectangle 102"/>
          <p:cNvSpPr>
            <a:spLocks noChangeArrowheads="1"/>
          </p:cNvSpPr>
          <p:nvPr/>
        </p:nvSpPr>
        <p:spPr bwMode="auto">
          <a:xfrm>
            <a:off x="5075238" y="3189288"/>
            <a:ext cx="571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78" name="Rectangle 103"/>
          <p:cNvSpPr>
            <a:spLocks noChangeArrowheads="1"/>
          </p:cNvSpPr>
          <p:nvPr/>
        </p:nvSpPr>
        <p:spPr bwMode="auto">
          <a:xfrm>
            <a:off x="5176838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79" name="Rectangle 104"/>
          <p:cNvSpPr>
            <a:spLocks noChangeArrowheads="1"/>
          </p:cNvSpPr>
          <p:nvPr/>
        </p:nvSpPr>
        <p:spPr bwMode="auto">
          <a:xfrm>
            <a:off x="5233988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80" name="Rectangle 105"/>
          <p:cNvSpPr>
            <a:spLocks noChangeArrowheads="1"/>
          </p:cNvSpPr>
          <p:nvPr/>
        </p:nvSpPr>
        <p:spPr bwMode="auto">
          <a:xfrm>
            <a:off x="5337175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81" name="Rectangle 106"/>
          <p:cNvSpPr>
            <a:spLocks noChangeArrowheads="1"/>
          </p:cNvSpPr>
          <p:nvPr/>
        </p:nvSpPr>
        <p:spPr bwMode="auto">
          <a:xfrm flipH="1" flipV="1">
            <a:off x="5338763" y="3113088"/>
            <a:ext cx="57150" cy="76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82" name="Rectangle 107"/>
          <p:cNvSpPr>
            <a:spLocks noChangeArrowheads="1"/>
          </p:cNvSpPr>
          <p:nvPr/>
        </p:nvSpPr>
        <p:spPr bwMode="auto">
          <a:xfrm>
            <a:off x="5497513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83" name="Rectangle 108"/>
          <p:cNvSpPr>
            <a:spLocks noChangeArrowheads="1"/>
          </p:cNvSpPr>
          <p:nvPr/>
        </p:nvSpPr>
        <p:spPr bwMode="auto">
          <a:xfrm>
            <a:off x="5554663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84" name="Rectangle 109"/>
          <p:cNvSpPr>
            <a:spLocks noChangeArrowheads="1"/>
          </p:cNvSpPr>
          <p:nvPr/>
        </p:nvSpPr>
        <p:spPr bwMode="auto">
          <a:xfrm>
            <a:off x="5657850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85" name="Rectangle 110"/>
          <p:cNvSpPr>
            <a:spLocks noChangeArrowheads="1"/>
          </p:cNvSpPr>
          <p:nvPr/>
        </p:nvSpPr>
        <p:spPr bwMode="auto">
          <a:xfrm>
            <a:off x="5715000" y="3189288"/>
            <a:ext cx="587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86" name="Rectangle 112"/>
          <p:cNvSpPr>
            <a:spLocks noChangeArrowheads="1"/>
          </p:cNvSpPr>
          <p:nvPr/>
        </p:nvSpPr>
        <p:spPr bwMode="auto">
          <a:xfrm>
            <a:off x="1695450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87" name="Rectangle 113"/>
          <p:cNvSpPr>
            <a:spLocks noChangeArrowheads="1"/>
          </p:cNvSpPr>
          <p:nvPr/>
        </p:nvSpPr>
        <p:spPr bwMode="auto">
          <a:xfrm>
            <a:off x="1798638" y="3176588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88" name="Rectangle 114"/>
          <p:cNvSpPr>
            <a:spLocks noChangeArrowheads="1"/>
          </p:cNvSpPr>
          <p:nvPr/>
        </p:nvSpPr>
        <p:spPr bwMode="auto">
          <a:xfrm>
            <a:off x="1855788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89" name="Rectangle 115"/>
          <p:cNvSpPr>
            <a:spLocks noChangeArrowheads="1"/>
          </p:cNvSpPr>
          <p:nvPr/>
        </p:nvSpPr>
        <p:spPr bwMode="auto">
          <a:xfrm>
            <a:off x="1958975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90" name="Rectangle 116"/>
          <p:cNvSpPr>
            <a:spLocks noChangeArrowheads="1"/>
          </p:cNvSpPr>
          <p:nvPr/>
        </p:nvSpPr>
        <p:spPr bwMode="auto">
          <a:xfrm>
            <a:off x="2016125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91" name="Rectangle 117"/>
          <p:cNvSpPr>
            <a:spLocks noChangeArrowheads="1"/>
          </p:cNvSpPr>
          <p:nvPr/>
        </p:nvSpPr>
        <p:spPr bwMode="auto">
          <a:xfrm>
            <a:off x="2117725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92" name="Rectangle 118"/>
          <p:cNvSpPr>
            <a:spLocks noChangeArrowheads="1"/>
          </p:cNvSpPr>
          <p:nvPr/>
        </p:nvSpPr>
        <p:spPr bwMode="auto">
          <a:xfrm>
            <a:off x="217646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93" name="Rectangle 119"/>
          <p:cNvSpPr>
            <a:spLocks noChangeArrowheads="1"/>
          </p:cNvSpPr>
          <p:nvPr/>
        </p:nvSpPr>
        <p:spPr bwMode="auto">
          <a:xfrm>
            <a:off x="227806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94" name="Rectangle 120"/>
          <p:cNvSpPr>
            <a:spLocks noChangeArrowheads="1"/>
          </p:cNvSpPr>
          <p:nvPr/>
        </p:nvSpPr>
        <p:spPr bwMode="auto">
          <a:xfrm>
            <a:off x="2336800" y="3176588"/>
            <a:ext cx="57150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95" name="Rectangle 121"/>
          <p:cNvSpPr>
            <a:spLocks noChangeArrowheads="1"/>
          </p:cNvSpPr>
          <p:nvPr/>
        </p:nvSpPr>
        <p:spPr bwMode="auto">
          <a:xfrm>
            <a:off x="2438400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96" name="Rectangle 122"/>
          <p:cNvSpPr>
            <a:spLocks noChangeArrowheads="1"/>
          </p:cNvSpPr>
          <p:nvPr/>
        </p:nvSpPr>
        <p:spPr bwMode="auto">
          <a:xfrm>
            <a:off x="2497138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97" name="Rectangle 123"/>
          <p:cNvSpPr>
            <a:spLocks noChangeArrowheads="1"/>
          </p:cNvSpPr>
          <p:nvPr/>
        </p:nvSpPr>
        <p:spPr bwMode="auto">
          <a:xfrm>
            <a:off x="2598738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98" name="Rectangle 124"/>
          <p:cNvSpPr>
            <a:spLocks noChangeArrowheads="1"/>
          </p:cNvSpPr>
          <p:nvPr/>
        </p:nvSpPr>
        <p:spPr bwMode="auto">
          <a:xfrm>
            <a:off x="2657475" y="3176588"/>
            <a:ext cx="57150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99" name="Rectangle 125"/>
          <p:cNvSpPr>
            <a:spLocks noChangeArrowheads="1"/>
          </p:cNvSpPr>
          <p:nvPr/>
        </p:nvSpPr>
        <p:spPr bwMode="auto">
          <a:xfrm>
            <a:off x="2759075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00" name="Rectangle 126"/>
          <p:cNvSpPr>
            <a:spLocks noChangeArrowheads="1"/>
          </p:cNvSpPr>
          <p:nvPr/>
        </p:nvSpPr>
        <p:spPr bwMode="auto">
          <a:xfrm>
            <a:off x="2817813" y="3176588"/>
            <a:ext cx="57150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01" name="Rectangle 127"/>
          <p:cNvSpPr>
            <a:spLocks noChangeArrowheads="1"/>
          </p:cNvSpPr>
          <p:nvPr/>
        </p:nvSpPr>
        <p:spPr bwMode="auto">
          <a:xfrm>
            <a:off x="291941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02" name="Rectangle 128"/>
          <p:cNvSpPr>
            <a:spLocks noChangeArrowheads="1"/>
          </p:cNvSpPr>
          <p:nvPr/>
        </p:nvSpPr>
        <p:spPr bwMode="auto">
          <a:xfrm>
            <a:off x="297656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03" name="Rectangle 129"/>
          <p:cNvSpPr>
            <a:spLocks noChangeArrowheads="1"/>
          </p:cNvSpPr>
          <p:nvPr/>
        </p:nvSpPr>
        <p:spPr bwMode="auto">
          <a:xfrm>
            <a:off x="307816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04" name="Rectangle 130"/>
          <p:cNvSpPr>
            <a:spLocks noChangeArrowheads="1"/>
          </p:cNvSpPr>
          <p:nvPr/>
        </p:nvSpPr>
        <p:spPr bwMode="auto">
          <a:xfrm>
            <a:off x="3136900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05" name="Rectangle 131"/>
          <p:cNvSpPr>
            <a:spLocks noChangeArrowheads="1"/>
          </p:cNvSpPr>
          <p:nvPr/>
        </p:nvSpPr>
        <p:spPr bwMode="auto">
          <a:xfrm>
            <a:off x="3240088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06" name="Rectangle 132"/>
          <p:cNvSpPr>
            <a:spLocks noChangeArrowheads="1"/>
          </p:cNvSpPr>
          <p:nvPr/>
        </p:nvSpPr>
        <p:spPr bwMode="auto">
          <a:xfrm>
            <a:off x="3297238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07" name="Rectangle 133"/>
          <p:cNvSpPr>
            <a:spLocks noChangeArrowheads="1"/>
          </p:cNvSpPr>
          <p:nvPr/>
        </p:nvSpPr>
        <p:spPr bwMode="auto">
          <a:xfrm>
            <a:off x="3398838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08" name="Rectangle 134"/>
          <p:cNvSpPr>
            <a:spLocks noChangeArrowheads="1"/>
          </p:cNvSpPr>
          <p:nvPr/>
        </p:nvSpPr>
        <p:spPr bwMode="auto">
          <a:xfrm>
            <a:off x="3457575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09" name="Rectangle 135"/>
          <p:cNvSpPr>
            <a:spLocks noChangeArrowheads="1"/>
          </p:cNvSpPr>
          <p:nvPr/>
        </p:nvSpPr>
        <p:spPr bwMode="auto">
          <a:xfrm>
            <a:off x="356076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10" name="Rectangle 136"/>
          <p:cNvSpPr>
            <a:spLocks noChangeArrowheads="1"/>
          </p:cNvSpPr>
          <p:nvPr/>
        </p:nvSpPr>
        <p:spPr bwMode="auto">
          <a:xfrm>
            <a:off x="361791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11" name="Rectangle 137"/>
          <p:cNvSpPr>
            <a:spLocks noChangeArrowheads="1"/>
          </p:cNvSpPr>
          <p:nvPr/>
        </p:nvSpPr>
        <p:spPr bwMode="auto">
          <a:xfrm>
            <a:off x="371951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12" name="Rectangle 138"/>
          <p:cNvSpPr>
            <a:spLocks noChangeArrowheads="1"/>
          </p:cNvSpPr>
          <p:nvPr/>
        </p:nvSpPr>
        <p:spPr bwMode="auto">
          <a:xfrm>
            <a:off x="3778250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13" name="Rectangle 139"/>
          <p:cNvSpPr>
            <a:spLocks noChangeArrowheads="1"/>
          </p:cNvSpPr>
          <p:nvPr/>
        </p:nvSpPr>
        <p:spPr bwMode="auto">
          <a:xfrm>
            <a:off x="3879850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14" name="Rectangle 140"/>
          <p:cNvSpPr>
            <a:spLocks noChangeArrowheads="1"/>
          </p:cNvSpPr>
          <p:nvPr/>
        </p:nvSpPr>
        <p:spPr bwMode="auto">
          <a:xfrm>
            <a:off x="3938588" y="3176588"/>
            <a:ext cx="57150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15" name="Rectangle 141"/>
          <p:cNvSpPr>
            <a:spLocks noChangeArrowheads="1"/>
          </p:cNvSpPr>
          <p:nvPr/>
        </p:nvSpPr>
        <p:spPr bwMode="auto">
          <a:xfrm>
            <a:off x="4040188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16" name="Rectangle 142"/>
          <p:cNvSpPr>
            <a:spLocks noChangeArrowheads="1"/>
          </p:cNvSpPr>
          <p:nvPr/>
        </p:nvSpPr>
        <p:spPr bwMode="auto">
          <a:xfrm>
            <a:off x="4097338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17" name="Rectangle 143"/>
          <p:cNvSpPr>
            <a:spLocks noChangeArrowheads="1"/>
          </p:cNvSpPr>
          <p:nvPr/>
        </p:nvSpPr>
        <p:spPr bwMode="auto">
          <a:xfrm>
            <a:off x="4200525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18" name="Rectangle 144"/>
          <p:cNvSpPr>
            <a:spLocks noChangeArrowheads="1"/>
          </p:cNvSpPr>
          <p:nvPr/>
        </p:nvSpPr>
        <p:spPr bwMode="auto">
          <a:xfrm>
            <a:off x="4259263" y="3176588"/>
            <a:ext cx="57150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19" name="Rectangle 145"/>
          <p:cNvSpPr>
            <a:spLocks noChangeArrowheads="1"/>
          </p:cNvSpPr>
          <p:nvPr/>
        </p:nvSpPr>
        <p:spPr bwMode="auto">
          <a:xfrm>
            <a:off x="4360863" y="3176588"/>
            <a:ext cx="1587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20" name="Rectangle 146"/>
          <p:cNvSpPr>
            <a:spLocks noChangeArrowheads="1"/>
          </p:cNvSpPr>
          <p:nvPr/>
        </p:nvSpPr>
        <p:spPr bwMode="auto">
          <a:xfrm>
            <a:off x="441801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21" name="Rectangle 147"/>
          <p:cNvSpPr>
            <a:spLocks noChangeArrowheads="1"/>
          </p:cNvSpPr>
          <p:nvPr/>
        </p:nvSpPr>
        <p:spPr bwMode="auto">
          <a:xfrm>
            <a:off x="4521200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22" name="Rectangle 148"/>
          <p:cNvSpPr>
            <a:spLocks noChangeArrowheads="1"/>
          </p:cNvSpPr>
          <p:nvPr/>
        </p:nvSpPr>
        <p:spPr bwMode="auto">
          <a:xfrm>
            <a:off x="4578350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23" name="Rectangle 149"/>
          <p:cNvSpPr>
            <a:spLocks noChangeArrowheads="1"/>
          </p:cNvSpPr>
          <p:nvPr/>
        </p:nvSpPr>
        <p:spPr bwMode="auto">
          <a:xfrm>
            <a:off x="4679950" y="3176588"/>
            <a:ext cx="17463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24" name="Rectangle 150"/>
          <p:cNvSpPr>
            <a:spLocks noChangeArrowheads="1"/>
          </p:cNvSpPr>
          <p:nvPr/>
        </p:nvSpPr>
        <p:spPr bwMode="auto">
          <a:xfrm>
            <a:off x="4738688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25" name="Rectangle 151"/>
          <p:cNvSpPr>
            <a:spLocks noChangeArrowheads="1"/>
          </p:cNvSpPr>
          <p:nvPr/>
        </p:nvSpPr>
        <p:spPr bwMode="auto">
          <a:xfrm>
            <a:off x="4841875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26" name="Rectangle 152"/>
          <p:cNvSpPr>
            <a:spLocks noChangeArrowheads="1"/>
          </p:cNvSpPr>
          <p:nvPr/>
        </p:nvSpPr>
        <p:spPr bwMode="auto">
          <a:xfrm>
            <a:off x="4899025" y="3176588"/>
            <a:ext cx="6032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27" name="Rectangle 153"/>
          <p:cNvSpPr>
            <a:spLocks noChangeArrowheads="1"/>
          </p:cNvSpPr>
          <p:nvPr/>
        </p:nvSpPr>
        <p:spPr bwMode="auto">
          <a:xfrm>
            <a:off x="5000625" y="3176588"/>
            <a:ext cx="1587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28" name="Rectangle 154"/>
          <p:cNvSpPr>
            <a:spLocks noChangeArrowheads="1"/>
          </p:cNvSpPr>
          <p:nvPr/>
        </p:nvSpPr>
        <p:spPr bwMode="auto">
          <a:xfrm>
            <a:off x="505936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29" name="Rectangle 155"/>
          <p:cNvSpPr>
            <a:spLocks noChangeArrowheads="1"/>
          </p:cNvSpPr>
          <p:nvPr/>
        </p:nvSpPr>
        <p:spPr bwMode="auto">
          <a:xfrm>
            <a:off x="5162550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30" name="Rectangle 156"/>
          <p:cNvSpPr>
            <a:spLocks noChangeArrowheads="1"/>
          </p:cNvSpPr>
          <p:nvPr/>
        </p:nvSpPr>
        <p:spPr bwMode="auto">
          <a:xfrm>
            <a:off x="5219700" y="3176588"/>
            <a:ext cx="6032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31" name="Rectangle 157"/>
          <p:cNvSpPr>
            <a:spLocks noChangeArrowheads="1"/>
          </p:cNvSpPr>
          <p:nvPr/>
        </p:nvSpPr>
        <p:spPr bwMode="auto">
          <a:xfrm>
            <a:off x="5321300" y="3176588"/>
            <a:ext cx="1587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32" name="Rectangle 158"/>
          <p:cNvSpPr>
            <a:spLocks noChangeArrowheads="1"/>
          </p:cNvSpPr>
          <p:nvPr/>
        </p:nvSpPr>
        <p:spPr bwMode="auto">
          <a:xfrm>
            <a:off x="5378450" y="3163888"/>
            <a:ext cx="6032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33" name="Rectangle 159"/>
          <p:cNvSpPr>
            <a:spLocks noChangeArrowheads="1"/>
          </p:cNvSpPr>
          <p:nvPr/>
        </p:nvSpPr>
        <p:spPr bwMode="auto">
          <a:xfrm>
            <a:off x="5481638" y="3176588"/>
            <a:ext cx="1587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34" name="Rectangle 160"/>
          <p:cNvSpPr>
            <a:spLocks noChangeArrowheads="1"/>
          </p:cNvSpPr>
          <p:nvPr/>
        </p:nvSpPr>
        <p:spPr bwMode="auto">
          <a:xfrm>
            <a:off x="5540375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35" name="Rectangle 161"/>
          <p:cNvSpPr>
            <a:spLocks noChangeArrowheads="1"/>
          </p:cNvSpPr>
          <p:nvPr/>
        </p:nvSpPr>
        <p:spPr bwMode="auto">
          <a:xfrm>
            <a:off x="5641975" y="3176588"/>
            <a:ext cx="1587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36" name="Rectangle 162"/>
          <p:cNvSpPr>
            <a:spLocks noChangeArrowheads="1"/>
          </p:cNvSpPr>
          <p:nvPr/>
        </p:nvSpPr>
        <p:spPr bwMode="auto">
          <a:xfrm>
            <a:off x="570071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37" name="Rectangle 163"/>
          <p:cNvSpPr>
            <a:spLocks noChangeArrowheads="1"/>
          </p:cNvSpPr>
          <p:nvPr/>
        </p:nvSpPr>
        <p:spPr bwMode="auto">
          <a:xfrm>
            <a:off x="580231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38" name="Rectangle 165"/>
          <p:cNvSpPr>
            <a:spLocks noChangeArrowheads="1"/>
          </p:cNvSpPr>
          <p:nvPr/>
        </p:nvSpPr>
        <p:spPr bwMode="auto">
          <a:xfrm>
            <a:off x="3749675" y="1706563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39" name="Rectangle 166"/>
          <p:cNvSpPr>
            <a:spLocks noChangeArrowheads="1"/>
          </p:cNvSpPr>
          <p:nvPr/>
        </p:nvSpPr>
        <p:spPr bwMode="auto">
          <a:xfrm>
            <a:off x="3749675" y="1800225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40" name="Rectangle 167"/>
          <p:cNvSpPr>
            <a:spLocks noChangeArrowheads="1"/>
          </p:cNvSpPr>
          <p:nvPr/>
        </p:nvSpPr>
        <p:spPr bwMode="auto">
          <a:xfrm>
            <a:off x="3749675" y="1852613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41" name="Rectangle 168"/>
          <p:cNvSpPr>
            <a:spLocks noChangeArrowheads="1"/>
          </p:cNvSpPr>
          <p:nvPr/>
        </p:nvSpPr>
        <p:spPr bwMode="auto">
          <a:xfrm>
            <a:off x="3749675" y="1946275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42" name="Rectangle 169"/>
          <p:cNvSpPr>
            <a:spLocks noChangeArrowheads="1"/>
          </p:cNvSpPr>
          <p:nvPr/>
        </p:nvSpPr>
        <p:spPr bwMode="auto">
          <a:xfrm>
            <a:off x="3749675" y="1998663"/>
            <a:ext cx="12700" cy="5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43" name="Rectangle 170"/>
          <p:cNvSpPr>
            <a:spLocks noChangeArrowheads="1"/>
          </p:cNvSpPr>
          <p:nvPr/>
        </p:nvSpPr>
        <p:spPr bwMode="auto">
          <a:xfrm>
            <a:off x="3749675" y="2089150"/>
            <a:ext cx="12700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44" name="Rectangle 171"/>
          <p:cNvSpPr>
            <a:spLocks noChangeArrowheads="1"/>
          </p:cNvSpPr>
          <p:nvPr/>
        </p:nvSpPr>
        <p:spPr bwMode="auto">
          <a:xfrm>
            <a:off x="3749675" y="2144713"/>
            <a:ext cx="12700" cy="5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45" name="Rectangle 172"/>
          <p:cNvSpPr>
            <a:spLocks noChangeArrowheads="1"/>
          </p:cNvSpPr>
          <p:nvPr/>
        </p:nvSpPr>
        <p:spPr bwMode="auto">
          <a:xfrm>
            <a:off x="3749675" y="2236788"/>
            <a:ext cx="1270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46" name="Rectangle 173"/>
          <p:cNvSpPr>
            <a:spLocks noChangeArrowheads="1"/>
          </p:cNvSpPr>
          <p:nvPr/>
        </p:nvSpPr>
        <p:spPr bwMode="auto">
          <a:xfrm>
            <a:off x="3749675" y="2290763"/>
            <a:ext cx="12700" cy="5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47" name="Rectangle 174"/>
          <p:cNvSpPr>
            <a:spLocks noChangeArrowheads="1"/>
          </p:cNvSpPr>
          <p:nvPr/>
        </p:nvSpPr>
        <p:spPr bwMode="auto">
          <a:xfrm>
            <a:off x="3749675" y="2382838"/>
            <a:ext cx="12700" cy="11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48" name="Rectangle 175"/>
          <p:cNvSpPr>
            <a:spLocks noChangeArrowheads="1"/>
          </p:cNvSpPr>
          <p:nvPr/>
        </p:nvSpPr>
        <p:spPr bwMode="auto">
          <a:xfrm>
            <a:off x="3749675" y="2435225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49" name="Rectangle 176"/>
          <p:cNvSpPr>
            <a:spLocks noChangeArrowheads="1"/>
          </p:cNvSpPr>
          <p:nvPr/>
        </p:nvSpPr>
        <p:spPr bwMode="auto">
          <a:xfrm>
            <a:off x="3749675" y="2527300"/>
            <a:ext cx="1270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50" name="Rectangle 177"/>
          <p:cNvSpPr>
            <a:spLocks noChangeArrowheads="1"/>
          </p:cNvSpPr>
          <p:nvPr/>
        </p:nvSpPr>
        <p:spPr bwMode="auto">
          <a:xfrm>
            <a:off x="3749675" y="2579688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51" name="Rectangle 178"/>
          <p:cNvSpPr>
            <a:spLocks noChangeArrowheads="1"/>
          </p:cNvSpPr>
          <p:nvPr/>
        </p:nvSpPr>
        <p:spPr bwMode="auto">
          <a:xfrm>
            <a:off x="3749675" y="2674938"/>
            <a:ext cx="12700" cy="11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52" name="Rectangle 179"/>
          <p:cNvSpPr>
            <a:spLocks noChangeArrowheads="1"/>
          </p:cNvSpPr>
          <p:nvPr/>
        </p:nvSpPr>
        <p:spPr bwMode="auto">
          <a:xfrm>
            <a:off x="3749675" y="2727325"/>
            <a:ext cx="12700" cy="52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53" name="Rectangle 180"/>
          <p:cNvSpPr>
            <a:spLocks noChangeArrowheads="1"/>
          </p:cNvSpPr>
          <p:nvPr/>
        </p:nvSpPr>
        <p:spPr bwMode="auto">
          <a:xfrm>
            <a:off x="3749675" y="2820988"/>
            <a:ext cx="12700" cy="11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54" name="Rectangle 181"/>
          <p:cNvSpPr>
            <a:spLocks noChangeArrowheads="1"/>
          </p:cNvSpPr>
          <p:nvPr/>
        </p:nvSpPr>
        <p:spPr bwMode="auto">
          <a:xfrm>
            <a:off x="3749675" y="2873375"/>
            <a:ext cx="12700" cy="52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55" name="Rectangle 182"/>
          <p:cNvSpPr>
            <a:spLocks noChangeArrowheads="1"/>
          </p:cNvSpPr>
          <p:nvPr/>
        </p:nvSpPr>
        <p:spPr bwMode="auto">
          <a:xfrm>
            <a:off x="3749675" y="2963863"/>
            <a:ext cx="12700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56" name="Rectangle 183"/>
          <p:cNvSpPr>
            <a:spLocks noChangeArrowheads="1"/>
          </p:cNvSpPr>
          <p:nvPr/>
        </p:nvSpPr>
        <p:spPr bwMode="auto">
          <a:xfrm>
            <a:off x="3749675" y="3017838"/>
            <a:ext cx="12700" cy="5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57" name="Rectangle 184"/>
          <p:cNvSpPr>
            <a:spLocks noChangeArrowheads="1"/>
          </p:cNvSpPr>
          <p:nvPr/>
        </p:nvSpPr>
        <p:spPr bwMode="auto">
          <a:xfrm>
            <a:off x="3749675" y="3111500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58" name="Rectangle 185"/>
          <p:cNvSpPr>
            <a:spLocks noChangeArrowheads="1"/>
          </p:cNvSpPr>
          <p:nvPr/>
        </p:nvSpPr>
        <p:spPr bwMode="auto">
          <a:xfrm>
            <a:off x="3749675" y="3163888"/>
            <a:ext cx="12700" cy="5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59" name="Rectangle 186"/>
          <p:cNvSpPr>
            <a:spLocks noChangeArrowheads="1"/>
          </p:cNvSpPr>
          <p:nvPr/>
        </p:nvSpPr>
        <p:spPr bwMode="auto">
          <a:xfrm>
            <a:off x="3749675" y="3255963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60" name="Rectangle 187"/>
          <p:cNvSpPr>
            <a:spLocks noChangeArrowheads="1"/>
          </p:cNvSpPr>
          <p:nvPr/>
        </p:nvSpPr>
        <p:spPr bwMode="auto">
          <a:xfrm>
            <a:off x="3749675" y="3308350"/>
            <a:ext cx="12700" cy="555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61" name="Rectangle 188"/>
          <p:cNvSpPr>
            <a:spLocks noChangeArrowheads="1"/>
          </p:cNvSpPr>
          <p:nvPr/>
        </p:nvSpPr>
        <p:spPr bwMode="auto">
          <a:xfrm>
            <a:off x="3749675" y="3402013"/>
            <a:ext cx="1270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62" name="Rectangle 189"/>
          <p:cNvSpPr>
            <a:spLocks noChangeArrowheads="1"/>
          </p:cNvSpPr>
          <p:nvPr/>
        </p:nvSpPr>
        <p:spPr bwMode="auto">
          <a:xfrm>
            <a:off x="3749675" y="3454400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63" name="Rectangle 190"/>
          <p:cNvSpPr>
            <a:spLocks noChangeArrowheads="1"/>
          </p:cNvSpPr>
          <p:nvPr/>
        </p:nvSpPr>
        <p:spPr bwMode="auto">
          <a:xfrm>
            <a:off x="3749675" y="3549650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64" name="Rectangle 191"/>
          <p:cNvSpPr>
            <a:spLocks noChangeArrowheads="1"/>
          </p:cNvSpPr>
          <p:nvPr/>
        </p:nvSpPr>
        <p:spPr bwMode="auto">
          <a:xfrm>
            <a:off x="3749675" y="3600450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65" name="Rectangle 192"/>
          <p:cNvSpPr>
            <a:spLocks noChangeArrowheads="1"/>
          </p:cNvSpPr>
          <p:nvPr/>
        </p:nvSpPr>
        <p:spPr bwMode="auto">
          <a:xfrm>
            <a:off x="3749675" y="3694113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66" name="Rectangle 193"/>
          <p:cNvSpPr>
            <a:spLocks noChangeArrowheads="1"/>
          </p:cNvSpPr>
          <p:nvPr/>
        </p:nvSpPr>
        <p:spPr bwMode="auto">
          <a:xfrm>
            <a:off x="3749675" y="3746500"/>
            <a:ext cx="12700" cy="52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67" name="Rectangle 194"/>
          <p:cNvSpPr>
            <a:spLocks noChangeArrowheads="1"/>
          </p:cNvSpPr>
          <p:nvPr/>
        </p:nvSpPr>
        <p:spPr bwMode="auto">
          <a:xfrm>
            <a:off x="3749675" y="3838575"/>
            <a:ext cx="1270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68" name="Rectangle 195"/>
          <p:cNvSpPr>
            <a:spLocks noChangeArrowheads="1"/>
          </p:cNvSpPr>
          <p:nvPr/>
        </p:nvSpPr>
        <p:spPr bwMode="auto">
          <a:xfrm>
            <a:off x="3749675" y="3892550"/>
            <a:ext cx="12700" cy="52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69" name="Rectangle 196"/>
          <p:cNvSpPr>
            <a:spLocks noChangeArrowheads="1"/>
          </p:cNvSpPr>
          <p:nvPr/>
        </p:nvSpPr>
        <p:spPr bwMode="auto">
          <a:xfrm>
            <a:off x="3749675" y="3984625"/>
            <a:ext cx="1270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70" name="Rectangle 197"/>
          <p:cNvSpPr>
            <a:spLocks noChangeArrowheads="1"/>
          </p:cNvSpPr>
          <p:nvPr/>
        </p:nvSpPr>
        <p:spPr bwMode="auto">
          <a:xfrm>
            <a:off x="3749675" y="4037013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71" name="Rectangle 198"/>
          <p:cNvSpPr>
            <a:spLocks noChangeArrowheads="1"/>
          </p:cNvSpPr>
          <p:nvPr/>
        </p:nvSpPr>
        <p:spPr bwMode="auto">
          <a:xfrm>
            <a:off x="3749675" y="4130675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72" name="Rectangle 199"/>
          <p:cNvSpPr>
            <a:spLocks noChangeArrowheads="1"/>
          </p:cNvSpPr>
          <p:nvPr/>
        </p:nvSpPr>
        <p:spPr bwMode="auto">
          <a:xfrm>
            <a:off x="3749675" y="4183063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73" name="Rectangle 200"/>
          <p:cNvSpPr>
            <a:spLocks noChangeArrowheads="1"/>
          </p:cNvSpPr>
          <p:nvPr/>
        </p:nvSpPr>
        <p:spPr bwMode="auto">
          <a:xfrm>
            <a:off x="3749675" y="4276725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74" name="Rectangle 201"/>
          <p:cNvSpPr>
            <a:spLocks noChangeArrowheads="1"/>
          </p:cNvSpPr>
          <p:nvPr/>
        </p:nvSpPr>
        <p:spPr bwMode="auto">
          <a:xfrm>
            <a:off x="3749675" y="4329113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75" name="Rectangle 202"/>
          <p:cNvSpPr>
            <a:spLocks noChangeArrowheads="1"/>
          </p:cNvSpPr>
          <p:nvPr/>
        </p:nvSpPr>
        <p:spPr bwMode="auto">
          <a:xfrm>
            <a:off x="3749675" y="4421188"/>
            <a:ext cx="1270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76" name="Rectangle 203"/>
          <p:cNvSpPr>
            <a:spLocks noChangeArrowheads="1"/>
          </p:cNvSpPr>
          <p:nvPr/>
        </p:nvSpPr>
        <p:spPr bwMode="auto">
          <a:xfrm>
            <a:off x="3749675" y="4473575"/>
            <a:ext cx="12700" cy="52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77" name="Rectangle 204"/>
          <p:cNvSpPr>
            <a:spLocks noChangeArrowheads="1"/>
          </p:cNvSpPr>
          <p:nvPr/>
        </p:nvSpPr>
        <p:spPr bwMode="auto">
          <a:xfrm>
            <a:off x="3749675" y="4568825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78" name="Rectangle 205"/>
          <p:cNvSpPr>
            <a:spLocks noChangeArrowheads="1"/>
          </p:cNvSpPr>
          <p:nvPr/>
        </p:nvSpPr>
        <p:spPr bwMode="auto">
          <a:xfrm>
            <a:off x="3749675" y="4621213"/>
            <a:ext cx="1270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79" name="Rectangle 206"/>
          <p:cNvSpPr>
            <a:spLocks noChangeArrowheads="1"/>
          </p:cNvSpPr>
          <p:nvPr/>
        </p:nvSpPr>
        <p:spPr bwMode="auto">
          <a:xfrm>
            <a:off x="3735388" y="1693863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80" name="Rectangle 207"/>
          <p:cNvSpPr>
            <a:spLocks noChangeArrowheads="1"/>
          </p:cNvSpPr>
          <p:nvPr/>
        </p:nvSpPr>
        <p:spPr bwMode="auto">
          <a:xfrm>
            <a:off x="3735388" y="1785938"/>
            <a:ext cx="14287" cy="142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81" name="Rectangle 208"/>
          <p:cNvSpPr>
            <a:spLocks noChangeArrowheads="1"/>
          </p:cNvSpPr>
          <p:nvPr/>
        </p:nvSpPr>
        <p:spPr bwMode="auto">
          <a:xfrm>
            <a:off x="3735388" y="1839913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82" name="Rectangle 209"/>
          <p:cNvSpPr>
            <a:spLocks noChangeArrowheads="1"/>
          </p:cNvSpPr>
          <p:nvPr/>
        </p:nvSpPr>
        <p:spPr bwMode="auto">
          <a:xfrm>
            <a:off x="3735388" y="1931988"/>
            <a:ext cx="14287" cy="142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83" name="Rectangle 210"/>
          <p:cNvSpPr>
            <a:spLocks noChangeArrowheads="1"/>
          </p:cNvSpPr>
          <p:nvPr/>
        </p:nvSpPr>
        <p:spPr bwMode="auto">
          <a:xfrm>
            <a:off x="3735388" y="1984375"/>
            <a:ext cx="14287" cy="523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84" name="Rectangle 211"/>
          <p:cNvSpPr>
            <a:spLocks noChangeArrowheads="1"/>
          </p:cNvSpPr>
          <p:nvPr/>
        </p:nvSpPr>
        <p:spPr bwMode="auto">
          <a:xfrm>
            <a:off x="3735388" y="2078038"/>
            <a:ext cx="14287" cy="11112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85" name="Rectangle 212"/>
          <p:cNvSpPr>
            <a:spLocks noChangeArrowheads="1"/>
          </p:cNvSpPr>
          <p:nvPr/>
        </p:nvSpPr>
        <p:spPr bwMode="auto">
          <a:xfrm>
            <a:off x="3735388" y="2130425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86" name="Rectangle 213"/>
          <p:cNvSpPr>
            <a:spLocks noChangeArrowheads="1"/>
          </p:cNvSpPr>
          <p:nvPr/>
        </p:nvSpPr>
        <p:spPr bwMode="auto">
          <a:xfrm>
            <a:off x="3735388" y="22240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87" name="Rectangle 214"/>
          <p:cNvSpPr>
            <a:spLocks noChangeArrowheads="1"/>
          </p:cNvSpPr>
          <p:nvPr/>
        </p:nvSpPr>
        <p:spPr bwMode="auto">
          <a:xfrm>
            <a:off x="3735388" y="2276475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88" name="Rectangle 215"/>
          <p:cNvSpPr>
            <a:spLocks noChangeArrowheads="1"/>
          </p:cNvSpPr>
          <p:nvPr/>
        </p:nvSpPr>
        <p:spPr bwMode="auto">
          <a:xfrm>
            <a:off x="3735388" y="2368550"/>
            <a:ext cx="14287" cy="142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89" name="Rectangle 216"/>
          <p:cNvSpPr>
            <a:spLocks noChangeArrowheads="1"/>
          </p:cNvSpPr>
          <p:nvPr/>
        </p:nvSpPr>
        <p:spPr bwMode="auto">
          <a:xfrm>
            <a:off x="3735388" y="2420938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90" name="Rectangle 217"/>
          <p:cNvSpPr>
            <a:spLocks noChangeArrowheads="1"/>
          </p:cNvSpPr>
          <p:nvPr/>
        </p:nvSpPr>
        <p:spPr bwMode="auto">
          <a:xfrm>
            <a:off x="3735388" y="2516188"/>
            <a:ext cx="14287" cy="11112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91" name="Rectangle 218"/>
          <p:cNvSpPr>
            <a:spLocks noChangeArrowheads="1"/>
          </p:cNvSpPr>
          <p:nvPr/>
        </p:nvSpPr>
        <p:spPr bwMode="auto">
          <a:xfrm>
            <a:off x="3735388" y="2568575"/>
            <a:ext cx="14287" cy="523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92" name="Rectangle 219"/>
          <p:cNvSpPr>
            <a:spLocks noChangeArrowheads="1"/>
          </p:cNvSpPr>
          <p:nvPr/>
        </p:nvSpPr>
        <p:spPr bwMode="auto">
          <a:xfrm>
            <a:off x="3735388" y="2659063"/>
            <a:ext cx="14287" cy="158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93" name="Rectangle 220"/>
          <p:cNvSpPr>
            <a:spLocks noChangeArrowheads="1"/>
          </p:cNvSpPr>
          <p:nvPr/>
        </p:nvSpPr>
        <p:spPr bwMode="auto">
          <a:xfrm>
            <a:off x="3735388" y="2714625"/>
            <a:ext cx="14287" cy="523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94" name="Rectangle 221"/>
          <p:cNvSpPr>
            <a:spLocks noChangeArrowheads="1"/>
          </p:cNvSpPr>
          <p:nvPr/>
        </p:nvSpPr>
        <p:spPr bwMode="auto">
          <a:xfrm>
            <a:off x="3735388" y="2805113"/>
            <a:ext cx="14287" cy="158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95" name="Rectangle 222"/>
          <p:cNvSpPr>
            <a:spLocks noChangeArrowheads="1"/>
          </p:cNvSpPr>
          <p:nvPr/>
        </p:nvSpPr>
        <p:spPr bwMode="auto">
          <a:xfrm>
            <a:off x="3735388" y="2859088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96" name="Rectangle 223"/>
          <p:cNvSpPr>
            <a:spLocks noChangeArrowheads="1"/>
          </p:cNvSpPr>
          <p:nvPr/>
        </p:nvSpPr>
        <p:spPr bwMode="auto">
          <a:xfrm>
            <a:off x="3735388" y="2952750"/>
            <a:ext cx="14287" cy="11113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97" name="Rectangle 224"/>
          <p:cNvSpPr>
            <a:spLocks noChangeArrowheads="1"/>
          </p:cNvSpPr>
          <p:nvPr/>
        </p:nvSpPr>
        <p:spPr bwMode="auto">
          <a:xfrm>
            <a:off x="3735388" y="3005138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98" name="Rectangle 225"/>
          <p:cNvSpPr>
            <a:spLocks noChangeArrowheads="1"/>
          </p:cNvSpPr>
          <p:nvPr/>
        </p:nvSpPr>
        <p:spPr bwMode="auto">
          <a:xfrm>
            <a:off x="3735388" y="3097213"/>
            <a:ext cx="14287" cy="142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99" name="Rectangle 226"/>
          <p:cNvSpPr>
            <a:spLocks noChangeArrowheads="1"/>
          </p:cNvSpPr>
          <p:nvPr/>
        </p:nvSpPr>
        <p:spPr bwMode="auto">
          <a:xfrm>
            <a:off x="3735388" y="3149600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00" name="Rectangle 227"/>
          <p:cNvSpPr>
            <a:spLocks noChangeArrowheads="1"/>
          </p:cNvSpPr>
          <p:nvPr/>
        </p:nvSpPr>
        <p:spPr bwMode="auto">
          <a:xfrm>
            <a:off x="3735388" y="3243263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01" name="Rectangle 228"/>
          <p:cNvSpPr>
            <a:spLocks noChangeArrowheads="1"/>
          </p:cNvSpPr>
          <p:nvPr/>
        </p:nvSpPr>
        <p:spPr bwMode="auto">
          <a:xfrm>
            <a:off x="3735388" y="3295650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02" name="Rectangle 229"/>
          <p:cNvSpPr>
            <a:spLocks noChangeArrowheads="1"/>
          </p:cNvSpPr>
          <p:nvPr/>
        </p:nvSpPr>
        <p:spPr bwMode="auto">
          <a:xfrm>
            <a:off x="3735388" y="3390900"/>
            <a:ext cx="14287" cy="11113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03" name="Rectangle 230"/>
          <p:cNvSpPr>
            <a:spLocks noChangeArrowheads="1"/>
          </p:cNvSpPr>
          <p:nvPr/>
        </p:nvSpPr>
        <p:spPr bwMode="auto">
          <a:xfrm>
            <a:off x="3735388" y="3443288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04" name="Rectangle 231"/>
          <p:cNvSpPr>
            <a:spLocks noChangeArrowheads="1"/>
          </p:cNvSpPr>
          <p:nvPr/>
        </p:nvSpPr>
        <p:spPr bwMode="auto">
          <a:xfrm>
            <a:off x="3735388" y="3533775"/>
            <a:ext cx="14287" cy="158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05" name="Rectangle 232"/>
          <p:cNvSpPr>
            <a:spLocks noChangeArrowheads="1"/>
          </p:cNvSpPr>
          <p:nvPr/>
        </p:nvSpPr>
        <p:spPr bwMode="auto">
          <a:xfrm>
            <a:off x="3735388" y="3587750"/>
            <a:ext cx="14287" cy="523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06" name="Rectangle 233"/>
          <p:cNvSpPr>
            <a:spLocks noChangeArrowheads="1"/>
          </p:cNvSpPr>
          <p:nvPr/>
        </p:nvSpPr>
        <p:spPr bwMode="auto">
          <a:xfrm>
            <a:off x="3735388" y="3679825"/>
            <a:ext cx="14287" cy="142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07" name="Rectangle 234"/>
          <p:cNvSpPr>
            <a:spLocks noChangeArrowheads="1"/>
          </p:cNvSpPr>
          <p:nvPr/>
        </p:nvSpPr>
        <p:spPr bwMode="auto">
          <a:xfrm>
            <a:off x="3735388" y="3733800"/>
            <a:ext cx="14287" cy="523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08" name="Rectangle 235"/>
          <p:cNvSpPr>
            <a:spLocks noChangeArrowheads="1"/>
          </p:cNvSpPr>
          <p:nvPr/>
        </p:nvSpPr>
        <p:spPr bwMode="auto">
          <a:xfrm>
            <a:off x="3735388" y="3825875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09" name="Rectangle 236"/>
          <p:cNvSpPr>
            <a:spLocks noChangeArrowheads="1"/>
          </p:cNvSpPr>
          <p:nvPr/>
        </p:nvSpPr>
        <p:spPr bwMode="auto">
          <a:xfrm>
            <a:off x="3735388" y="3878263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10" name="Rectangle 237"/>
          <p:cNvSpPr>
            <a:spLocks noChangeArrowheads="1"/>
          </p:cNvSpPr>
          <p:nvPr/>
        </p:nvSpPr>
        <p:spPr bwMode="auto">
          <a:xfrm>
            <a:off x="3735388" y="3971925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11" name="Rectangle 238"/>
          <p:cNvSpPr>
            <a:spLocks noChangeArrowheads="1"/>
          </p:cNvSpPr>
          <p:nvPr/>
        </p:nvSpPr>
        <p:spPr bwMode="auto">
          <a:xfrm>
            <a:off x="3735388" y="4024313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12" name="Rectangle 239"/>
          <p:cNvSpPr>
            <a:spLocks noChangeArrowheads="1"/>
          </p:cNvSpPr>
          <p:nvPr/>
        </p:nvSpPr>
        <p:spPr bwMode="auto">
          <a:xfrm>
            <a:off x="3735388" y="4117975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13" name="Rectangle 240"/>
          <p:cNvSpPr>
            <a:spLocks noChangeArrowheads="1"/>
          </p:cNvSpPr>
          <p:nvPr/>
        </p:nvSpPr>
        <p:spPr bwMode="auto">
          <a:xfrm>
            <a:off x="3735388" y="4170363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14" name="Rectangle 241"/>
          <p:cNvSpPr>
            <a:spLocks noChangeArrowheads="1"/>
          </p:cNvSpPr>
          <p:nvPr/>
        </p:nvSpPr>
        <p:spPr bwMode="auto">
          <a:xfrm>
            <a:off x="3735388" y="4264025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15" name="Rectangle 242"/>
          <p:cNvSpPr>
            <a:spLocks noChangeArrowheads="1"/>
          </p:cNvSpPr>
          <p:nvPr/>
        </p:nvSpPr>
        <p:spPr bwMode="auto">
          <a:xfrm>
            <a:off x="3735388" y="4316413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16" name="Rectangle 243"/>
          <p:cNvSpPr>
            <a:spLocks noChangeArrowheads="1"/>
          </p:cNvSpPr>
          <p:nvPr/>
        </p:nvSpPr>
        <p:spPr bwMode="auto">
          <a:xfrm>
            <a:off x="3735388" y="44084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17" name="Rectangle 244"/>
          <p:cNvSpPr>
            <a:spLocks noChangeArrowheads="1"/>
          </p:cNvSpPr>
          <p:nvPr/>
        </p:nvSpPr>
        <p:spPr bwMode="auto">
          <a:xfrm>
            <a:off x="3735388" y="4462463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18" name="Rectangle 245"/>
          <p:cNvSpPr>
            <a:spLocks noChangeArrowheads="1"/>
          </p:cNvSpPr>
          <p:nvPr/>
        </p:nvSpPr>
        <p:spPr bwMode="auto">
          <a:xfrm>
            <a:off x="3735388" y="4552950"/>
            <a:ext cx="14287" cy="158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19" name="Rectangle 246"/>
          <p:cNvSpPr>
            <a:spLocks noChangeArrowheads="1"/>
          </p:cNvSpPr>
          <p:nvPr/>
        </p:nvSpPr>
        <p:spPr bwMode="auto">
          <a:xfrm>
            <a:off x="3735388" y="4606925"/>
            <a:ext cx="14287" cy="42863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20" name="Oval 250"/>
          <p:cNvSpPr>
            <a:spLocks noChangeArrowheads="1"/>
          </p:cNvSpPr>
          <p:nvPr/>
        </p:nvSpPr>
        <p:spPr bwMode="auto">
          <a:xfrm>
            <a:off x="4851400" y="3784600"/>
            <a:ext cx="136525" cy="1222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21" name="Oval 251"/>
          <p:cNvSpPr>
            <a:spLocks noChangeArrowheads="1"/>
          </p:cNvSpPr>
          <p:nvPr/>
        </p:nvSpPr>
        <p:spPr bwMode="auto">
          <a:xfrm>
            <a:off x="4851400" y="3784600"/>
            <a:ext cx="107950" cy="95250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22" name="Oval 252"/>
          <p:cNvSpPr>
            <a:spLocks noChangeArrowheads="1"/>
          </p:cNvSpPr>
          <p:nvPr/>
        </p:nvSpPr>
        <p:spPr bwMode="auto">
          <a:xfrm>
            <a:off x="4835525" y="3770313"/>
            <a:ext cx="138113" cy="122237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453" name="Rectangle 253"/>
          <p:cNvSpPr>
            <a:spLocks noChangeArrowheads="1"/>
          </p:cNvSpPr>
          <p:nvPr/>
        </p:nvSpPr>
        <p:spPr bwMode="auto">
          <a:xfrm>
            <a:off x="5046663" y="3802063"/>
            <a:ext cx="204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O&amp;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51456" name="Rectangle 256"/>
          <p:cNvSpPr>
            <a:spLocks noChangeArrowheads="1"/>
          </p:cNvSpPr>
          <p:nvPr/>
        </p:nvSpPr>
        <p:spPr bwMode="auto">
          <a:xfrm>
            <a:off x="4330700" y="2867025"/>
            <a:ext cx="25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bm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725" name="Oval 257"/>
          <p:cNvSpPr>
            <a:spLocks noChangeArrowheads="1"/>
          </p:cNvSpPr>
          <p:nvPr/>
        </p:nvSpPr>
        <p:spPr bwMode="auto">
          <a:xfrm>
            <a:off x="4200525" y="2911475"/>
            <a:ext cx="134938" cy="1238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26" name="Oval 258"/>
          <p:cNvSpPr>
            <a:spLocks noChangeArrowheads="1"/>
          </p:cNvSpPr>
          <p:nvPr/>
        </p:nvSpPr>
        <p:spPr bwMode="auto">
          <a:xfrm>
            <a:off x="4200525" y="2911475"/>
            <a:ext cx="106363" cy="98425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27" name="Oval 259"/>
          <p:cNvSpPr>
            <a:spLocks noChangeArrowheads="1"/>
          </p:cNvSpPr>
          <p:nvPr/>
        </p:nvSpPr>
        <p:spPr bwMode="auto">
          <a:xfrm>
            <a:off x="4184650" y="2898775"/>
            <a:ext cx="134938" cy="122238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460" name="Rectangle 260"/>
          <p:cNvSpPr>
            <a:spLocks noChangeArrowheads="1"/>
          </p:cNvSpPr>
          <p:nvPr/>
        </p:nvSpPr>
        <p:spPr bwMode="auto">
          <a:xfrm>
            <a:off x="4157663" y="2274888"/>
            <a:ext cx="25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[m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729" name="Oval 262"/>
          <p:cNvSpPr>
            <a:spLocks noChangeArrowheads="1"/>
          </p:cNvSpPr>
          <p:nvPr/>
        </p:nvSpPr>
        <p:spPr bwMode="auto">
          <a:xfrm>
            <a:off x="3952875" y="2290763"/>
            <a:ext cx="138113" cy="1238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30" name="Oval 263"/>
          <p:cNvSpPr>
            <a:spLocks noChangeArrowheads="1"/>
          </p:cNvSpPr>
          <p:nvPr/>
        </p:nvSpPr>
        <p:spPr bwMode="auto">
          <a:xfrm>
            <a:off x="3952875" y="2290763"/>
            <a:ext cx="106363" cy="98425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31" name="Oval 264"/>
          <p:cNvSpPr>
            <a:spLocks noChangeArrowheads="1"/>
          </p:cNvSpPr>
          <p:nvPr/>
        </p:nvSpPr>
        <p:spPr bwMode="auto">
          <a:xfrm>
            <a:off x="3938588" y="2278063"/>
            <a:ext cx="136525" cy="122237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465" name="Rectangle 265"/>
          <p:cNvSpPr>
            <a:spLocks noChangeArrowheads="1"/>
          </p:cNvSpPr>
          <p:nvPr/>
        </p:nvSpPr>
        <p:spPr bwMode="auto">
          <a:xfrm>
            <a:off x="5041900" y="1800225"/>
            <a:ext cx="490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eD(tm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)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4733" name="Oval 267"/>
          <p:cNvSpPr>
            <a:spLocks noChangeArrowheads="1"/>
          </p:cNvSpPr>
          <p:nvPr/>
        </p:nvSpPr>
        <p:spPr bwMode="auto">
          <a:xfrm>
            <a:off x="4968875" y="2089150"/>
            <a:ext cx="134938" cy="1254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34" name="Oval 268"/>
          <p:cNvSpPr>
            <a:spLocks noChangeArrowheads="1"/>
          </p:cNvSpPr>
          <p:nvPr/>
        </p:nvSpPr>
        <p:spPr bwMode="auto">
          <a:xfrm>
            <a:off x="4968875" y="2089150"/>
            <a:ext cx="106363" cy="100013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35" name="Oval 269"/>
          <p:cNvSpPr>
            <a:spLocks noChangeArrowheads="1"/>
          </p:cNvSpPr>
          <p:nvPr/>
        </p:nvSpPr>
        <p:spPr bwMode="auto">
          <a:xfrm>
            <a:off x="4951413" y="2076450"/>
            <a:ext cx="138112" cy="125413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36" name="Oval 270"/>
          <p:cNvSpPr>
            <a:spLocks noChangeArrowheads="1"/>
          </p:cNvSpPr>
          <p:nvPr/>
        </p:nvSpPr>
        <p:spPr bwMode="auto">
          <a:xfrm>
            <a:off x="2414588" y="2741613"/>
            <a:ext cx="134937" cy="1222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37" name="Oval 271"/>
          <p:cNvSpPr>
            <a:spLocks noChangeArrowheads="1"/>
          </p:cNvSpPr>
          <p:nvPr/>
        </p:nvSpPr>
        <p:spPr bwMode="auto">
          <a:xfrm>
            <a:off x="2414588" y="2741613"/>
            <a:ext cx="107950" cy="96837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38" name="Oval 272"/>
          <p:cNvSpPr>
            <a:spLocks noChangeArrowheads="1"/>
          </p:cNvSpPr>
          <p:nvPr/>
        </p:nvSpPr>
        <p:spPr bwMode="auto">
          <a:xfrm>
            <a:off x="2400300" y="2728913"/>
            <a:ext cx="136525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473" name="Rectangle 273"/>
          <p:cNvSpPr>
            <a:spLocks noChangeArrowheads="1"/>
          </p:cNvSpPr>
          <p:nvPr/>
        </p:nvSpPr>
        <p:spPr bwMode="auto">
          <a:xfrm>
            <a:off x="2638425" y="2724150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my-MM" sz="2000"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  <a:ea typeface="+mn-ea"/>
              <a:cs typeface="+mn-cs"/>
            </a:endParaRPr>
          </a:p>
        </p:txBody>
      </p:sp>
      <p:sp>
        <p:nvSpPr>
          <p:cNvPr id="51474" name="Rectangle 274"/>
          <p:cNvSpPr>
            <a:spLocks noChangeArrowheads="1"/>
          </p:cNvSpPr>
          <p:nvPr/>
        </p:nvSpPr>
        <p:spPr bwMode="auto">
          <a:xfrm>
            <a:off x="2501900" y="2409825"/>
            <a:ext cx="17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cg</a:t>
            </a:r>
            <a:endParaRPr lang="en-US" sz="32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741" name="Oval 275"/>
          <p:cNvSpPr>
            <a:spLocks noChangeArrowheads="1"/>
          </p:cNvSpPr>
          <p:nvPr/>
        </p:nvSpPr>
        <p:spPr bwMode="auto">
          <a:xfrm>
            <a:off x="2479675" y="3032125"/>
            <a:ext cx="134938" cy="1238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42" name="Oval 276"/>
          <p:cNvSpPr>
            <a:spLocks noChangeArrowheads="1"/>
          </p:cNvSpPr>
          <p:nvPr/>
        </p:nvSpPr>
        <p:spPr bwMode="auto">
          <a:xfrm>
            <a:off x="2479675" y="3032125"/>
            <a:ext cx="106363" cy="95250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43" name="Oval 277"/>
          <p:cNvSpPr>
            <a:spLocks noChangeArrowheads="1"/>
          </p:cNvSpPr>
          <p:nvPr/>
        </p:nvSpPr>
        <p:spPr bwMode="auto">
          <a:xfrm>
            <a:off x="2465388" y="3016250"/>
            <a:ext cx="133350" cy="125413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478" name="Rectangle 278"/>
          <p:cNvSpPr>
            <a:spLocks noChangeArrowheads="1"/>
          </p:cNvSpPr>
          <p:nvPr/>
        </p:nvSpPr>
        <p:spPr bwMode="auto">
          <a:xfrm>
            <a:off x="2212975" y="2789238"/>
            <a:ext cx="292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a,</a:t>
            </a:r>
            <a:endParaRPr lang="en-US" sz="32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745" name="Oval 280"/>
          <p:cNvSpPr>
            <a:spLocks noChangeArrowheads="1"/>
          </p:cNvSpPr>
          <p:nvPr/>
        </p:nvSpPr>
        <p:spPr bwMode="auto">
          <a:xfrm>
            <a:off x="2820988" y="3009900"/>
            <a:ext cx="136525" cy="1254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46" name="Oval 281"/>
          <p:cNvSpPr>
            <a:spLocks noChangeArrowheads="1"/>
          </p:cNvSpPr>
          <p:nvPr/>
        </p:nvSpPr>
        <p:spPr bwMode="auto">
          <a:xfrm>
            <a:off x="2820988" y="3009900"/>
            <a:ext cx="107950" cy="100013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47" name="Oval 282"/>
          <p:cNvSpPr>
            <a:spLocks noChangeArrowheads="1"/>
          </p:cNvSpPr>
          <p:nvPr/>
        </p:nvSpPr>
        <p:spPr bwMode="auto">
          <a:xfrm>
            <a:off x="2805113" y="2997200"/>
            <a:ext cx="138112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48" name="Oval 283"/>
          <p:cNvSpPr>
            <a:spLocks noChangeArrowheads="1"/>
          </p:cNvSpPr>
          <p:nvPr/>
        </p:nvSpPr>
        <p:spPr bwMode="auto">
          <a:xfrm>
            <a:off x="2433638" y="3821113"/>
            <a:ext cx="138112" cy="1238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49" name="Oval 284"/>
          <p:cNvSpPr>
            <a:spLocks noChangeArrowheads="1"/>
          </p:cNvSpPr>
          <p:nvPr/>
        </p:nvSpPr>
        <p:spPr bwMode="auto">
          <a:xfrm>
            <a:off x="2433638" y="3821113"/>
            <a:ext cx="107950" cy="98425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50" name="Oval 285"/>
          <p:cNvSpPr>
            <a:spLocks noChangeArrowheads="1"/>
          </p:cNvSpPr>
          <p:nvPr/>
        </p:nvSpPr>
        <p:spPr bwMode="auto">
          <a:xfrm>
            <a:off x="2420938" y="3810000"/>
            <a:ext cx="134937" cy="122238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487" name="Rectangle 287"/>
          <p:cNvSpPr>
            <a:spLocks noChangeArrowheads="1"/>
          </p:cNvSpPr>
          <p:nvPr/>
        </p:nvSpPr>
        <p:spPr bwMode="auto">
          <a:xfrm>
            <a:off x="2568575" y="3671888"/>
            <a:ext cx="25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um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752" name="Oval 288"/>
          <p:cNvSpPr>
            <a:spLocks noChangeArrowheads="1"/>
          </p:cNvSpPr>
          <p:nvPr/>
        </p:nvSpPr>
        <p:spPr bwMode="auto">
          <a:xfrm>
            <a:off x="2489200" y="4241800"/>
            <a:ext cx="134938" cy="1254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53" name="Oval 289"/>
          <p:cNvSpPr>
            <a:spLocks noChangeArrowheads="1"/>
          </p:cNvSpPr>
          <p:nvPr/>
        </p:nvSpPr>
        <p:spPr bwMode="auto">
          <a:xfrm>
            <a:off x="2489200" y="4241800"/>
            <a:ext cx="106363" cy="98425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54" name="Oval 290"/>
          <p:cNvSpPr>
            <a:spLocks noChangeArrowheads="1"/>
          </p:cNvSpPr>
          <p:nvPr/>
        </p:nvSpPr>
        <p:spPr bwMode="auto">
          <a:xfrm>
            <a:off x="2474913" y="4229100"/>
            <a:ext cx="136525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491" name="Rectangle 291"/>
          <p:cNvSpPr>
            <a:spLocks noChangeArrowheads="1"/>
          </p:cNvSpPr>
          <p:nvPr/>
        </p:nvSpPr>
        <p:spPr bwMode="auto">
          <a:xfrm>
            <a:off x="2217738" y="4006850"/>
            <a:ext cx="17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od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756" name="Oval 293"/>
          <p:cNvSpPr>
            <a:spLocks noChangeArrowheads="1"/>
          </p:cNvSpPr>
          <p:nvPr/>
        </p:nvSpPr>
        <p:spPr bwMode="auto">
          <a:xfrm>
            <a:off x="1654175" y="3594100"/>
            <a:ext cx="139700" cy="1206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57" name="Oval 294"/>
          <p:cNvSpPr>
            <a:spLocks noChangeArrowheads="1"/>
          </p:cNvSpPr>
          <p:nvPr/>
        </p:nvSpPr>
        <p:spPr bwMode="auto">
          <a:xfrm>
            <a:off x="1654175" y="3594100"/>
            <a:ext cx="111125" cy="95250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58" name="Oval 295"/>
          <p:cNvSpPr>
            <a:spLocks noChangeArrowheads="1"/>
          </p:cNvSpPr>
          <p:nvPr/>
        </p:nvSpPr>
        <p:spPr bwMode="auto">
          <a:xfrm>
            <a:off x="1639888" y="3579813"/>
            <a:ext cx="139700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496" name="Rectangle 296"/>
          <p:cNvSpPr>
            <a:spLocks noChangeArrowheads="1"/>
          </p:cNvSpPr>
          <p:nvPr/>
        </p:nvSpPr>
        <p:spPr bwMode="auto">
          <a:xfrm>
            <a:off x="1803400" y="3370263"/>
            <a:ext cx="160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tD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51498" name="Rectangle 298"/>
          <p:cNvSpPr>
            <a:spLocks noChangeArrowheads="1"/>
          </p:cNvSpPr>
          <p:nvPr/>
        </p:nvSpPr>
        <p:spPr bwMode="auto">
          <a:xfrm>
            <a:off x="3009900" y="2908300"/>
            <a:ext cx="106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eD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51886" name="Rectangle 686"/>
          <p:cNvSpPr>
            <a:spLocks noChangeArrowheads="1"/>
          </p:cNvSpPr>
          <p:nvPr/>
        </p:nvSpPr>
        <p:spPr bwMode="auto">
          <a:xfrm>
            <a:off x="809625" y="5102225"/>
            <a:ext cx="54276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5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2500" b="1" i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usrf;pmordkif;wGif&amp;SdcJ.aom vrf;rsm;tm;xnf.oGif;jcif;</a:t>
            </a:r>
            <a:endParaRPr lang="en-US" sz="2400" b="1" i="1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762" name="Line 687"/>
          <p:cNvSpPr>
            <a:spLocks noChangeShapeType="1"/>
          </p:cNvSpPr>
          <p:nvPr/>
        </p:nvSpPr>
        <p:spPr bwMode="auto">
          <a:xfrm>
            <a:off x="911225" y="5008563"/>
            <a:ext cx="5570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763" name="Group 692"/>
          <p:cNvGrpSpPr>
            <a:grpSpLocks/>
          </p:cNvGrpSpPr>
          <p:nvPr/>
        </p:nvGrpSpPr>
        <p:grpSpPr bwMode="auto">
          <a:xfrm>
            <a:off x="1481138" y="5632450"/>
            <a:ext cx="4684712" cy="3086100"/>
            <a:chOff x="482" y="3416"/>
            <a:chExt cx="3687" cy="1944"/>
          </a:xfrm>
        </p:grpSpPr>
        <p:grpSp>
          <p:nvGrpSpPr>
            <p:cNvPr id="64766" name="Group 372"/>
            <p:cNvGrpSpPr>
              <a:grpSpLocks/>
            </p:cNvGrpSpPr>
            <p:nvPr/>
          </p:nvGrpSpPr>
          <p:grpSpPr bwMode="auto">
            <a:xfrm>
              <a:off x="482" y="3416"/>
              <a:ext cx="902" cy="1083"/>
              <a:chOff x="1131" y="2250"/>
              <a:chExt cx="581" cy="1107"/>
            </a:xfrm>
          </p:grpSpPr>
          <p:sp>
            <p:nvSpPr>
              <p:cNvPr id="65045" name="Freeform 373"/>
              <p:cNvSpPr>
                <a:spLocks/>
              </p:cNvSpPr>
              <p:nvPr/>
            </p:nvSpPr>
            <p:spPr bwMode="auto">
              <a:xfrm>
                <a:off x="1139" y="2258"/>
                <a:ext cx="573" cy="1099"/>
              </a:xfrm>
              <a:custGeom>
                <a:avLst/>
                <a:gdLst>
                  <a:gd name="T0" fmla="*/ 550 w 573"/>
                  <a:gd name="T1" fmla="*/ 1 h 1099"/>
                  <a:gd name="T2" fmla="*/ 542 w 573"/>
                  <a:gd name="T3" fmla="*/ 4 h 1099"/>
                  <a:gd name="T4" fmla="*/ 548 w 573"/>
                  <a:gd name="T5" fmla="*/ 35 h 1099"/>
                  <a:gd name="T6" fmla="*/ 554 w 573"/>
                  <a:gd name="T7" fmla="*/ 73 h 1099"/>
                  <a:gd name="T8" fmla="*/ 561 w 573"/>
                  <a:gd name="T9" fmla="*/ 128 h 1099"/>
                  <a:gd name="T10" fmla="*/ 561 w 573"/>
                  <a:gd name="T11" fmla="*/ 189 h 1099"/>
                  <a:gd name="T12" fmla="*/ 561 w 573"/>
                  <a:gd name="T13" fmla="*/ 249 h 1099"/>
                  <a:gd name="T14" fmla="*/ 549 w 573"/>
                  <a:gd name="T15" fmla="*/ 296 h 1099"/>
                  <a:gd name="T16" fmla="*/ 542 w 573"/>
                  <a:gd name="T17" fmla="*/ 343 h 1099"/>
                  <a:gd name="T18" fmla="*/ 535 w 573"/>
                  <a:gd name="T19" fmla="*/ 399 h 1099"/>
                  <a:gd name="T20" fmla="*/ 515 w 573"/>
                  <a:gd name="T21" fmla="*/ 441 h 1099"/>
                  <a:gd name="T22" fmla="*/ 508 w 573"/>
                  <a:gd name="T23" fmla="*/ 494 h 1099"/>
                  <a:gd name="T24" fmla="*/ 495 w 573"/>
                  <a:gd name="T25" fmla="*/ 535 h 1099"/>
                  <a:gd name="T26" fmla="*/ 470 w 573"/>
                  <a:gd name="T27" fmla="*/ 595 h 1099"/>
                  <a:gd name="T28" fmla="*/ 455 w 573"/>
                  <a:gd name="T29" fmla="*/ 637 h 1099"/>
                  <a:gd name="T30" fmla="*/ 424 w 573"/>
                  <a:gd name="T31" fmla="*/ 695 h 1099"/>
                  <a:gd name="T32" fmla="*/ 404 w 573"/>
                  <a:gd name="T33" fmla="*/ 729 h 1099"/>
                  <a:gd name="T34" fmla="*/ 384 w 573"/>
                  <a:gd name="T35" fmla="*/ 758 h 1099"/>
                  <a:gd name="T36" fmla="*/ 357 w 573"/>
                  <a:gd name="T37" fmla="*/ 799 h 1099"/>
                  <a:gd name="T38" fmla="*/ 332 w 573"/>
                  <a:gd name="T39" fmla="*/ 838 h 1099"/>
                  <a:gd name="T40" fmla="*/ 312 w 573"/>
                  <a:gd name="T41" fmla="*/ 865 h 1099"/>
                  <a:gd name="T42" fmla="*/ 301 w 573"/>
                  <a:gd name="T43" fmla="*/ 884 h 1099"/>
                  <a:gd name="T44" fmla="*/ 286 w 573"/>
                  <a:gd name="T45" fmla="*/ 913 h 1099"/>
                  <a:gd name="T46" fmla="*/ 266 w 573"/>
                  <a:gd name="T47" fmla="*/ 933 h 1099"/>
                  <a:gd name="T48" fmla="*/ 226 w 573"/>
                  <a:gd name="T49" fmla="*/ 967 h 1099"/>
                  <a:gd name="T50" fmla="*/ 189 w 573"/>
                  <a:gd name="T51" fmla="*/ 1000 h 1099"/>
                  <a:gd name="T52" fmla="*/ 160 w 573"/>
                  <a:gd name="T53" fmla="*/ 1021 h 1099"/>
                  <a:gd name="T54" fmla="*/ 96 w 573"/>
                  <a:gd name="T55" fmla="*/ 1054 h 1099"/>
                  <a:gd name="T56" fmla="*/ 57 w 573"/>
                  <a:gd name="T57" fmla="*/ 1068 h 1099"/>
                  <a:gd name="T58" fmla="*/ 6 w 573"/>
                  <a:gd name="T59" fmla="*/ 1087 h 1099"/>
                  <a:gd name="T60" fmla="*/ 0 w 573"/>
                  <a:gd name="T61" fmla="*/ 1093 h 1099"/>
                  <a:gd name="T62" fmla="*/ 6 w 573"/>
                  <a:gd name="T63" fmla="*/ 1099 h 1099"/>
                  <a:gd name="T64" fmla="*/ 49 w 573"/>
                  <a:gd name="T65" fmla="*/ 1086 h 1099"/>
                  <a:gd name="T66" fmla="*/ 84 w 573"/>
                  <a:gd name="T67" fmla="*/ 1078 h 1099"/>
                  <a:gd name="T68" fmla="*/ 148 w 573"/>
                  <a:gd name="T69" fmla="*/ 1045 h 1099"/>
                  <a:gd name="T70" fmla="*/ 183 w 573"/>
                  <a:gd name="T71" fmla="*/ 1024 h 1099"/>
                  <a:gd name="T72" fmla="*/ 227 w 573"/>
                  <a:gd name="T73" fmla="*/ 991 h 1099"/>
                  <a:gd name="T74" fmla="*/ 247 w 573"/>
                  <a:gd name="T75" fmla="*/ 970 h 1099"/>
                  <a:gd name="T76" fmla="*/ 276 w 573"/>
                  <a:gd name="T77" fmla="*/ 940 h 1099"/>
                  <a:gd name="T78" fmla="*/ 296 w 573"/>
                  <a:gd name="T79" fmla="*/ 920 h 1099"/>
                  <a:gd name="T80" fmla="*/ 321 w 573"/>
                  <a:gd name="T81" fmla="*/ 888 h 1099"/>
                  <a:gd name="T82" fmla="*/ 322 w 573"/>
                  <a:gd name="T83" fmla="*/ 872 h 1099"/>
                  <a:gd name="T84" fmla="*/ 341 w 573"/>
                  <a:gd name="T85" fmla="*/ 847 h 1099"/>
                  <a:gd name="T86" fmla="*/ 368 w 573"/>
                  <a:gd name="T87" fmla="*/ 804 h 1099"/>
                  <a:gd name="T88" fmla="*/ 395 w 573"/>
                  <a:gd name="T89" fmla="*/ 763 h 1099"/>
                  <a:gd name="T90" fmla="*/ 415 w 573"/>
                  <a:gd name="T91" fmla="*/ 736 h 1099"/>
                  <a:gd name="T92" fmla="*/ 434 w 573"/>
                  <a:gd name="T93" fmla="*/ 702 h 1099"/>
                  <a:gd name="T94" fmla="*/ 467 w 573"/>
                  <a:gd name="T95" fmla="*/ 641 h 1099"/>
                  <a:gd name="T96" fmla="*/ 474 w 573"/>
                  <a:gd name="T97" fmla="*/ 614 h 1099"/>
                  <a:gd name="T98" fmla="*/ 500 w 573"/>
                  <a:gd name="T99" fmla="*/ 552 h 1099"/>
                  <a:gd name="T100" fmla="*/ 507 w 573"/>
                  <a:gd name="T101" fmla="*/ 524 h 1099"/>
                  <a:gd name="T102" fmla="*/ 520 w 573"/>
                  <a:gd name="T103" fmla="*/ 495 h 1099"/>
                  <a:gd name="T104" fmla="*/ 527 w 573"/>
                  <a:gd name="T105" fmla="*/ 454 h 1099"/>
                  <a:gd name="T106" fmla="*/ 547 w 573"/>
                  <a:gd name="T107" fmla="*/ 403 h 1099"/>
                  <a:gd name="T108" fmla="*/ 547 w 573"/>
                  <a:gd name="T109" fmla="*/ 367 h 1099"/>
                  <a:gd name="T110" fmla="*/ 560 w 573"/>
                  <a:gd name="T111" fmla="*/ 325 h 1099"/>
                  <a:gd name="T112" fmla="*/ 566 w 573"/>
                  <a:gd name="T113" fmla="*/ 284 h 1099"/>
                  <a:gd name="T114" fmla="*/ 573 w 573"/>
                  <a:gd name="T115" fmla="*/ 250 h 1099"/>
                  <a:gd name="T116" fmla="*/ 573 w 573"/>
                  <a:gd name="T117" fmla="*/ 203 h 1099"/>
                  <a:gd name="T118" fmla="*/ 573 w 573"/>
                  <a:gd name="T119" fmla="*/ 141 h 1099"/>
                  <a:gd name="T120" fmla="*/ 573 w 573"/>
                  <a:gd name="T121" fmla="*/ 92 h 1099"/>
                  <a:gd name="T122" fmla="*/ 560 w 573"/>
                  <a:gd name="T123" fmla="*/ 45 h 1099"/>
                  <a:gd name="T124" fmla="*/ 553 w 573"/>
                  <a:gd name="T125" fmla="*/ 6 h 10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73"/>
                  <a:gd name="T190" fmla="*/ 0 h 1099"/>
                  <a:gd name="T191" fmla="*/ 573 w 573"/>
                  <a:gd name="T192" fmla="*/ 1099 h 10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73" h="1099">
                    <a:moveTo>
                      <a:pt x="553" y="6"/>
                    </a:moveTo>
                    <a:lnTo>
                      <a:pt x="553" y="4"/>
                    </a:lnTo>
                    <a:lnTo>
                      <a:pt x="552" y="2"/>
                    </a:lnTo>
                    <a:lnTo>
                      <a:pt x="550" y="1"/>
                    </a:lnTo>
                    <a:lnTo>
                      <a:pt x="547" y="0"/>
                    </a:lnTo>
                    <a:lnTo>
                      <a:pt x="545" y="1"/>
                    </a:lnTo>
                    <a:lnTo>
                      <a:pt x="543" y="2"/>
                    </a:lnTo>
                    <a:lnTo>
                      <a:pt x="542" y="4"/>
                    </a:lnTo>
                    <a:lnTo>
                      <a:pt x="541" y="6"/>
                    </a:lnTo>
                    <a:lnTo>
                      <a:pt x="541" y="19"/>
                    </a:lnTo>
                    <a:lnTo>
                      <a:pt x="542" y="22"/>
                    </a:lnTo>
                    <a:lnTo>
                      <a:pt x="548" y="35"/>
                    </a:lnTo>
                    <a:lnTo>
                      <a:pt x="548" y="46"/>
                    </a:lnTo>
                    <a:lnTo>
                      <a:pt x="549" y="49"/>
                    </a:lnTo>
                    <a:lnTo>
                      <a:pt x="554" y="62"/>
                    </a:lnTo>
                    <a:lnTo>
                      <a:pt x="554" y="73"/>
                    </a:lnTo>
                    <a:lnTo>
                      <a:pt x="555" y="76"/>
                    </a:lnTo>
                    <a:lnTo>
                      <a:pt x="561" y="95"/>
                    </a:lnTo>
                    <a:lnTo>
                      <a:pt x="561" y="107"/>
                    </a:lnTo>
                    <a:lnTo>
                      <a:pt x="561" y="128"/>
                    </a:lnTo>
                    <a:lnTo>
                      <a:pt x="561" y="141"/>
                    </a:lnTo>
                    <a:lnTo>
                      <a:pt x="561" y="155"/>
                    </a:lnTo>
                    <a:lnTo>
                      <a:pt x="561" y="175"/>
                    </a:lnTo>
                    <a:lnTo>
                      <a:pt x="561" y="189"/>
                    </a:lnTo>
                    <a:lnTo>
                      <a:pt x="561" y="203"/>
                    </a:lnTo>
                    <a:lnTo>
                      <a:pt x="561" y="216"/>
                    </a:lnTo>
                    <a:lnTo>
                      <a:pt x="561" y="230"/>
                    </a:lnTo>
                    <a:lnTo>
                      <a:pt x="561" y="249"/>
                    </a:lnTo>
                    <a:lnTo>
                      <a:pt x="555" y="262"/>
                    </a:lnTo>
                    <a:lnTo>
                      <a:pt x="554" y="264"/>
                    </a:lnTo>
                    <a:lnTo>
                      <a:pt x="554" y="283"/>
                    </a:lnTo>
                    <a:lnTo>
                      <a:pt x="549" y="296"/>
                    </a:lnTo>
                    <a:lnTo>
                      <a:pt x="548" y="298"/>
                    </a:lnTo>
                    <a:lnTo>
                      <a:pt x="548" y="311"/>
                    </a:lnTo>
                    <a:lnTo>
                      <a:pt x="548" y="324"/>
                    </a:lnTo>
                    <a:lnTo>
                      <a:pt x="542" y="343"/>
                    </a:lnTo>
                    <a:lnTo>
                      <a:pt x="536" y="364"/>
                    </a:lnTo>
                    <a:lnTo>
                      <a:pt x="535" y="366"/>
                    </a:lnTo>
                    <a:lnTo>
                      <a:pt x="535" y="386"/>
                    </a:lnTo>
                    <a:lnTo>
                      <a:pt x="535" y="399"/>
                    </a:lnTo>
                    <a:lnTo>
                      <a:pt x="529" y="411"/>
                    </a:lnTo>
                    <a:lnTo>
                      <a:pt x="522" y="425"/>
                    </a:lnTo>
                    <a:lnTo>
                      <a:pt x="516" y="439"/>
                    </a:lnTo>
                    <a:lnTo>
                      <a:pt x="515" y="441"/>
                    </a:lnTo>
                    <a:lnTo>
                      <a:pt x="515" y="453"/>
                    </a:lnTo>
                    <a:lnTo>
                      <a:pt x="509" y="473"/>
                    </a:lnTo>
                    <a:lnTo>
                      <a:pt x="508" y="475"/>
                    </a:lnTo>
                    <a:lnTo>
                      <a:pt x="508" y="494"/>
                    </a:lnTo>
                    <a:lnTo>
                      <a:pt x="503" y="507"/>
                    </a:lnTo>
                    <a:lnTo>
                      <a:pt x="496" y="520"/>
                    </a:lnTo>
                    <a:lnTo>
                      <a:pt x="495" y="522"/>
                    </a:lnTo>
                    <a:lnTo>
                      <a:pt x="495" y="535"/>
                    </a:lnTo>
                    <a:lnTo>
                      <a:pt x="489" y="547"/>
                    </a:lnTo>
                    <a:lnTo>
                      <a:pt x="483" y="561"/>
                    </a:lnTo>
                    <a:lnTo>
                      <a:pt x="476" y="581"/>
                    </a:lnTo>
                    <a:lnTo>
                      <a:pt x="470" y="595"/>
                    </a:lnTo>
                    <a:lnTo>
                      <a:pt x="463" y="609"/>
                    </a:lnTo>
                    <a:lnTo>
                      <a:pt x="456" y="622"/>
                    </a:lnTo>
                    <a:lnTo>
                      <a:pt x="455" y="624"/>
                    </a:lnTo>
                    <a:lnTo>
                      <a:pt x="455" y="637"/>
                    </a:lnTo>
                    <a:lnTo>
                      <a:pt x="443" y="656"/>
                    </a:lnTo>
                    <a:lnTo>
                      <a:pt x="437" y="670"/>
                    </a:lnTo>
                    <a:lnTo>
                      <a:pt x="430" y="683"/>
                    </a:lnTo>
                    <a:lnTo>
                      <a:pt x="424" y="695"/>
                    </a:lnTo>
                    <a:lnTo>
                      <a:pt x="413" y="701"/>
                    </a:lnTo>
                    <a:lnTo>
                      <a:pt x="411" y="702"/>
                    </a:lnTo>
                    <a:lnTo>
                      <a:pt x="410" y="704"/>
                    </a:lnTo>
                    <a:lnTo>
                      <a:pt x="404" y="729"/>
                    </a:lnTo>
                    <a:lnTo>
                      <a:pt x="393" y="735"/>
                    </a:lnTo>
                    <a:lnTo>
                      <a:pt x="391" y="736"/>
                    </a:lnTo>
                    <a:lnTo>
                      <a:pt x="390" y="738"/>
                    </a:lnTo>
                    <a:lnTo>
                      <a:pt x="384" y="758"/>
                    </a:lnTo>
                    <a:lnTo>
                      <a:pt x="378" y="770"/>
                    </a:lnTo>
                    <a:lnTo>
                      <a:pt x="365" y="783"/>
                    </a:lnTo>
                    <a:lnTo>
                      <a:pt x="364" y="785"/>
                    </a:lnTo>
                    <a:lnTo>
                      <a:pt x="357" y="799"/>
                    </a:lnTo>
                    <a:lnTo>
                      <a:pt x="351" y="813"/>
                    </a:lnTo>
                    <a:lnTo>
                      <a:pt x="345" y="824"/>
                    </a:lnTo>
                    <a:lnTo>
                      <a:pt x="332" y="838"/>
                    </a:lnTo>
                    <a:lnTo>
                      <a:pt x="331" y="840"/>
                    </a:lnTo>
                    <a:lnTo>
                      <a:pt x="325" y="851"/>
                    </a:lnTo>
                    <a:lnTo>
                      <a:pt x="312" y="865"/>
                    </a:lnTo>
                    <a:lnTo>
                      <a:pt x="311" y="867"/>
                    </a:lnTo>
                    <a:lnTo>
                      <a:pt x="310" y="869"/>
                    </a:lnTo>
                    <a:lnTo>
                      <a:pt x="310" y="879"/>
                    </a:lnTo>
                    <a:lnTo>
                      <a:pt x="301" y="884"/>
                    </a:lnTo>
                    <a:lnTo>
                      <a:pt x="299" y="885"/>
                    </a:lnTo>
                    <a:lnTo>
                      <a:pt x="298" y="887"/>
                    </a:lnTo>
                    <a:lnTo>
                      <a:pt x="291" y="901"/>
                    </a:lnTo>
                    <a:lnTo>
                      <a:pt x="286" y="913"/>
                    </a:lnTo>
                    <a:lnTo>
                      <a:pt x="275" y="918"/>
                    </a:lnTo>
                    <a:lnTo>
                      <a:pt x="273" y="919"/>
                    </a:lnTo>
                    <a:lnTo>
                      <a:pt x="272" y="921"/>
                    </a:lnTo>
                    <a:lnTo>
                      <a:pt x="266" y="933"/>
                    </a:lnTo>
                    <a:lnTo>
                      <a:pt x="253" y="947"/>
                    </a:lnTo>
                    <a:lnTo>
                      <a:pt x="240" y="960"/>
                    </a:lnTo>
                    <a:lnTo>
                      <a:pt x="228" y="966"/>
                    </a:lnTo>
                    <a:lnTo>
                      <a:pt x="226" y="967"/>
                    </a:lnTo>
                    <a:lnTo>
                      <a:pt x="225" y="969"/>
                    </a:lnTo>
                    <a:lnTo>
                      <a:pt x="219" y="981"/>
                    </a:lnTo>
                    <a:lnTo>
                      <a:pt x="202" y="993"/>
                    </a:lnTo>
                    <a:lnTo>
                      <a:pt x="189" y="1000"/>
                    </a:lnTo>
                    <a:lnTo>
                      <a:pt x="187" y="1001"/>
                    </a:lnTo>
                    <a:lnTo>
                      <a:pt x="174" y="1015"/>
                    </a:lnTo>
                    <a:lnTo>
                      <a:pt x="162" y="1020"/>
                    </a:lnTo>
                    <a:lnTo>
                      <a:pt x="160" y="1021"/>
                    </a:lnTo>
                    <a:lnTo>
                      <a:pt x="141" y="1035"/>
                    </a:lnTo>
                    <a:lnTo>
                      <a:pt x="129" y="1041"/>
                    </a:lnTo>
                    <a:lnTo>
                      <a:pt x="110" y="1048"/>
                    </a:lnTo>
                    <a:lnTo>
                      <a:pt x="96" y="1054"/>
                    </a:lnTo>
                    <a:lnTo>
                      <a:pt x="94" y="1055"/>
                    </a:lnTo>
                    <a:lnTo>
                      <a:pt x="77" y="1067"/>
                    </a:lnTo>
                    <a:lnTo>
                      <a:pt x="59" y="1067"/>
                    </a:lnTo>
                    <a:lnTo>
                      <a:pt x="57" y="1068"/>
                    </a:lnTo>
                    <a:lnTo>
                      <a:pt x="44" y="1075"/>
                    </a:lnTo>
                    <a:lnTo>
                      <a:pt x="30" y="1082"/>
                    </a:lnTo>
                    <a:lnTo>
                      <a:pt x="18" y="1087"/>
                    </a:lnTo>
                    <a:lnTo>
                      <a:pt x="6" y="1087"/>
                    </a:lnTo>
                    <a:lnTo>
                      <a:pt x="4" y="1088"/>
                    </a:lnTo>
                    <a:lnTo>
                      <a:pt x="2" y="1089"/>
                    </a:lnTo>
                    <a:lnTo>
                      <a:pt x="1" y="1091"/>
                    </a:lnTo>
                    <a:lnTo>
                      <a:pt x="0" y="1093"/>
                    </a:lnTo>
                    <a:lnTo>
                      <a:pt x="1" y="1096"/>
                    </a:lnTo>
                    <a:lnTo>
                      <a:pt x="2" y="1098"/>
                    </a:lnTo>
                    <a:lnTo>
                      <a:pt x="4" y="1099"/>
                    </a:lnTo>
                    <a:lnTo>
                      <a:pt x="6" y="1099"/>
                    </a:lnTo>
                    <a:lnTo>
                      <a:pt x="19" y="1099"/>
                    </a:lnTo>
                    <a:lnTo>
                      <a:pt x="22" y="1099"/>
                    </a:lnTo>
                    <a:lnTo>
                      <a:pt x="35" y="1093"/>
                    </a:lnTo>
                    <a:lnTo>
                      <a:pt x="49" y="1086"/>
                    </a:lnTo>
                    <a:lnTo>
                      <a:pt x="61" y="1079"/>
                    </a:lnTo>
                    <a:lnTo>
                      <a:pt x="79" y="1079"/>
                    </a:lnTo>
                    <a:lnTo>
                      <a:pt x="82" y="1079"/>
                    </a:lnTo>
                    <a:lnTo>
                      <a:pt x="84" y="1078"/>
                    </a:lnTo>
                    <a:lnTo>
                      <a:pt x="102" y="1064"/>
                    </a:lnTo>
                    <a:lnTo>
                      <a:pt x="115" y="1059"/>
                    </a:lnTo>
                    <a:lnTo>
                      <a:pt x="134" y="1052"/>
                    </a:lnTo>
                    <a:lnTo>
                      <a:pt x="148" y="1045"/>
                    </a:lnTo>
                    <a:lnTo>
                      <a:pt x="150" y="1044"/>
                    </a:lnTo>
                    <a:lnTo>
                      <a:pt x="168" y="1030"/>
                    </a:lnTo>
                    <a:lnTo>
                      <a:pt x="181" y="1025"/>
                    </a:lnTo>
                    <a:lnTo>
                      <a:pt x="183" y="1024"/>
                    </a:lnTo>
                    <a:lnTo>
                      <a:pt x="196" y="1010"/>
                    </a:lnTo>
                    <a:lnTo>
                      <a:pt x="207" y="1004"/>
                    </a:lnTo>
                    <a:lnTo>
                      <a:pt x="227" y="991"/>
                    </a:lnTo>
                    <a:lnTo>
                      <a:pt x="229" y="990"/>
                    </a:lnTo>
                    <a:lnTo>
                      <a:pt x="230" y="988"/>
                    </a:lnTo>
                    <a:lnTo>
                      <a:pt x="235" y="976"/>
                    </a:lnTo>
                    <a:lnTo>
                      <a:pt x="247" y="970"/>
                    </a:lnTo>
                    <a:lnTo>
                      <a:pt x="249" y="969"/>
                    </a:lnTo>
                    <a:lnTo>
                      <a:pt x="262" y="956"/>
                    </a:lnTo>
                    <a:lnTo>
                      <a:pt x="275" y="942"/>
                    </a:lnTo>
                    <a:lnTo>
                      <a:pt x="276" y="940"/>
                    </a:lnTo>
                    <a:lnTo>
                      <a:pt x="282" y="928"/>
                    </a:lnTo>
                    <a:lnTo>
                      <a:pt x="293" y="923"/>
                    </a:lnTo>
                    <a:lnTo>
                      <a:pt x="295" y="922"/>
                    </a:lnTo>
                    <a:lnTo>
                      <a:pt x="296" y="920"/>
                    </a:lnTo>
                    <a:lnTo>
                      <a:pt x="302" y="906"/>
                    </a:lnTo>
                    <a:lnTo>
                      <a:pt x="308" y="894"/>
                    </a:lnTo>
                    <a:lnTo>
                      <a:pt x="319" y="889"/>
                    </a:lnTo>
                    <a:lnTo>
                      <a:pt x="321" y="888"/>
                    </a:lnTo>
                    <a:lnTo>
                      <a:pt x="322" y="886"/>
                    </a:lnTo>
                    <a:lnTo>
                      <a:pt x="322" y="883"/>
                    </a:lnTo>
                    <a:lnTo>
                      <a:pt x="322" y="872"/>
                    </a:lnTo>
                    <a:lnTo>
                      <a:pt x="334" y="860"/>
                    </a:lnTo>
                    <a:lnTo>
                      <a:pt x="335" y="858"/>
                    </a:lnTo>
                    <a:lnTo>
                      <a:pt x="341" y="847"/>
                    </a:lnTo>
                    <a:lnTo>
                      <a:pt x="354" y="833"/>
                    </a:lnTo>
                    <a:lnTo>
                      <a:pt x="355" y="831"/>
                    </a:lnTo>
                    <a:lnTo>
                      <a:pt x="362" y="818"/>
                    </a:lnTo>
                    <a:lnTo>
                      <a:pt x="368" y="804"/>
                    </a:lnTo>
                    <a:lnTo>
                      <a:pt x="374" y="792"/>
                    </a:lnTo>
                    <a:lnTo>
                      <a:pt x="387" y="779"/>
                    </a:lnTo>
                    <a:lnTo>
                      <a:pt x="388" y="777"/>
                    </a:lnTo>
                    <a:lnTo>
                      <a:pt x="395" y="763"/>
                    </a:lnTo>
                    <a:lnTo>
                      <a:pt x="400" y="745"/>
                    </a:lnTo>
                    <a:lnTo>
                      <a:pt x="412" y="739"/>
                    </a:lnTo>
                    <a:lnTo>
                      <a:pt x="414" y="738"/>
                    </a:lnTo>
                    <a:lnTo>
                      <a:pt x="415" y="736"/>
                    </a:lnTo>
                    <a:lnTo>
                      <a:pt x="420" y="710"/>
                    </a:lnTo>
                    <a:lnTo>
                      <a:pt x="431" y="705"/>
                    </a:lnTo>
                    <a:lnTo>
                      <a:pt x="433" y="704"/>
                    </a:lnTo>
                    <a:lnTo>
                      <a:pt x="434" y="702"/>
                    </a:lnTo>
                    <a:lnTo>
                      <a:pt x="441" y="688"/>
                    </a:lnTo>
                    <a:lnTo>
                      <a:pt x="448" y="675"/>
                    </a:lnTo>
                    <a:lnTo>
                      <a:pt x="454" y="661"/>
                    </a:lnTo>
                    <a:lnTo>
                      <a:pt x="467" y="641"/>
                    </a:lnTo>
                    <a:lnTo>
                      <a:pt x="467" y="638"/>
                    </a:lnTo>
                    <a:lnTo>
                      <a:pt x="467" y="626"/>
                    </a:lnTo>
                    <a:lnTo>
                      <a:pt x="474" y="614"/>
                    </a:lnTo>
                    <a:lnTo>
                      <a:pt x="481" y="600"/>
                    </a:lnTo>
                    <a:lnTo>
                      <a:pt x="487" y="586"/>
                    </a:lnTo>
                    <a:lnTo>
                      <a:pt x="494" y="566"/>
                    </a:lnTo>
                    <a:lnTo>
                      <a:pt x="500" y="552"/>
                    </a:lnTo>
                    <a:lnTo>
                      <a:pt x="507" y="539"/>
                    </a:lnTo>
                    <a:lnTo>
                      <a:pt x="507" y="536"/>
                    </a:lnTo>
                    <a:lnTo>
                      <a:pt x="507" y="524"/>
                    </a:lnTo>
                    <a:lnTo>
                      <a:pt x="514" y="512"/>
                    </a:lnTo>
                    <a:lnTo>
                      <a:pt x="520" y="498"/>
                    </a:lnTo>
                    <a:lnTo>
                      <a:pt x="520" y="495"/>
                    </a:lnTo>
                    <a:lnTo>
                      <a:pt x="520" y="476"/>
                    </a:lnTo>
                    <a:lnTo>
                      <a:pt x="527" y="457"/>
                    </a:lnTo>
                    <a:lnTo>
                      <a:pt x="527" y="454"/>
                    </a:lnTo>
                    <a:lnTo>
                      <a:pt x="527" y="443"/>
                    </a:lnTo>
                    <a:lnTo>
                      <a:pt x="533" y="430"/>
                    </a:lnTo>
                    <a:lnTo>
                      <a:pt x="540" y="416"/>
                    </a:lnTo>
                    <a:lnTo>
                      <a:pt x="547" y="403"/>
                    </a:lnTo>
                    <a:lnTo>
                      <a:pt x="547" y="400"/>
                    </a:lnTo>
                    <a:lnTo>
                      <a:pt x="547" y="386"/>
                    </a:lnTo>
                    <a:lnTo>
                      <a:pt x="547" y="367"/>
                    </a:lnTo>
                    <a:lnTo>
                      <a:pt x="553" y="348"/>
                    </a:lnTo>
                    <a:lnTo>
                      <a:pt x="560" y="328"/>
                    </a:lnTo>
                    <a:lnTo>
                      <a:pt x="560" y="325"/>
                    </a:lnTo>
                    <a:lnTo>
                      <a:pt x="560" y="311"/>
                    </a:lnTo>
                    <a:lnTo>
                      <a:pt x="560" y="300"/>
                    </a:lnTo>
                    <a:lnTo>
                      <a:pt x="566" y="287"/>
                    </a:lnTo>
                    <a:lnTo>
                      <a:pt x="566" y="284"/>
                    </a:lnTo>
                    <a:lnTo>
                      <a:pt x="566" y="266"/>
                    </a:lnTo>
                    <a:lnTo>
                      <a:pt x="573" y="253"/>
                    </a:lnTo>
                    <a:lnTo>
                      <a:pt x="573" y="250"/>
                    </a:lnTo>
                    <a:lnTo>
                      <a:pt x="573" y="230"/>
                    </a:lnTo>
                    <a:lnTo>
                      <a:pt x="573" y="216"/>
                    </a:lnTo>
                    <a:lnTo>
                      <a:pt x="573" y="203"/>
                    </a:lnTo>
                    <a:lnTo>
                      <a:pt x="573" y="189"/>
                    </a:lnTo>
                    <a:lnTo>
                      <a:pt x="573" y="175"/>
                    </a:lnTo>
                    <a:lnTo>
                      <a:pt x="573" y="155"/>
                    </a:lnTo>
                    <a:lnTo>
                      <a:pt x="573" y="141"/>
                    </a:lnTo>
                    <a:lnTo>
                      <a:pt x="573" y="128"/>
                    </a:lnTo>
                    <a:lnTo>
                      <a:pt x="573" y="107"/>
                    </a:lnTo>
                    <a:lnTo>
                      <a:pt x="573" y="94"/>
                    </a:lnTo>
                    <a:lnTo>
                      <a:pt x="573" y="92"/>
                    </a:lnTo>
                    <a:lnTo>
                      <a:pt x="566" y="72"/>
                    </a:lnTo>
                    <a:lnTo>
                      <a:pt x="566" y="60"/>
                    </a:lnTo>
                    <a:lnTo>
                      <a:pt x="566" y="58"/>
                    </a:lnTo>
                    <a:lnTo>
                      <a:pt x="560" y="45"/>
                    </a:lnTo>
                    <a:lnTo>
                      <a:pt x="560" y="33"/>
                    </a:lnTo>
                    <a:lnTo>
                      <a:pt x="560" y="31"/>
                    </a:lnTo>
                    <a:lnTo>
                      <a:pt x="553" y="18"/>
                    </a:lnTo>
                    <a:lnTo>
                      <a:pt x="55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46" name="Freeform 374"/>
              <p:cNvSpPr>
                <a:spLocks/>
              </p:cNvSpPr>
              <p:nvPr/>
            </p:nvSpPr>
            <p:spPr bwMode="auto">
              <a:xfrm>
                <a:off x="1131" y="2250"/>
                <a:ext cx="573" cy="1099"/>
              </a:xfrm>
              <a:custGeom>
                <a:avLst/>
                <a:gdLst>
                  <a:gd name="T0" fmla="*/ 550 w 573"/>
                  <a:gd name="T1" fmla="*/ 1 h 1099"/>
                  <a:gd name="T2" fmla="*/ 542 w 573"/>
                  <a:gd name="T3" fmla="*/ 4 h 1099"/>
                  <a:gd name="T4" fmla="*/ 548 w 573"/>
                  <a:gd name="T5" fmla="*/ 35 h 1099"/>
                  <a:gd name="T6" fmla="*/ 554 w 573"/>
                  <a:gd name="T7" fmla="*/ 73 h 1099"/>
                  <a:gd name="T8" fmla="*/ 561 w 573"/>
                  <a:gd name="T9" fmla="*/ 128 h 1099"/>
                  <a:gd name="T10" fmla="*/ 561 w 573"/>
                  <a:gd name="T11" fmla="*/ 189 h 1099"/>
                  <a:gd name="T12" fmla="*/ 561 w 573"/>
                  <a:gd name="T13" fmla="*/ 249 h 1099"/>
                  <a:gd name="T14" fmla="*/ 549 w 573"/>
                  <a:gd name="T15" fmla="*/ 296 h 1099"/>
                  <a:gd name="T16" fmla="*/ 542 w 573"/>
                  <a:gd name="T17" fmla="*/ 343 h 1099"/>
                  <a:gd name="T18" fmla="*/ 535 w 573"/>
                  <a:gd name="T19" fmla="*/ 399 h 1099"/>
                  <a:gd name="T20" fmla="*/ 515 w 573"/>
                  <a:gd name="T21" fmla="*/ 441 h 1099"/>
                  <a:gd name="T22" fmla="*/ 508 w 573"/>
                  <a:gd name="T23" fmla="*/ 494 h 1099"/>
                  <a:gd name="T24" fmla="*/ 495 w 573"/>
                  <a:gd name="T25" fmla="*/ 535 h 1099"/>
                  <a:gd name="T26" fmla="*/ 470 w 573"/>
                  <a:gd name="T27" fmla="*/ 595 h 1099"/>
                  <a:gd name="T28" fmla="*/ 455 w 573"/>
                  <a:gd name="T29" fmla="*/ 637 h 1099"/>
                  <a:gd name="T30" fmla="*/ 424 w 573"/>
                  <a:gd name="T31" fmla="*/ 695 h 1099"/>
                  <a:gd name="T32" fmla="*/ 404 w 573"/>
                  <a:gd name="T33" fmla="*/ 729 h 1099"/>
                  <a:gd name="T34" fmla="*/ 384 w 573"/>
                  <a:gd name="T35" fmla="*/ 758 h 1099"/>
                  <a:gd name="T36" fmla="*/ 357 w 573"/>
                  <a:gd name="T37" fmla="*/ 799 h 1099"/>
                  <a:gd name="T38" fmla="*/ 332 w 573"/>
                  <a:gd name="T39" fmla="*/ 838 h 1099"/>
                  <a:gd name="T40" fmla="*/ 312 w 573"/>
                  <a:gd name="T41" fmla="*/ 865 h 1099"/>
                  <a:gd name="T42" fmla="*/ 301 w 573"/>
                  <a:gd name="T43" fmla="*/ 884 h 1099"/>
                  <a:gd name="T44" fmla="*/ 286 w 573"/>
                  <a:gd name="T45" fmla="*/ 913 h 1099"/>
                  <a:gd name="T46" fmla="*/ 266 w 573"/>
                  <a:gd name="T47" fmla="*/ 933 h 1099"/>
                  <a:gd name="T48" fmla="*/ 226 w 573"/>
                  <a:gd name="T49" fmla="*/ 967 h 1099"/>
                  <a:gd name="T50" fmla="*/ 189 w 573"/>
                  <a:gd name="T51" fmla="*/ 1000 h 1099"/>
                  <a:gd name="T52" fmla="*/ 160 w 573"/>
                  <a:gd name="T53" fmla="*/ 1021 h 1099"/>
                  <a:gd name="T54" fmla="*/ 96 w 573"/>
                  <a:gd name="T55" fmla="*/ 1054 h 1099"/>
                  <a:gd name="T56" fmla="*/ 57 w 573"/>
                  <a:gd name="T57" fmla="*/ 1068 h 1099"/>
                  <a:gd name="T58" fmla="*/ 6 w 573"/>
                  <a:gd name="T59" fmla="*/ 1087 h 1099"/>
                  <a:gd name="T60" fmla="*/ 0 w 573"/>
                  <a:gd name="T61" fmla="*/ 1093 h 1099"/>
                  <a:gd name="T62" fmla="*/ 6 w 573"/>
                  <a:gd name="T63" fmla="*/ 1099 h 1099"/>
                  <a:gd name="T64" fmla="*/ 49 w 573"/>
                  <a:gd name="T65" fmla="*/ 1086 h 1099"/>
                  <a:gd name="T66" fmla="*/ 84 w 573"/>
                  <a:gd name="T67" fmla="*/ 1078 h 1099"/>
                  <a:gd name="T68" fmla="*/ 148 w 573"/>
                  <a:gd name="T69" fmla="*/ 1045 h 1099"/>
                  <a:gd name="T70" fmla="*/ 183 w 573"/>
                  <a:gd name="T71" fmla="*/ 1024 h 1099"/>
                  <a:gd name="T72" fmla="*/ 227 w 573"/>
                  <a:gd name="T73" fmla="*/ 991 h 1099"/>
                  <a:gd name="T74" fmla="*/ 247 w 573"/>
                  <a:gd name="T75" fmla="*/ 970 h 1099"/>
                  <a:gd name="T76" fmla="*/ 276 w 573"/>
                  <a:gd name="T77" fmla="*/ 940 h 1099"/>
                  <a:gd name="T78" fmla="*/ 296 w 573"/>
                  <a:gd name="T79" fmla="*/ 920 h 1099"/>
                  <a:gd name="T80" fmla="*/ 321 w 573"/>
                  <a:gd name="T81" fmla="*/ 888 h 1099"/>
                  <a:gd name="T82" fmla="*/ 322 w 573"/>
                  <a:gd name="T83" fmla="*/ 872 h 1099"/>
                  <a:gd name="T84" fmla="*/ 341 w 573"/>
                  <a:gd name="T85" fmla="*/ 847 h 1099"/>
                  <a:gd name="T86" fmla="*/ 368 w 573"/>
                  <a:gd name="T87" fmla="*/ 804 h 1099"/>
                  <a:gd name="T88" fmla="*/ 395 w 573"/>
                  <a:gd name="T89" fmla="*/ 763 h 1099"/>
                  <a:gd name="T90" fmla="*/ 415 w 573"/>
                  <a:gd name="T91" fmla="*/ 736 h 1099"/>
                  <a:gd name="T92" fmla="*/ 434 w 573"/>
                  <a:gd name="T93" fmla="*/ 702 h 1099"/>
                  <a:gd name="T94" fmla="*/ 467 w 573"/>
                  <a:gd name="T95" fmla="*/ 641 h 1099"/>
                  <a:gd name="T96" fmla="*/ 474 w 573"/>
                  <a:gd name="T97" fmla="*/ 614 h 1099"/>
                  <a:gd name="T98" fmla="*/ 500 w 573"/>
                  <a:gd name="T99" fmla="*/ 552 h 1099"/>
                  <a:gd name="T100" fmla="*/ 507 w 573"/>
                  <a:gd name="T101" fmla="*/ 524 h 1099"/>
                  <a:gd name="T102" fmla="*/ 520 w 573"/>
                  <a:gd name="T103" fmla="*/ 495 h 1099"/>
                  <a:gd name="T104" fmla="*/ 527 w 573"/>
                  <a:gd name="T105" fmla="*/ 454 h 1099"/>
                  <a:gd name="T106" fmla="*/ 547 w 573"/>
                  <a:gd name="T107" fmla="*/ 403 h 1099"/>
                  <a:gd name="T108" fmla="*/ 547 w 573"/>
                  <a:gd name="T109" fmla="*/ 367 h 1099"/>
                  <a:gd name="T110" fmla="*/ 560 w 573"/>
                  <a:gd name="T111" fmla="*/ 325 h 1099"/>
                  <a:gd name="T112" fmla="*/ 566 w 573"/>
                  <a:gd name="T113" fmla="*/ 284 h 1099"/>
                  <a:gd name="T114" fmla="*/ 573 w 573"/>
                  <a:gd name="T115" fmla="*/ 250 h 1099"/>
                  <a:gd name="T116" fmla="*/ 573 w 573"/>
                  <a:gd name="T117" fmla="*/ 203 h 1099"/>
                  <a:gd name="T118" fmla="*/ 573 w 573"/>
                  <a:gd name="T119" fmla="*/ 141 h 1099"/>
                  <a:gd name="T120" fmla="*/ 573 w 573"/>
                  <a:gd name="T121" fmla="*/ 92 h 1099"/>
                  <a:gd name="T122" fmla="*/ 560 w 573"/>
                  <a:gd name="T123" fmla="*/ 45 h 1099"/>
                  <a:gd name="T124" fmla="*/ 553 w 573"/>
                  <a:gd name="T125" fmla="*/ 6 h 10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73"/>
                  <a:gd name="T190" fmla="*/ 0 h 1099"/>
                  <a:gd name="T191" fmla="*/ 573 w 573"/>
                  <a:gd name="T192" fmla="*/ 1099 h 10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73" h="1099">
                    <a:moveTo>
                      <a:pt x="553" y="6"/>
                    </a:moveTo>
                    <a:lnTo>
                      <a:pt x="553" y="4"/>
                    </a:lnTo>
                    <a:lnTo>
                      <a:pt x="552" y="2"/>
                    </a:lnTo>
                    <a:lnTo>
                      <a:pt x="550" y="1"/>
                    </a:lnTo>
                    <a:lnTo>
                      <a:pt x="547" y="0"/>
                    </a:lnTo>
                    <a:lnTo>
                      <a:pt x="545" y="1"/>
                    </a:lnTo>
                    <a:lnTo>
                      <a:pt x="543" y="2"/>
                    </a:lnTo>
                    <a:lnTo>
                      <a:pt x="542" y="4"/>
                    </a:lnTo>
                    <a:lnTo>
                      <a:pt x="541" y="6"/>
                    </a:lnTo>
                    <a:lnTo>
                      <a:pt x="541" y="19"/>
                    </a:lnTo>
                    <a:lnTo>
                      <a:pt x="542" y="22"/>
                    </a:lnTo>
                    <a:lnTo>
                      <a:pt x="548" y="35"/>
                    </a:lnTo>
                    <a:lnTo>
                      <a:pt x="548" y="46"/>
                    </a:lnTo>
                    <a:lnTo>
                      <a:pt x="549" y="49"/>
                    </a:lnTo>
                    <a:lnTo>
                      <a:pt x="554" y="62"/>
                    </a:lnTo>
                    <a:lnTo>
                      <a:pt x="554" y="73"/>
                    </a:lnTo>
                    <a:lnTo>
                      <a:pt x="555" y="76"/>
                    </a:lnTo>
                    <a:lnTo>
                      <a:pt x="561" y="95"/>
                    </a:lnTo>
                    <a:lnTo>
                      <a:pt x="561" y="107"/>
                    </a:lnTo>
                    <a:lnTo>
                      <a:pt x="561" y="128"/>
                    </a:lnTo>
                    <a:lnTo>
                      <a:pt x="561" y="141"/>
                    </a:lnTo>
                    <a:lnTo>
                      <a:pt x="561" y="155"/>
                    </a:lnTo>
                    <a:lnTo>
                      <a:pt x="561" y="175"/>
                    </a:lnTo>
                    <a:lnTo>
                      <a:pt x="561" y="189"/>
                    </a:lnTo>
                    <a:lnTo>
                      <a:pt x="561" y="203"/>
                    </a:lnTo>
                    <a:lnTo>
                      <a:pt x="561" y="216"/>
                    </a:lnTo>
                    <a:lnTo>
                      <a:pt x="561" y="230"/>
                    </a:lnTo>
                    <a:lnTo>
                      <a:pt x="561" y="249"/>
                    </a:lnTo>
                    <a:lnTo>
                      <a:pt x="555" y="262"/>
                    </a:lnTo>
                    <a:lnTo>
                      <a:pt x="554" y="264"/>
                    </a:lnTo>
                    <a:lnTo>
                      <a:pt x="554" y="283"/>
                    </a:lnTo>
                    <a:lnTo>
                      <a:pt x="549" y="296"/>
                    </a:lnTo>
                    <a:lnTo>
                      <a:pt x="548" y="298"/>
                    </a:lnTo>
                    <a:lnTo>
                      <a:pt x="548" y="311"/>
                    </a:lnTo>
                    <a:lnTo>
                      <a:pt x="548" y="324"/>
                    </a:lnTo>
                    <a:lnTo>
                      <a:pt x="542" y="343"/>
                    </a:lnTo>
                    <a:lnTo>
                      <a:pt x="536" y="364"/>
                    </a:lnTo>
                    <a:lnTo>
                      <a:pt x="535" y="366"/>
                    </a:lnTo>
                    <a:lnTo>
                      <a:pt x="535" y="386"/>
                    </a:lnTo>
                    <a:lnTo>
                      <a:pt x="535" y="399"/>
                    </a:lnTo>
                    <a:lnTo>
                      <a:pt x="529" y="411"/>
                    </a:lnTo>
                    <a:lnTo>
                      <a:pt x="522" y="425"/>
                    </a:lnTo>
                    <a:lnTo>
                      <a:pt x="516" y="439"/>
                    </a:lnTo>
                    <a:lnTo>
                      <a:pt x="515" y="441"/>
                    </a:lnTo>
                    <a:lnTo>
                      <a:pt x="515" y="453"/>
                    </a:lnTo>
                    <a:lnTo>
                      <a:pt x="509" y="473"/>
                    </a:lnTo>
                    <a:lnTo>
                      <a:pt x="508" y="475"/>
                    </a:lnTo>
                    <a:lnTo>
                      <a:pt x="508" y="494"/>
                    </a:lnTo>
                    <a:lnTo>
                      <a:pt x="503" y="507"/>
                    </a:lnTo>
                    <a:lnTo>
                      <a:pt x="496" y="520"/>
                    </a:lnTo>
                    <a:lnTo>
                      <a:pt x="495" y="522"/>
                    </a:lnTo>
                    <a:lnTo>
                      <a:pt x="495" y="535"/>
                    </a:lnTo>
                    <a:lnTo>
                      <a:pt x="489" y="547"/>
                    </a:lnTo>
                    <a:lnTo>
                      <a:pt x="483" y="561"/>
                    </a:lnTo>
                    <a:lnTo>
                      <a:pt x="476" y="581"/>
                    </a:lnTo>
                    <a:lnTo>
                      <a:pt x="470" y="595"/>
                    </a:lnTo>
                    <a:lnTo>
                      <a:pt x="463" y="609"/>
                    </a:lnTo>
                    <a:lnTo>
                      <a:pt x="456" y="622"/>
                    </a:lnTo>
                    <a:lnTo>
                      <a:pt x="455" y="624"/>
                    </a:lnTo>
                    <a:lnTo>
                      <a:pt x="455" y="637"/>
                    </a:lnTo>
                    <a:lnTo>
                      <a:pt x="443" y="656"/>
                    </a:lnTo>
                    <a:lnTo>
                      <a:pt x="437" y="670"/>
                    </a:lnTo>
                    <a:lnTo>
                      <a:pt x="430" y="683"/>
                    </a:lnTo>
                    <a:lnTo>
                      <a:pt x="424" y="695"/>
                    </a:lnTo>
                    <a:lnTo>
                      <a:pt x="413" y="701"/>
                    </a:lnTo>
                    <a:lnTo>
                      <a:pt x="411" y="702"/>
                    </a:lnTo>
                    <a:lnTo>
                      <a:pt x="410" y="704"/>
                    </a:lnTo>
                    <a:lnTo>
                      <a:pt x="404" y="729"/>
                    </a:lnTo>
                    <a:lnTo>
                      <a:pt x="393" y="735"/>
                    </a:lnTo>
                    <a:lnTo>
                      <a:pt x="391" y="736"/>
                    </a:lnTo>
                    <a:lnTo>
                      <a:pt x="390" y="738"/>
                    </a:lnTo>
                    <a:lnTo>
                      <a:pt x="384" y="758"/>
                    </a:lnTo>
                    <a:lnTo>
                      <a:pt x="378" y="770"/>
                    </a:lnTo>
                    <a:lnTo>
                      <a:pt x="365" y="783"/>
                    </a:lnTo>
                    <a:lnTo>
                      <a:pt x="364" y="785"/>
                    </a:lnTo>
                    <a:lnTo>
                      <a:pt x="357" y="799"/>
                    </a:lnTo>
                    <a:lnTo>
                      <a:pt x="351" y="813"/>
                    </a:lnTo>
                    <a:lnTo>
                      <a:pt x="345" y="824"/>
                    </a:lnTo>
                    <a:lnTo>
                      <a:pt x="332" y="838"/>
                    </a:lnTo>
                    <a:lnTo>
                      <a:pt x="331" y="840"/>
                    </a:lnTo>
                    <a:lnTo>
                      <a:pt x="325" y="851"/>
                    </a:lnTo>
                    <a:lnTo>
                      <a:pt x="312" y="865"/>
                    </a:lnTo>
                    <a:lnTo>
                      <a:pt x="311" y="867"/>
                    </a:lnTo>
                    <a:lnTo>
                      <a:pt x="310" y="869"/>
                    </a:lnTo>
                    <a:lnTo>
                      <a:pt x="310" y="879"/>
                    </a:lnTo>
                    <a:lnTo>
                      <a:pt x="301" y="884"/>
                    </a:lnTo>
                    <a:lnTo>
                      <a:pt x="299" y="885"/>
                    </a:lnTo>
                    <a:lnTo>
                      <a:pt x="298" y="887"/>
                    </a:lnTo>
                    <a:lnTo>
                      <a:pt x="291" y="901"/>
                    </a:lnTo>
                    <a:lnTo>
                      <a:pt x="286" y="913"/>
                    </a:lnTo>
                    <a:lnTo>
                      <a:pt x="275" y="918"/>
                    </a:lnTo>
                    <a:lnTo>
                      <a:pt x="273" y="919"/>
                    </a:lnTo>
                    <a:lnTo>
                      <a:pt x="272" y="921"/>
                    </a:lnTo>
                    <a:lnTo>
                      <a:pt x="266" y="933"/>
                    </a:lnTo>
                    <a:lnTo>
                      <a:pt x="253" y="947"/>
                    </a:lnTo>
                    <a:lnTo>
                      <a:pt x="240" y="960"/>
                    </a:lnTo>
                    <a:lnTo>
                      <a:pt x="228" y="966"/>
                    </a:lnTo>
                    <a:lnTo>
                      <a:pt x="226" y="967"/>
                    </a:lnTo>
                    <a:lnTo>
                      <a:pt x="225" y="969"/>
                    </a:lnTo>
                    <a:lnTo>
                      <a:pt x="219" y="981"/>
                    </a:lnTo>
                    <a:lnTo>
                      <a:pt x="202" y="993"/>
                    </a:lnTo>
                    <a:lnTo>
                      <a:pt x="189" y="1000"/>
                    </a:lnTo>
                    <a:lnTo>
                      <a:pt x="187" y="1001"/>
                    </a:lnTo>
                    <a:lnTo>
                      <a:pt x="174" y="1015"/>
                    </a:lnTo>
                    <a:lnTo>
                      <a:pt x="162" y="1020"/>
                    </a:lnTo>
                    <a:lnTo>
                      <a:pt x="160" y="1021"/>
                    </a:lnTo>
                    <a:lnTo>
                      <a:pt x="141" y="1035"/>
                    </a:lnTo>
                    <a:lnTo>
                      <a:pt x="129" y="1041"/>
                    </a:lnTo>
                    <a:lnTo>
                      <a:pt x="110" y="1048"/>
                    </a:lnTo>
                    <a:lnTo>
                      <a:pt x="96" y="1054"/>
                    </a:lnTo>
                    <a:lnTo>
                      <a:pt x="94" y="1055"/>
                    </a:lnTo>
                    <a:lnTo>
                      <a:pt x="77" y="1067"/>
                    </a:lnTo>
                    <a:lnTo>
                      <a:pt x="59" y="1067"/>
                    </a:lnTo>
                    <a:lnTo>
                      <a:pt x="57" y="1068"/>
                    </a:lnTo>
                    <a:lnTo>
                      <a:pt x="44" y="1075"/>
                    </a:lnTo>
                    <a:lnTo>
                      <a:pt x="30" y="1082"/>
                    </a:lnTo>
                    <a:lnTo>
                      <a:pt x="18" y="1087"/>
                    </a:lnTo>
                    <a:lnTo>
                      <a:pt x="6" y="1087"/>
                    </a:lnTo>
                    <a:lnTo>
                      <a:pt x="4" y="1088"/>
                    </a:lnTo>
                    <a:lnTo>
                      <a:pt x="2" y="1089"/>
                    </a:lnTo>
                    <a:lnTo>
                      <a:pt x="1" y="1091"/>
                    </a:lnTo>
                    <a:lnTo>
                      <a:pt x="0" y="1093"/>
                    </a:lnTo>
                    <a:lnTo>
                      <a:pt x="1" y="1096"/>
                    </a:lnTo>
                    <a:lnTo>
                      <a:pt x="2" y="1098"/>
                    </a:lnTo>
                    <a:lnTo>
                      <a:pt x="4" y="1099"/>
                    </a:lnTo>
                    <a:lnTo>
                      <a:pt x="6" y="1099"/>
                    </a:lnTo>
                    <a:lnTo>
                      <a:pt x="19" y="1099"/>
                    </a:lnTo>
                    <a:lnTo>
                      <a:pt x="22" y="1099"/>
                    </a:lnTo>
                    <a:lnTo>
                      <a:pt x="35" y="1093"/>
                    </a:lnTo>
                    <a:lnTo>
                      <a:pt x="49" y="1086"/>
                    </a:lnTo>
                    <a:lnTo>
                      <a:pt x="61" y="1079"/>
                    </a:lnTo>
                    <a:lnTo>
                      <a:pt x="79" y="1079"/>
                    </a:lnTo>
                    <a:lnTo>
                      <a:pt x="82" y="1079"/>
                    </a:lnTo>
                    <a:lnTo>
                      <a:pt x="84" y="1078"/>
                    </a:lnTo>
                    <a:lnTo>
                      <a:pt x="102" y="1064"/>
                    </a:lnTo>
                    <a:lnTo>
                      <a:pt x="115" y="1059"/>
                    </a:lnTo>
                    <a:lnTo>
                      <a:pt x="134" y="1052"/>
                    </a:lnTo>
                    <a:lnTo>
                      <a:pt x="148" y="1045"/>
                    </a:lnTo>
                    <a:lnTo>
                      <a:pt x="150" y="1044"/>
                    </a:lnTo>
                    <a:lnTo>
                      <a:pt x="168" y="1030"/>
                    </a:lnTo>
                    <a:lnTo>
                      <a:pt x="181" y="1025"/>
                    </a:lnTo>
                    <a:lnTo>
                      <a:pt x="183" y="1024"/>
                    </a:lnTo>
                    <a:lnTo>
                      <a:pt x="196" y="1010"/>
                    </a:lnTo>
                    <a:lnTo>
                      <a:pt x="207" y="1004"/>
                    </a:lnTo>
                    <a:lnTo>
                      <a:pt x="227" y="991"/>
                    </a:lnTo>
                    <a:lnTo>
                      <a:pt x="229" y="990"/>
                    </a:lnTo>
                    <a:lnTo>
                      <a:pt x="230" y="988"/>
                    </a:lnTo>
                    <a:lnTo>
                      <a:pt x="235" y="976"/>
                    </a:lnTo>
                    <a:lnTo>
                      <a:pt x="247" y="970"/>
                    </a:lnTo>
                    <a:lnTo>
                      <a:pt x="249" y="969"/>
                    </a:lnTo>
                    <a:lnTo>
                      <a:pt x="262" y="956"/>
                    </a:lnTo>
                    <a:lnTo>
                      <a:pt x="275" y="942"/>
                    </a:lnTo>
                    <a:lnTo>
                      <a:pt x="276" y="940"/>
                    </a:lnTo>
                    <a:lnTo>
                      <a:pt x="282" y="928"/>
                    </a:lnTo>
                    <a:lnTo>
                      <a:pt x="293" y="923"/>
                    </a:lnTo>
                    <a:lnTo>
                      <a:pt x="295" y="922"/>
                    </a:lnTo>
                    <a:lnTo>
                      <a:pt x="296" y="920"/>
                    </a:lnTo>
                    <a:lnTo>
                      <a:pt x="302" y="906"/>
                    </a:lnTo>
                    <a:lnTo>
                      <a:pt x="308" y="894"/>
                    </a:lnTo>
                    <a:lnTo>
                      <a:pt x="319" y="889"/>
                    </a:lnTo>
                    <a:lnTo>
                      <a:pt x="321" y="888"/>
                    </a:lnTo>
                    <a:lnTo>
                      <a:pt x="322" y="886"/>
                    </a:lnTo>
                    <a:lnTo>
                      <a:pt x="322" y="883"/>
                    </a:lnTo>
                    <a:lnTo>
                      <a:pt x="322" y="872"/>
                    </a:lnTo>
                    <a:lnTo>
                      <a:pt x="334" y="860"/>
                    </a:lnTo>
                    <a:lnTo>
                      <a:pt x="335" y="858"/>
                    </a:lnTo>
                    <a:lnTo>
                      <a:pt x="341" y="847"/>
                    </a:lnTo>
                    <a:lnTo>
                      <a:pt x="354" y="833"/>
                    </a:lnTo>
                    <a:lnTo>
                      <a:pt x="355" y="831"/>
                    </a:lnTo>
                    <a:lnTo>
                      <a:pt x="362" y="818"/>
                    </a:lnTo>
                    <a:lnTo>
                      <a:pt x="368" y="804"/>
                    </a:lnTo>
                    <a:lnTo>
                      <a:pt x="374" y="792"/>
                    </a:lnTo>
                    <a:lnTo>
                      <a:pt x="387" y="779"/>
                    </a:lnTo>
                    <a:lnTo>
                      <a:pt x="388" y="777"/>
                    </a:lnTo>
                    <a:lnTo>
                      <a:pt x="395" y="763"/>
                    </a:lnTo>
                    <a:lnTo>
                      <a:pt x="400" y="745"/>
                    </a:lnTo>
                    <a:lnTo>
                      <a:pt x="412" y="739"/>
                    </a:lnTo>
                    <a:lnTo>
                      <a:pt x="414" y="738"/>
                    </a:lnTo>
                    <a:lnTo>
                      <a:pt x="415" y="736"/>
                    </a:lnTo>
                    <a:lnTo>
                      <a:pt x="420" y="710"/>
                    </a:lnTo>
                    <a:lnTo>
                      <a:pt x="431" y="705"/>
                    </a:lnTo>
                    <a:lnTo>
                      <a:pt x="433" y="704"/>
                    </a:lnTo>
                    <a:lnTo>
                      <a:pt x="434" y="702"/>
                    </a:lnTo>
                    <a:lnTo>
                      <a:pt x="441" y="688"/>
                    </a:lnTo>
                    <a:lnTo>
                      <a:pt x="448" y="675"/>
                    </a:lnTo>
                    <a:lnTo>
                      <a:pt x="454" y="661"/>
                    </a:lnTo>
                    <a:lnTo>
                      <a:pt x="467" y="641"/>
                    </a:lnTo>
                    <a:lnTo>
                      <a:pt x="467" y="638"/>
                    </a:lnTo>
                    <a:lnTo>
                      <a:pt x="467" y="626"/>
                    </a:lnTo>
                    <a:lnTo>
                      <a:pt x="474" y="614"/>
                    </a:lnTo>
                    <a:lnTo>
                      <a:pt x="481" y="600"/>
                    </a:lnTo>
                    <a:lnTo>
                      <a:pt x="487" y="586"/>
                    </a:lnTo>
                    <a:lnTo>
                      <a:pt x="494" y="566"/>
                    </a:lnTo>
                    <a:lnTo>
                      <a:pt x="500" y="552"/>
                    </a:lnTo>
                    <a:lnTo>
                      <a:pt x="507" y="539"/>
                    </a:lnTo>
                    <a:lnTo>
                      <a:pt x="507" y="536"/>
                    </a:lnTo>
                    <a:lnTo>
                      <a:pt x="507" y="524"/>
                    </a:lnTo>
                    <a:lnTo>
                      <a:pt x="514" y="512"/>
                    </a:lnTo>
                    <a:lnTo>
                      <a:pt x="520" y="498"/>
                    </a:lnTo>
                    <a:lnTo>
                      <a:pt x="520" y="495"/>
                    </a:lnTo>
                    <a:lnTo>
                      <a:pt x="520" y="476"/>
                    </a:lnTo>
                    <a:lnTo>
                      <a:pt x="527" y="457"/>
                    </a:lnTo>
                    <a:lnTo>
                      <a:pt x="527" y="454"/>
                    </a:lnTo>
                    <a:lnTo>
                      <a:pt x="527" y="443"/>
                    </a:lnTo>
                    <a:lnTo>
                      <a:pt x="533" y="430"/>
                    </a:lnTo>
                    <a:lnTo>
                      <a:pt x="540" y="416"/>
                    </a:lnTo>
                    <a:lnTo>
                      <a:pt x="547" y="403"/>
                    </a:lnTo>
                    <a:lnTo>
                      <a:pt x="547" y="400"/>
                    </a:lnTo>
                    <a:lnTo>
                      <a:pt x="547" y="386"/>
                    </a:lnTo>
                    <a:lnTo>
                      <a:pt x="547" y="367"/>
                    </a:lnTo>
                    <a:lnTo>
                      <a:pt x="553" y="348"/>
                    </a:lnTo>
                    <a:lnTo>
                      <a:pt x="560" y="328"/>
                    </a:lnTo>
                    <a:lnTo>
                      <a:pt x="560" y="325"/>
                    </a:lnTo>
                    <a:lnTo>
                      <a:pt x="560" y="311"/>
                    </a:lnTo>
                    <a:lnTo>
                      <a:pt x="560" y="300"/>
                    </a:lnTo>
                    <a:lnTo>
                      <a:pt x="566" y="287"/>
                    </a:lnTo>
                    <a:lnTo>
                      <a:pt x="566" y="284"/>
                    </a:lnTo>
                    <a:lnTo>
                      <a:pt x="566" y="266"/>
                    </a:lnTo>
                    <a:lnTo>
                      <a:pt x="573" y="253"/>
                    </a:lnTo>
                    <a:lnTo>
                      <a:pt x="573" y="250"/>
                    </a:lnTo>
                    <a:lnTo>
                      <a:pt x="573" y="230"/>
                    </a:lnTo>
                    <a:lnTo>
                      <a:pt x="573" y="216"/>
                    </a:lnTo>
                    <a:lnTo>
                      <a:pt x="573" y="203"/>
                    </a:lnTo>
                    <a:lnTo>
                      <a:pt x="573" y="189"/>
                    </a:lnTo>
                    <a:lnTo>
                      <a:pt x="573" y="175"/>
                    </a:lnTo>
                    <a:lnTo>
                      <a:pt x="573" y="155"/>
                    </a:lnTo>
                    <a:lnTo>
                      <a:pt x="573" y="141"/>
                    </a:lnTo>
                    <a:lnTo>
                      <a:pt x="573" y="128"/>
                    </a:lnTo>
                    <a:lnTo>
                      <a:pt x="573" y="107"/>
                    </a:lnTo>
                    <a:lnTo>
                      <a:pt x="573" y="94"/>
                    </a:lnTo>
                    <a:lnTo>
                      <a:pt x="573" y="92"/>
                    </a:lnTo>
                    <a:lnTo>
                      <a:pt x="566" y="72"/>
                    </a:lnTo>
                    <a:lnTo>
                      <a:pt x="566" y="60"/>
                    </a:lnTo>
                    <a:lnTo>
                      <a:pt x="566" y="58"/>
                    </a:lnTo>
                    <a:lnTo>
                      <a:pt x="560" y="45"/>
                    </a:lnTo>
                    <a:lnTo>
                      <a:pt x="560" y="33"/>
                    </a:lnTo>
                    <a:lnTo>
                      <a:pt x="560" y="31"/>
                    </a:lnTo>
                    <a:lnTo>
                      <a:pt x="553" y="18"/>
                    </a:lnTo>
                    <a:lnTo>
                      <a:pt x="553" y="6"/>
                    </a:lnTo>
                    <a:close/>
                  </a:path>
                </a:pathLst>
              </a:cu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grpSp>
          <p:nvGrpSpPr>
            <p:cNvPr id="64767" name="Group 375"/>
            <p:cNvGrpSpPr>
              <a:grpSpLocks/>
            </p:cNvGrpSpPr>
            <p:nvPr/>
          </p:nvGrpSpPr>
          <p:grpSpPr bwMode="auto">
            <a:xfrm>
              <a:off x="3369" y="4506"/>
              <a:ext cx="800" cy="752"/>
              <a:chOff x="2993" y="3363"/>
              <a:chExt cx="515" cy="768"/>
            </a:xfrm>
          </p:grpSpPr>
          <p:sp>
            <p:nvSpPr>
              <p:cNvPr id="65043" name="Freeform 376"/>
              <p:cNvSpPr>
                <a:spLocks/>
              </p:cNvSpPr>
              <p:nvPr/>
            </p:nvSpPr>
            <p:spPr bwMode="auto">
              <a:xfrm>
                <a:off x="3001" y="3371"/>
                <a:ext cx="507" cy="760"/>
              </a:xfrm>
              <a:custGeom>
                <a:avLst/>
                <a:gdLst>
                  <a:gd name="T0" fmla="*/ 507 w 507"/>
                  <a:gd name="T1" fmla="*/ 6 h 760"/>
                  <a:gd name="T2" fmla="*/ 501 w 507"/>
                  <a:gd name="T3" fmla="*/ 0 h 760"/>
                  <a:gd name="T4" fmla="*/ 460 w 507"/>
                  <a:gd name="T5" fmla="*/ 21 h 760"/>
                  <a:gd name="T6" fmla="*/ 430 w 507"/>
                  <a:gd name="T7" fmla="*/ 38 h 760"/>
                  <a:gd name="T8" fmla="*/ 398 w 507"/>
                  <a:gd name="T9" fmla="*/ 70 h 760"/>
                  <a:gd name="T10" fmla="*/ 384 w 507"/>
                  <a:gd name="T11" fmla="*/ 79 h 760"/>
                  <a:gd name="T12" fmla="*/ 364 w 507"/>
                  <a:gd name="T13" fmla="*/ 99 h 760"/>
                  <a:gd name="T14" fmla="*/ 339 w 507"/>
                  <a:gd name="T15" fmla="*/ 138 h 760"/>
                  <a:gd name="T16" fmla="*/ 319 w 507"/>
                  <a:gd name="T17" fmla="*/ 158 h 760"/>
                  <a:gd name="T18" fmla="*/ 292 w 507"/>
                  <a:gd name="T19" fmla="*/ 181 h 760"/>
                  <a:gd name="T20" fmla="*/ 273 w 507"/>
                  <a:gd name="T21" fmla="*/ 206 h 760"/>
                  <a:gd name="T22" fmla="*/ 253 w 507"/>
                  <a:gd name="T23" fmla="*/ 226 h 760"/>
                  <a:gd name="T24" fmla="*/ 226 w 507"/>
                  <a:gd name="T25" fmla="*/ 256 h 760"/>
                  <a:gd name="T26" fmla="*/ 206 w 507"/>
                  <a:gd name="T27" fmla="*/ 283 h 760"/>
                  <a:gd name="T28" fmla="*/ 186 w 507"/>
                  <a:gd name="T29" fmla="*/ 310 h 760"/>
                  <a:gd name="T30" fmla="*/ 153 w 507"/>
                  <a:gd name="T31" fmla="*/ 371 h 760"/>
                  <a:gd name="T32" fmla="*/ 127 w 507"/>
                  <a:gd name="T33" fmla="*/ 419 h 760"/>
                  <a:gd name="T34" fmla="*/ 100 w 507"/>
                  <a:gd name="T35" fmla="*/ 473 h 760"/>
                  <a:gd name="T36" fmla="*/ 74 w 507"/>
                  <a:gd name="T37" fmla="*/ 528 h 760"/>
                  <a:gd name="T38" fmla="*/ 60 w 507"/>
                  <a:gd name="T39" fmla="*/ 568 h 760"/>
                  <a:gd name="T40" fmla="*/ 47 w 507"/>
                  <a:gd name="T41" fmla="*/ 609 h 760"/>
                  <a:gd name="T42" fmla="*/ 33 w 507"/>
                  <a:gd name="T43" fmla="*/ 651 h 760"/>
                  <a:gd name="T44" fmla="*/ 20 w 507"/>
                  <a:gd name="T45" fmla="*/ 692 h 760"/>
                  <a:gd name="T46" fmla="*/ 7 w 507"/>
                  <a:gd name="T47" fmla="*/ 739 h 760"/>
                  <a:gd name="T48" fmla="*/ 2 w 507"/>
                  <a:gd name="T49" fmla="*/ 759 h 760"/>
                  <a:gd name="T50" fmla="*/ 11 w 507"/>
                  <a:gd name="T51" fmla="*/ 759 h 760"/>
                  <a:gd name="T52" fmla="*/ 19 w 507"/>
                  <a:gd name="T53" fmla="*/ 740 h 760"/>
                  <a:gd name="T54" fmla="*/ 32 w 507"/>
                  <a:gd name="T55" fmla="*/ 693 h 760"/>
                  <a:gd name="T56" fmla="*/ 45 w 507"/>
                  <a:gd name="T57" fmla="*/ 655 h 760"/>
                  <a:gd name="T58" fmla="*/ 52 w 507"/>
                  <a:gd name="T59" fmla="*/ 628 h 760"/>
                  <a:gd name="T60" fmla="*/ 65 w 507"/>
                  <a:gd name="T61" fmla="*/ 598 h 760"/>
                  <a:gd name="T62" fmla="*/ 78 w 507"/>
                  <a:gd name="T63" fmla="*/ 557 h 760"/>
                  <a:gd name="T64" fmla="*/ 91 w 507"/>
                  <a:gd name="T65" fmla="*/ 519 h 760"/>
                  <a:gd name="T66" fmla="*/ 118 w 507"/>
                  <a:gd name="T67" fmla="*/ 465 h 760"/>
                  <a:gd name="T68" fmla="*/ 143 w 507"/>
                  <a:gd name="T69" fmla="*/ 412 h 760"/>
                  <a:gd name="T70" fmla="*/ 171 w 507"/>
                  <a:gd name="T71" fmla="*/ 363 h 760"/>
                  <a:gd name="T72" fmla="*/ 209 w 507"/>
                  <a:gd name="T73" fmla="*/ 303 h 760"/>
                  <a:gd name="T74" fmla="*/ 229 w 507"/>
                  <a:gd name="T75" fmla="*/ 276 h 760"/>
                  <a:gd name="T76" fmla="*/ 249 w 507"/>
                  <a:gd name="T77" fmla="*/ 249 h 760"/>
                  <a:gd name="T78" fmla="*/ 280 w 507"/>
                  <a:gd name="T79" fmla="*/ 216 h 760"/>
                  <a:gd name="T80" fmla="*/ 302 w 507"/>
                  <a:gd name="T81" fmla="*/ 188 h 760"/>
                  <a:gd name="T82" fmla="*/ 326 w 507"/>
                  <a:gd name="T83" fmla="*/ 168 h 760"/>
                  <a:gd name="T84" fmla="*/ 346 w 507"/>
                  <a:gd name="T85" fmla="*/ 148 h 760"/>
                  <a:gd name="T86" fmla="*/ 368 w 507"/>
                  <a:gd name="T87" fmla="*/ 120 h 760"/>
                  <a:gd name="T88" fmla="*/ 388 w 507"/>
                  <a:gd name="T89" fmla="*/ 99 h 760"/>
                  <a:gd name="T90" fmla="*/ 407 w 507"/>
                  <a:gd name="T91" fmla="*/ 79 h 760"/>
                  <a:gd name="T92" fmla="*/ 435 w 507"/>
                  <a:gd name="T93" fmla="*/ 57 h 760"/>
                  <a:gd name="T94" fmla="*/ 478 w 507"/>
                  <a:gd name="T95" fmla="*/ 26 h 7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07"/>
                  <a:gd name="T145" fmla="*/ 0 h 760"/>
                  <a:gd name="T146" fmla="*/ 507 w 507"/>
                  <a:gd name="T147" fmla="*/ 760 h 7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07" h="760">
                    <a:moveTo>
                      <a:pt x="504" y="12"/>
                    </a:moveTo>
                    <a:lnTo>
                      <a:pt x="506" y="11"/>
                    </a:lnTo>
                    <a:lnTo>
                      <a:pt x="507" y="9"/>
                    </a:lnTo>
                    <a:lnTo>
                      <a:pt x="507" y="6"/>
                    </a:lnTo>
                    <a:lnTo>
                      <a:pt x="507" y="4"/>
                    </a:lnTo>
                    <a:lnTo>
                      <a:pt x="506" y="2"/>
                    </a:lnTo>
                    <a:lnTo>
                      <a:pt x="504" y="1"/>
                    </a:lnTo>
                    <a:lnTo>
                      <a:pt x="501" y="0"/>
                    </a:lnTo>
                    <a:lnTo>
                      <a:pt x="499" y="1"/>
                    </a:lnTo>
                    <a:lnTo>
                      <a:pt x="486" y="8"/>
                    </a:lnTo>
                    <a:lnTo>
                      <a:pt x="473" y="15"/>
                    </a:lnTo>
                    <a:lnTo>
                      <a:pt x="460" y="21"/>
                    </a:lnTo>
                    <a:lnTo>
                      <a:pt x="447" y="28"/>
                    </a:lnTo>
                    <a:lnTo>
                      <a:pt x="433" y="35"/>
                    </a:lnTo>
                    <a:lnTo>
                      <a:pt x="431" y="36"/>
                    </a:lnTo>
                    <a:lnTo>
                      <a:pt x="430" y="38"/>
                    </a:lnTo>
                    <a:lnTo>
                      <a:pt x="425" y="50"/>
                    </a:lnTo>
                    <a:lnTo>
                      <a:pt x="414" y="55"/>
                    </a:lnTo>
                    <a:lnTo>
                      <a:pt x="412" y="56"/>
                    </a:lnTo>
                    <a:lnTo>
                      <a:pt x="398" y="70"/>
                    </a:lnTo>
                    <a:lnTo>
                      <a:pt x="387" y="76"/>
                    </a:lnTo>
                    <a:lnTo>
                      <a:pt x="385" y="77"/>
                    </a:lnTo>
                    <a:lnTo>
                      <a:pt x="384" y="79"/>
                    </a:lnTo>
                    <a:lnTo>
                      <a:pt x="379" y="90"/>
                    </a:lnTo>
                    <a:lnTo>
                      <a:pt x="367" y="96"/>
                    </a:lnTo>
                    <a:lnTo>
                      <a:pt x="365" y="97"/>
                    </a:lnTo>
                    <a:lnTo>
                      <a:pt x="364" y="99"/>
                    </a:lnTo>
                    <a:lnTo>
                      <a:pt x="359" y="111"/>
                    </a:lnTo>
                    <a:lnTo>
                      <a:pt x="346" y="124"/>
                    </a:lnTo>
                    <a:lnTo>
                      <a:pt x="345" y="126"/>
                    </a:lnTo>
                    <a:lnTo>
                      <a:pt x="339" y="138"/>
                    </a:lnTo>
                    <a:lnTo>
                      <a:pt x="328" y="144"/>
                    </a:lnTo>
                    <a:lnTo>
                      <a:pt x="326" y="145"/>
                    </a:lnTo>
                    <a:lnTo>
                      <a:pt x="325" y="147"/>
                    </a:lnTo>
                    <a:lnTo>
                      <a:pt x="319" y="158"/>
                    </a:lnTo>
                    <a:lnTo>
                      <a:pt x="308" y="164"/>
                    </a:lnTo>
                    <a:lnTo>
                      <a:pt x="306" y="165"/>
                    </a:lnTo>
                    <a:lnTo>
                      <a:pt x="293" y="179"/>
                    </a:lnTo>
                    <a:lnTo>
                      <a:pt x="292" y="181"/>
                    </a:lnTo>
                    <a:lnTo>
                      <a:pt x="286" y="192"/>
                    </a:lnTo>
                    <a:lnTo>
                      <a:pt x="273" y="206"/>
                    </a:lnTo>
                    <a:lnTo>
                      <a:pt x="262" y="212"/>
                    </a:lnTo>
                    <a:lnTo>
                      <a:pt x="260" y="213"/>
                    </a:lnTo>
                    <a:lnTo>
                      <a:pt x="259" y="215"/>
                    </a:lnTo>
                    <a:lnTo>
                      <a:pt x="253" y="226"/>
                    </a:lnTo>
                    <a:lnTo>
                      <a:pt x="240" y="240"/>
                    </a:lnTo>
                    <a:lnTo>
                      <a:pt x="227" y="254"/>
                    </a:lnTo>
                    <a:lnTo>
                      <a:pt x="226" y="256"/>
                    </a:lnTo>
                    <a:lnTo>
                      <a:pt x="220" y="267"/>
                    </a:lnTo>
                    <a:lnTo>
                      <a:pt x="207" y="281"/>
                    </a:lnTo>
                    <a:lnTo>
                      <a:pt x="206" y="283"/>
                    </a:lnTo>
                    <a:lnTo>
                      <a:pt x="200" y="294"/>
                    </a:lnTo>
                    <a:lnTo>
                      <a:pt x="187" y="308"/>
                    </a:lnTo>
                    <a:lnTo>
                      <a:pt x="186" y="310"/>
                    </a:lnTo>
                    <a:lnTo>
                      <a:pt x="179" y="324"/>
                    </a:lnTo>
                    <a:lnTo>
                      <a:pt x="173" y="337"/>
                    </a:lnTo>
                    <a:lnTo>
                      <a:pt x="160" y="358"/>
                    </a:lnTo>
                    <a:lnTo>
                      <a:pt x="153" y="371"/>
                    </a:lnTo>
                    <a:lnTo>
                      <a:pt x="146" y="390"/>
                    </a:lnTo>
                    <a:lnTo>
                      <a:pt x="134" y="403"/>
                    </a:lnTo>
                    <a:lnTo>
                      <a:pt x="133" y="405"/>
                    </a:lnTo>
                    <a:lnTo>
                      <a:pt x="127" y="419"/>
                    </a:lnTo>
                    <a:lnTo>
                      <a:pt x="120" y="432"/>
                    </a:lnTo>
                    <a:lnTo>
                      <a:pt x="113" y="446"/>
                    </a:lnTo>
                    <a:lnTo>
                      <a:pt x="107" y="460"/>
                    </a:lnTo>
                    <a:lnTo>
                      <a:pt x="100" y="473"/>
                    </a:lnTo>
                    <a:lnTo>
                      <a:pt x="93" y="487"/>
                    </a:lnTo>
                    <a:lnTo>
                      <a:pt x="87" y="500"/>
                    </a:lnTo>
                    <a:lnTo>
                      <a:pt x="80" y="514"/>
                    </a:lnTo>
                    <a:lnTo>
                      <a:pt x="74" y="528"/>
                    </a:lnTo>
                    <a:lnTo>
                      <a:pt x="67" y="541"/>
                    </a:lnTo>
                    <a:lnTo>
                      <a:pt x="66" y="543"/>
                    </a:lnTo>
                    <a:lnTo>
                      <a:pt x="66" y="556"/>
                    </a:lnTo>
                    <a:lnTo>
                      <a:pt x="60" y="568"/>
                    </a:lnTo>
                    <a:lnTo>
                      <a:pt x="54" y="582"/>
                    </a:lnTo>
                    <a:lnTo>
                      <a:pt x="53" y="584"/>
                    </a:lnTo>
                    <a:lnTo>
                      <a:pt x="53" y="597"/>
                    </a:lnTo>
                    <a:lnTo>
                      <a:pt x="47" y="609"/>
                    </a:lnTo>
                    <a:lnTo>
                      <a:pt x="41" y="623"/>
                    </a:lnTo>
                    <a:lnTo>
                      <a:pt x="34" y="636"/>
                    </a:lnTo>
                    <a:lnTo>
                      <a:pt x="33" y="638"/>
                    </a:lnTo>
                    <a:lnTo>
                      <a:pt x="33" y="651"/>
                    </a:lnTo>
                    <a:lnTo>
                      <a:pt x="27" y="664"/>
                    </a:lnTo>
                    <a:lnTo>
                      <a:pt x="21" y="677"/>
                    </a:lnTo>
                    <a:lnTo>
                      <a:pt x="20" y="679"/>
                    </a:lnTo>
                    <a:lnTo>
                      <a:pt x="20" y="692"/>
                    </a:lnTo>
                    <a:lnTo>
                      <a:pt x="14" y="704"/>
                    </a:lnTo>
                    <a:lnTo>
                      <a:pt x="8" y="718"/>
                    </a:lnTo>
                    <a:lnTo>
                      <a:pt x="7" y="720"/>
                    </a:lnTo>
                    <a:lnTo>
                      <a:pt x="7" y="739"/>
                    </a:lnTo>
                    <a:lnTo>
                      <a:pt x="1" y="752"/>
                    </a:lnTo>
                    <a:lnTo>
                      <a:pt x="0" y="754"/>
                    </a:lnTo>
                    <a:lnTo>
                      <a:pt x="1" y="757"/>
                    </a:lnTo>
                    <a:lnTo>
                      <a:pt x="2" y="759"/>
                    </a:lnTo>
                    <a:lnTo>
                      <a:pt x="4" y="760"/>
                    </a:lnTo>
                    <a:lnTo>
                      <a:pt x="6" y="760"/>
                    </a:lnTo>
                    <a:lnTo>
                      <a:pt x="9" y="760"/>
                    </a:lnTo>
                    <a:lnTo>
                      <a:pt x="11" y="759"/>
                    </a:lnTo>
                    <a:lnTo>
                      <a:pt x="12" y="757"/>
                    </a:lnTo>
                    <a:lnTo>
                      <a:pt x="19" y="743"/>
                    </a:lnTo>
                    <a:lnTo>
                      <a:pt x="19" y="740"/>
                    </a:lnTo>
                    <a:lnTo>
                      <a:pt x="19" y="722"/>
                    </a:lnTo>
                    <a:lnTo>
                      <a:pt x="25" y="709"/>
                    </a:lnTo>
                    <a:lnTo>
                      <a:pt x="32" y="696"/>
                    </a:lnTo>
                    <a:lnTo>
                      <a:pt x="32" y="693"/>
                    </a:lnTo>
                    <a:lnTo>
                      <a:pt x="32" y="681"/>
                    </a:lnTo>
                    <a:lnTo>
                      <a:pt x="38" y="669"/>
                    </a:lnTo>
                    <a:lnTo>
                      <a:pt x="45" y="655"/>
                    </a:lnTo>
                    <a:lnTo>
                      <a:pt x="45" y="652"/>
                    </a:lnTo>
                    <a:lnTo>
                      <a:pt x="45" y="640"/>
                    </a:lnTo>
                    <a:lnTo>
                      <a:pt x="52" y="628"/>
                    </a:lnTo>
                    <a:lnTo>
                      <a:pt x="58" y="614"/>
                    </a:lnTo>
                    <a:lnTo>
                      <a:pt x="65" y="601"/>
                    </a:lnTo>
                    <a:lnTo>
                      <a:pt x="65" y="598"/>
                    </a:lnTo>
                    <a:lnTo>
                      <a:pt x="65" y="586"/>
                    </a:lnTo>
                    <a:lnTo>
                      <a:pt x="71" y="573"/>
                    </a:lnTo>
                    <a:lnTo>
                      <a:pt x="78" y="560"/>
                    </a:lnTo>
                    <a:lnTo>
                      <a:pt x="78" y="557"/>
                    </a:lnTo>
                    <a:lnTo>
                      <a:pt x="78" y="545"/>
                    </a:lnTo>
                    <a:lnTo>
                      <a:pt x="85" y="533"/>
                    </a:lnTo>
                    <a:lnTo>
                      <a:pt x="91" y="519"/>
                    </a:lnTo>
                    <a:lnTo>
                      <a:pt x="98" y="505"/>
                    </a:lnTo>
                    <a:lnTo>
                      <a:pt x="104" y="492"/>
                    </a:lnTo>
                    <a:lnTo>
                      <a:pt x="111" y="478"/>
                    </a:lnTo>
                    <a:lnTo>
                      <a:pt x="118" y="465"/>
                    </a:lnTo>
                    <a:lnTo>
                      <a:pt x="124" y="451"/>
                    </a:lnTo>
                    <a:lnTo>
                      <a:pt x="131" y="437"/>
                    </a:lnTo>
                    <a:lnTo>
                      <a:pt x="138" y="424"/>
                    </a:lnTo>
                    <a:lnTo>
                      <a:pt x="143" y="412"/>
                    </a:lnTo>
                    <a:lnTo>
                      <a:pt x="156" y="399"/>
                    </a:lnTo>
                    <a:lnTo>
                      <a:pt x="157" y="397"/>
                    </a:lnTo>
                    <a:lnTo>
                      <a:pt x="164" y="376"/>
                    </a:lnTo>
                    <a:lnTo>
                      <a:pt x="171" y="363"/>
                    </a:lnTo>
                    <a:lnTo>
                      <a:pt x="184" y="342"/>
                    </a:lnTo>
                    <a:lnTo>
                      <a:pt x="190" y="329"/>
                    </a:lnTo>
                    <a:lnTo>
                      <a:pt x="196" y="317"/>
                    </a:lnTo>
                    <a:lnTo>
                      <a:pt x="209" y="303"/>
                    </a:lnTo>
                    <a:lnTo>
                      <a:pt x="210" y="301"/>
                    </a:lnTo>
                    <a:lnTo>
                      <a:pt x="216" y="290"/>
                    </a:lnTo>
                    <a:lnTo>
                      <a:pt x="229" y="276"/>
                    </a:lnTo>
                    <a:lnTo>
                      <a:pt x="230" y="274"/>
                    </a:lnTo>
                    <a:lnTo>
                      <a:pt x="236" y="263"/>
                    </a:lnTo>
                    <a:lnTo>
                      <a:pt x="249" y="249"/>
                    </a:lnTo>
                    <a:lnTo>
                      <a:pt x="262" y="235"/>
                    </a:lnTo>
                    <a:lnTo>
                      <a:pt x="263" y="233"/>
                    </a:lnTo>
                    <a:lnTo>
                      <a:pt x="269" y="222"/>
                    </a:lnTo>
                    <a:lnTo>
                      <a:pt x="280" y="216"/>
                    </a:lnTo>
                    <a:lnTo>
                      <a:pt x="282" y="215"/>
                    </a:lnTo>
                    <a:lnTo>
                      <a:pt x="295" y="201"/>
                    </a:lnTo>
                    <a:lnTo>
                      <a:pt x="296" y="199"/>
                    </a:lnTo>
                    <a:lnTo>
                      <a:pt x="302" y="188"/>
                    </a:lnTo>
                    <a:lnTo>
                      <a:pt x="315" y="174"/>
                    </a:lnTo>
                    <a:lnTo>
                      <a:pt x="326" y="168"/>
                    </a:lnTo>
                    <a:lnTo>
                      <a:pt x="328" y="167"/>
                    </a:lnTo>
                    <a:lnTo>
                      <a:pt x="329" y="165"/>
                    </a:lnTo>
                    <a:lnTo>
                      <a:pt x="335" y="154"/>
                    </a:lnTo>
                    <a:lnTo>
                      <a:pt x="346" y="148"/>
                    </a:lnTo>
                    <a:lnTo>
                      <a:pt x="348" y="147"/>
                    </a:lnTo>
                    <a:lnTo>
                      <a:pt x="349" y="145"/>
                    </a:lnTo>
                    <a:lnTo>
                      <a:pt x="355" y="133"/>
                    </a:lnTo>
                    <a:lnTo>
                      <a:pt x="368" y="120"/>
                    </a:lnTo>
                    <a:lnTo>
                      <a:pt x="369" y="118"/>
                    </a:lnTo>
                    <a:lnTo>
                      <a:pt x="374" y="106"/>
                    </a:lnTo>
                    <a:lnTo>
                      <a:pt x="386" y="100"/>
                    </a:lnTo>
                    <a:lnTo>
                      <a:pt x="388" y="99"/>
                    </a:lnTo>
                    <a:lnTo>
                      <a:pt x="389" y="97"/>
                    </a:lnTo>
                    <a:lnTo>
                      <a:pt x="394" y="86"/>
                    </a:lnTo>
                    <a:lnTo>
                      <a:pt x="405" y="80"/>
                    </a:lnTo>
                    <a:lnTo>
                      <a:pt x="407" y="79"/>
                    </a:lnTo>
                    <a:lnTo>
                      <a:pt x="421" y="65"/>
                    </a:lnTo>
                    <a:lnTo>
                      <a:pt x="432" y="60"/>
                    </a:lnTo>
                    <a:lnTo>
                      <a:pt x="434" y="59"/>
                    </a:lnTo>
                    <a:lnTo>
                      <a:pt x="435" y="57"/>
                    </a:lnTo>
                    <a:lnTo>
                      <a:pt x="440" y="45"/>
                    </a:lnTo>
                    <a:lnTo>
                      <a:pt x="452" y="39"/>
                    </a:lnTo>
                    <a:lnTo>
                      <a:pt x="465" y="32"/>
                    </a:lnTo>
                    <a:lnTo>
                      <a:pt x="478" y="26"/>
                    </a:lnTo>
                    <a:lnTo>
                      <a:pt x="491" y="19"/>
                    </a:lnTo>
                    <a:lnTo>
                      <a:pt x="50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44" name="Freeform 377"/>
              <p:cNvSpPr>
                <a:spLocks/>
              </p:cNvSpPr>
              <p:nvPr/>
            </p:nvSpPr>
            <p:spPr bwMode="auto">
              <a:xfrm>
                <a:off x="2993" y="3363"/>
                <a:ext cx="507" cy="760"/>
              </a:xfrm>
              <a:custGeom>
                <a:avLst/>
                <a:gdLst>
                  <a:gd name="T0" fmla="*/ 507 w 507"/>
                  <a:gd name="T1" fmla="*/ 6 h 760"/>
                  <a:gd name="T2" fmla="*/ 501 w 507"/>
                  <a:gd name="T3" fmla="*/ 0 h 760"/>
                  <a:gd name="T4" fmla="*/ 460 w 507"/>
                  <a:gd name="T5" fmla="*/ 21 h 760"/>
                  <a:gd name="T6" fmla="*/ 430 w 507"/>
                  <a:gd name="T7" fmla="*/ 38 h 760"/>
                  <a:gd name="T8" fmla="*/ 398 w 507"/>
                  <a:gd name="T9" fmla="*/ 70 h 760"/>
                  <a:gd name="T10" fmla="*/ 384 w 507"/>
                  <a:gd name="T11" fmla="*/ 79 h 760"/>
                  <a:gd name="T12" fmla="*/ 364 w 507"/>
                  <a:gd name="T13" fmla="*/ 99 h 760"/>
                  <a:gd name="T14" fmla="*/ 339 w 507"/>
                  <a:gd name="T15" fmla="*/ 138 h 760"/>
                  <a:gd name="T16" fmla="*/ 319 w 507"/>
                  <a:gd name="T17" fmla="*/ 158 h 760"/>
                  <a:gd name="T18" fmla="*/ 292 w 507"/>
                  <a:gd name="T19" fmla="*/ 181 h 760"/>
                  <a:gd name="T20" fmla="*/ 273 w 507"/>
                  <a:gd name="T21" fmla="*/ 206 h 760"/>
                  <a:gd name="T22" fmla="*/ 253 w 507"/>
                  <a:gd name="T23" fmla="*/ 226 h 760"/>
                  <a:gd name="T24" fmla="*/ 226 w 507"/>
                  <a:gd name="T25" fmla="*/ 256 h 760"/>
                  <a:gd name="T26" fmla="*/ 206 w 507"/>
                  <a:gd name="T27" fmla="*/ 283 h 760"/>
                  <a:gd name="T28" fmla="*/ 186 w 507"/>
                  <a:gd name="T29" fmla="*/ 310 h 760"/>
                  <a:gd name="T30" fmla="*/ 153 w 507"/>
                  <a:gd name="T31" fmla="*/ 371 h 760"/>
                  <a:gd name="T32" fmla="*/ 127 w 507"/>
                  <a:gd name="T33" fmla="*/ 419 h 760"/>
                  <a:gd name="T34" fmla="*/ 100 w 507"/>
                  <a:gd name="T35" fmla="*/ 473 h 760"/>
                  <a:gd name="T36" fmla="*/ 74 w 507"/>
                  <a:gd name="T37" fmla="*/ 528 h 760"/>
                  <a:gd name="T38" fmla="*/ 60 w 507"/>
                  <a:gd name="T39" fmla="*/ 568 h 760"/>
                  <a:gd name="T40" fmla="*/ 47 w 507"/>
                  <a:gd name="T41" fmla="*/ 609 h 760"/>
                  <a:gd name="T42" fmla="*/ 33 w 507"/>
                  <a:gd name="T43" fmla="*/ 651 h 760"/>
                  <a:gd name="T44" fmla="*/ 20 w 507"/>
                  <a:gd name="T45" fmla="*/ 692 h 760"/>
                  <a:gd name="T46" fmla="*/ 7 w 507"/>
                  <a:gd name="T47" fmla="*/ 739 h 760"/>
                  <a:gd name="T48" fmla="*/ 2 w 507"/>
                  <a:gd name="T49" fmla="*/ 759 h 760"/>
                  <a:gd name="T50" fmla="*/ 11 w 507"/>
                  <a:gd name="T51" fmla="*/ 759 h 760"/>
                  <a:gd name="T52" fmla="*/ 19 w 507"/>
                  <a:gd name="T53" fmla="*/ 740 h 760"/>
                  <a:gd name="T54" fmla="*/ 32 w 507"/>
                  <a:gd name="T55" fmla="*/ 693 h 760"/>
                  <a:gd name="T56" fmla="*/ 45 w 507"/>
                  <a:gd name="T57" fmla="*/ 655 h 760"/>
                  <a:gd name="T58" fmla="*/ 52 w 507"/>
                  <a:gd name="T59" fmla="*/ 628 h 760"/>
                  <a:gd name="T60" fmla="*/ 65 w 507"/>
                  <a:gd name="T61" fmla="*/ 598 h 760"/>
                  <a:gd name="T62" fmla="*/ 78 w 507"/>
                  <a:gd name="T63" fmla="*/ 557 h 760"/>
                  <a:gd name="T64" fmla="*/ 91 w 507"/>
                  <a:gd name="T65" fmla="*/ 519 h 760"/>
                  <a:gd name="T66" fmla="*/ 118 w 507"/>
                  <a:gd name="T67" fmla="*/ 465 h 760"/>
                  <a:gd name="T68" fmla="*/ 143 w 507"/>
                  <a:gd name="T69" fmla="*/ 412 h 760"/>
                  <a:gd name="T70" fmla="*/ 171 w 507"/>
                  <a:gd name="T71" fmla="*/ 363 h 760"/>
                  <a:gd name="T72" fmla="*/ 209 w 507"/>
                  <a:gd name="T73" fmla="*/ 303 h 760"/>
                  <a:gd name="T74" fmla="*/ 229 w 507"/>
                  <a:gd name="T75" fmla="*/ 276 h 760"/>
                  <a:gd name="T76" fmla="*/ 249 w 507"/>
                  <a:gd name="T77" fmla="*/ 249 h 760"/>
                  <a:gd name="T78" fmla="*/ 280 w 507"/>
                  <a:gd name="T79" fmla="*/ 216 h 760"/>
                  <a:gd name="T80" fmla="*/ 302 w 507"/>
                  <a:gd name="T81" fmla="*/ 188 h 760"/>
                  <a:gd name="T82" fmla="*/ 326 w 507"/>
                  <a:gd name="T83" fmla="*/ 168 h 760"/>
                  <a:gd name="T84" fmla="*/ 346 w 507"/>
                  <a:gd name="T85" fmla="*/ 148 h 760"/>
                  <a:gd name="T86" fmla="*/ 368 w 507"/>
                  <a:gd name="T87" fmla="*/ 120 h 760"/>
                  <a:gd name="T88" fmla="*/ 388 w 507"/>
                  <a:gd name="T89" fmla="*/ 99 h 760"/>
                  <a:gd name="T90" fmla="*/ 407 w 507"/>
                  <a:gd name="T91" fmla="*/ 79 h 760"/>
                  <a:gd name="T92" fmla="*/ 435 w 507"/>
                  <a:gd name="T93" fmla="*/ 57 h 760"/>
                  <a:gd name="T94" fmla="*/ 478 w 507"/>
                  <a:gd name="T95" fmla="*/ 26 h 7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07"/>
                  <a:gd name="T145" fmla="*/ 0 h 760"/>
                  <a:gd name="T146" fmla="*/ 507 w 507"/>
                  <a:gd name="T147" fmla="*/ 760 h 7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07" h="760">
                    <a:moveTo>
                      <a:pt x="504" y="12"/>
                    </a:moveTo>
                    <a:lnTo>
                      <a:pt x="506" y="11"/>
                    </a:lnTo>
                    <a:lnTo>
                      <a:pt x="507" y="9"/>
                    </a:lnTo>
                    <a:lnTo>
                      <a:pt x="507" y="6"/>
                    </a:lnTo>
                    <a:lnTo>
                      <a:pt x="507" y="4"/>
                    </a:lnTo>
                    <a:lnTo>
                      <a:pt x="506" y="2"/>
                    </a:lnTo>
                    <a:lnTo>
                      <a:pt x="504" y="1"/>
                    </a:lnTo>
                    <a:lnTo>
                      <a:pt x="501" y="0"/>
                    </a:lnTo>
                    <a:lnTo>
                      <a:pt x="499" y="1"/>
                    </a:lnTo>
                    <a:lnTo>
                      <a:pt x="486" y="8"/>
                    </a:lnTo>
                    <a:lnTo>
                      <a:pt x="473" y="15"/>
                    </a:lnTo>
                    <a:lnTo>
                      <a:pt x="460" y="21"/>
                    </a:lnTo>
                    <a:lnTo>
                      <a:pt x="447" y="28"/>
                    </a:lnTo>
                    <a:lnTo>
                      <a:pt x="433" y="35"/>
                    </a:lnTo>
                    <a:lnTo>
                      <a:pt x="431" y="36"/>
                    </a:lnTo>
                    <a:lnTo>
                      <a:pt x="430" y="38"/>
                    </a:lnTo>
                    <a:lnTo>
                      <a:pt x="425" y="50"/>
                    </a:lnTo>
                    <a:lnTo>
                      <a:pt x="414" y="55"/>
                    </a:lnTo>
                    <a:lnTo>
                      <a:pt x="412" y="56"/>
                    </a:lnTo>
                    <a:lnTo>
                      <a:pt x="398" y="70"/>
                    </a:lnTo>
                    <a:lnTo>
                      <a:pt x="387" y="76"/>
                    </a:lnTo>
                    <a:lnTo>
                      <a:pt x="385" y="77"/>
                    </a:lnTo>
                    <a:lnTo>
                      <a:pt x="384" y="79"/>
                    </a:lnTo>
                    <a:lnTo>
                      <a:pt x="379" y="90"/>
                    </a:lnTo>
                    <a:lnTo>
                      <a:pt x="367" y="96"/>
                    </a:lnTo>
                    <a:lnTo>
                      <a:pt x="365" y="97"/>
                    </a:lnTo>
                    <a:lnTo>
                      <a:pt x="364" y="99"/>
                    </a:lnTo>
                    <a:lnTo>
                      <a:pt x="359" y="111"/>
                    </a:lnTo>
                    <a:lnTo>
                      <a:pt x="346" y="124"/>
                    </a:lnTo>
                    <a:lnTo>
                      <a:pt x="345" y="126"/>
                    </a:lnTo>
                    <a:lnTo>
                      <a:pt x="339" y="138"/>
                    </a:lnTo>
                    <a:lnTo>
                      <a:pt x="328" y="144"/>
                    </a:lnTo>
                    <a:lnTo>
                      <a:pt x="326" y="145"/>
                    </a:lnTo>
                    <a:lnTo>
                      <a:pt x="325" y="147"/>
                    </a:lnTo>
                    <a:lnTo>
                      <a:pt x="319" y="158"/>
                    </a:lnTo>
                    <a:lnTo>
                      <a:pt x="308" y="164"/>
                    </a:lnTo>
                    <a:lnTo>
                      <a:pt x="306" y="165"/>
                    </a:lnTo>
                    <a:lnTo>
                      <a:pt x="293" y="179"/>
                    </a:lnTo>
                    <a:lnTo>
                      <a:pt x="292" y="181"/>
                    </a:lnTo>
                    <a:lnTo>
                      <a:pt x="286" y="192"/>
                    </a:lnTo>
                    <a:lnTo>
                      <a:pt x="273" y="206"/>
                    </a:lnTo>
                    <a:lnTo>
                      <a:pt x="262" y="212"/>
                    </a:lnTo>
                    <a:lnTo>
                      <a:pt x="260" y="213"/>
                    </a:lnTo>
                    <a:lnTo>
                      <a:pt x="259" y="215"/>
                    </a:lnTo>
                    <a:lnTo>
                      <a:pt x="253" y="226"/>
                    </a:lnTo>
                    <a:lnTo>
                      <a:pt x="240" y="240"/>
                    </a:lnTo>
                    <a:lnTo>
                      <a:pt x="227" y="254"/>
                    </a:lnTo>
                    <a:lnTo>
                      <a:pt x="226" y="256"/>
                    </a:lnTo>
                    <a:lnTo>
                      <a:pt x="220" y="267"/>
                    </a:lnTo>
                    <a:lnTo>
                      <a:pt x="207" y="281"/>
                    </a:lnTo>
                    <a:lnTo>
                      <a:pt x="206" y="283"/>
                    </a:lnTo>
                    <a:lnTo>
                      <a:pt x="200" y="294"/>
                    </a:lnTo>
                    <a:lnTo>
                      <a:pt x="187" y="308"/>
                    </a:lnTo>
                    <a:lnTo>
                      <a:pt x="186" y="310"/>
                    </a:lnTo>
                    <a:lnTo>
                      <a:pt x="179" y="324"/>
                    </a:lnTo>
                    <a:lnTo>
                      <a:pt x="173" y="337"/>
                    </a:lnTo>
                    <a:lnTo>
                      <a:pt x="160" y="358"/>
                    </a:lnTo>
                    <a:lnTo>
                      <a:pt x="153" y="371"/>
                    </a:lnTo>
                    <a:lnTo>
                      <a:pt x="146" y="390"/>
                    </a:lnTo>
                    <a:lnTo>
                      <a:pt x="134" y="403"/>
                    </a:lnTo>
                    <a:lnTo>
                      <a:pt x="133" y="405"/>
                    </a:lnTo>
                    <a:lnTo>
                      <a:pt x="127" y="419"/>
                    </a:lnTo>
                    <a:lnTo>
                      <a:pt x="120" y="432"/>
                    </a:lnTo>
                    <a:lnTo>
                      <a:pt x="113" y="446"/>
                    </a:lnTo>
                    <a:lnTo>
                      <a:pt x="107" y="460"/>
                    </a:lnTo>
                    <a:lnTo>
                      <a:pt x="100" y="473"/>
                    </a:lnTo>
                    <a:lnTo>
                      <a:pt x="93" y="487"/>
                    </a:lnTo>
                    <a:lnTo>
                      <a:pt x="87" y="500"/>
                    </a:lnTo>
                    <a:lnTo>
                      <a:pt x="80" y="514"/>
                    </a:lnTo>
                    <a:lnTo>
                      <a:pt x="74" y="528"/>
                    </a:lnTo>
                    <a:lnTo>
                      <a:pt x="67" y="541"/>
                    </a:lnTo>
                    <a:lnTo>
                      <a:pt x="66" y="543"/>
                    </a:lnTo>
                    <a:lnTo>
                      <a:pt x="66" y="556"/>
                    </a:lnTo>
                    <a:lnTo>
                      <a:pt x="60" y="568"/>
                    </a:lnTo>
                    <a:lnTo>
                      <a:pt x="54" y="582"/>
                    </a:lnTo>
                    <a:lnTo>
                      <a:pt x="53" y="584"/>
                    </a:lnTo>
                    <a:lnTo>
                      <a:pt x="53" y="597"/>
                    </a:lnTo>
                    <a:lnTo>
                      <a:pt x="47" y="609"/>
                    </a:lnTo>
                    <a:lnTo>
                      <a:pt x="41" y="623"/>
                    </a:lnTo>
                    <a:lnTo>
                      <a:pt x="34" y="636"/>
                    </a:lnTo>
                    <a:lnTo>
                      <a:pt x="33" y="638"/>
                    </a:lnTo>
                    <a:lnTo>
                      <a:pt x="33" y="651"/>
                    </a:lnTo>
                    <a:lnTo>
                      <a:pt x="27" y="664"/>
                    </a:lnTo>
                    <a:lnTo>
                      <a:pt x="21" y="677"/>
                    </a:lnTo>
                    <a:lnTo>
                      <a:pt x="20" y="679"/>
                    </a:lnTo>
                    <a:lnTo>
                      <a:pt x="20" y="692"/>
                    </a:lnTo>
                    <a:lnTo>
                      <a:pt x="14" y="704"/>
                    </a:lnTo>
                    <a:lnTo>
                      <a:pt x="8" y="718"/>
                    </a:lnTo>
                    <a:lnTo>
                      <a:pt x="7" y="720"/>
                    </a:lnTo>
                    <a:lnTo>
                      <a:pt x="7" y="739"/>
                    </a:lnTo>
                    <a:lnTo>
                      <a:pt x="1" y="752"/>
                    </a:lnTo>
                    <a:lnTo>
                      <a:pt x="0" y="754"/>
                    </a:lnTo>
                    <a:lnTo>
                      <a:pt x="1" y="757"/>
                    </a:lnTo>
                    <a:lnTo>
                      <a:pt x="2" y="759"/>
                    </a:lnTo>
                    <a:lnTo>
                      <a:pt x="4" y="760"/>
                    </a:lnTo>
                    <a:lnTo>
                      <a:pt x="6" y="760"/>
                    </a:lnTo>
                    <a:lnTo>
                      <a:pt x="9" y="760"/>
                    </a:lnTo>
                    <a:lnTo>
                      <a:pt x="11" y="759"/>
                    </a:lnTo>
                    <a:lnTo>
                      <a:pt x="12" y="757"/>
                    </a:lnTo>
                    <a:lnTo>
                      <a:pt x="19" y="743"/>
                    </a:lnTo>
                    <a:lnTo>
                      <a:pt x="19" y="740"/>
                    </a:lnTo>
                    <a:lnTo>
                      <a:pt x="19" y="722"/>
                    </a:lnTo>
                    <a:lnTo>
                      <a:pt x="25" y="709"/>
                    </a:lnTo>
                    <a:lnTo>
                      <a:pt x="32" y="696"/>
                    </a:lnTo>
                    <a:lnTo>
                      <a:pt x="32" y="693"/>
                    </a:lnTo>
                    <a:lnTo>
                      <a:pt x="32" y="681"/>
                    </a:lnTo>
                    <a:lnTo>
                      <a:pt x="38" y="669"/>
                    </a:lnTo>
                    <a:lnTo>
                      <a:pt x="45" y="655"/>
                    </a:lnTo>
                    <a:lnTo>
                      <a:pt x="45" y="652"/>
                    </a:lnTo>
                    <a:lnTo>
                      <a:pt x="45" y="640"/>
                    </a:lnTo>
                    <a:lnTo>
                      <a:pt x="52" y="628"/>
                    </a:lnTo>
                    <a:lnTo>
                      <a:pt x="58" y="614"/>
                    </a:lnTo>
                    <a:lnTo>
                      <a:pt x="65" y="601"/>
                    </a:lnTo>
                    <a:lnTo>
                      <a:pt x="65" y="598"/>
                    </a:lnTo>
                    <a:lnTo>
                      <a:pt x="65" y="586"/>
                    </a:lnTo>
                    <a:lnTo>
                      <a:pt x="71" y="573"/>
                    </a:lnTo>
                    <a:lnTo>
                      <a:pt x="78" y="560"/>
                    </a:lnTo>
                    <a:lnTo>
                      <a:pt x="78" y="557"/>
                    </a:lnTo>
                    <a:lnTo>
                      <a:pt x="78" y="545"/>
                    </a:lnTo>
                    <a:lnTo>
                      <a:pt x="85" y="533"/>
                    </a:lnTo>
                    <a:lnTo>
                      <a:pt x="91" y="519"/>
                    </a:lnTo>
                    <a:lnTo>
                      <a:pt x="98" y="505"/>
                    </a:lnTo>
                    <a:lnTo>
                      <a:pt x="104" y="492"/>
                    </a:lnTo>
                    <a:lnTo>
                      <a:pt x="111" y="478"/>
                    </a:lnTo>
                    <a:lnTo>
                      <a:pt x="118" y="465"/>
                    </a:lnTo>
                    <a:lnTo>
                      <a:pt x="124" y="451"/>
                    </a:lnTo>
                    <a:lnTo>
                      <a:pt x="131" y="437"/>
                    </a:lnTo>
                    <a:lnTo>
                      <a:pt x="138" y="424"/>
                    </a:lnTo>
                    <a:lnTo>
                      <a:pt x="143" y="412"/>
                    </a:lnTo>
                    <a:lnTo>
                      <a:pt x="156" y="399"/>
                    </a:lnTo>
                    <a:lnTo>
                      <a:pt x="157" y="397"/>
                    </a:lnTo>
                    <a:lnTo>
                      <a:pt x="164" y="376"/>
                    </a:lnTo>
                    <a:lnTo>
                      <a:pt x="171" y="363"/>
                    </a:lnTo>
                    <a:lnTo>
                      <a:pt x="184" y="342"/>
                    </a:lnTo>
                    <a:lnTo>
                      <a:pt x="190" y="329"/>
                    </a:lnTo>
                    <a:lnTo>
                      <a:pt x="196" y="317"/>
                    </a:lnTo>
                    <a:lnTo>
                      <a:pt x="209" y="303"/>
                    </a:lnTo>
                    <a:lnTo>
                      <a:pt x="210" y="301"/>
                    </a:lnTo>
                    <a:lnTo>
                      <a:pt x="216" y="290"/>
                    </a:lnTo>
                    <a:lnTo>
                      <a:pt x="229" y="276"/>
                    </a:lnTo>
                    <a:lnTo>
                      <a:pt x="230" y="274"/>
                    </a:lnTo>
                    <a:lnTo>
                      <a:pt x="236" y="263"/>
                    </a:lnTo>
                    <a:lnTo>
                      <a:pt x="249" y="249"/>
                    </a:lnTo>
                    <a:lnTo>
                      <a:pt x="262" y="235"/>
                    </a:lnTo>
                    <a:lnTo>
                      <a:pt x="263" y="233"/>
                    </a:lnTo>
                    <a:lnTo>
                      <a:pt x="269" y="222"/>
                    </a:lnTo>
                    <a:lnTo>
                      <a:pt x="280" y="216"/>
                    </a:lnTo>
                    <a:lnTo>
                      <a:pt x="282" y="215"/>
                    </a:lnTo>
                    <a:lnTo>
                      <a:pt x="295" y="201"/>
                    </a:lnTo>
                    <a:lnTo>
                      <a:pt x="296" y="199"/>
                    </a:lnTo>
                    <a:lnTo>
                      <a:pt x="302" y="188"/>
                    </a:lnTo>
                    <a:lnTo>
                      <a:pt x="315" y="174"/>
                    </a:lnTo>
                    <a:lnTo>
                      <a:pt x="326" y="168"/>
                    </a:lnTo>
                    <a:lnTo>
                      <a:pt x="328" y="167"/>
                    </a:lnTo>
                    <a:lnTo>
                      <a:pt x="329" y="165"/>
                    </a:lnTo>
                    <a:lnTo>
                      <a:pt x="335" y="154"/>
                    </a:lnTo>
                    <a:lnTo>
                      <a:pt x="346" y="148"/>
                    </a:lnTo>
                    <a:lnTo>
                      <a:pt x="348" y="147"/>
                    </a:lnTo>
                    <a:lnTo>
                      <a:pt x="349" y="145"/>
                    </a:lnTo>
                    <a:lnTo>
                      <a:pt x="355" y="133"/>
                    </a:lnTo>
                    <a:lnTo>
                      <a:pt x="368" y="120"/>
                    </a:lnTo>
                    <a:lnTo>
                      <a:pt x="369" y="118"/>
                    </a:lnTo>
                    <a:lnTo>
                      <a:pt x="374" y="106"/>
                    </a:lnTo>
                    <a:lnTo>
                      <a:pt x="386" y="100"/>
                    </a:lnTo>
                    <a:lnTo>
                      <a:pt x="388" y="99"/>
                    </a:lnTo>
                    <a:lnTo>
                      <a:pt x="389" y="97"/>
                    </a:lnTo>
                    <a:lnTo>
                      <a:pt x="394" y="86"/>
                    </a:lnTo>
                    <a:lnTo>
                      <a:pt x="405" y="80"/>
                    </a:lnTo>
                    <a:lnTo>
                      <a:pt x="407" y="79"/>
                    </a:lnTo>
                    <a:lnTo>
                      <a:pt x="421" y="65"/>
                    </a:lnTo>
                    <a:lnTo>
                      <a:pt x="432" y="60"/>
                    </a:lnTo>
                    <a:lnTo>
                      <a:pt x="434" y="59"/>
                    </a:lnTo>
                    <a:lnTo>
                      <a:pt x="435" y="57"/>
                    </a:lnTo>
                    <a:lnTo>
                      <a:pt x="440" y="45"/>
                    </a:lnTo>
                    <a:lnTo>
                      <a:pt x="452" y="39"/>
                    </a:lnTo>
                    <a:lnTo>
                      <a:pt x="465" y="32"/>
                    </a:lnTo>
                    <a:lnTo>
                      <a:pt x="478" y="26"/>
                    </a:lnTo>
                    <a:lnTo>
                      <a:pt x="491" y="19"/>
                    </a:lnTo>
                    <a:lnTo>
                      <a:pt x="504" y="12"/>
                    </a:lnTo>
                    <a:close/>
                  </a:path>
                </a:pathLst>
              </a:cu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grpSp>
          <p:nvGrpSpPr>
            <p:cNvPr id="64768" name="Group 378"/>
            <p:cNvGrpSpPr>
              <a:grpSpLocks/>
            </p:cNvGrpSpPr>
            <p:nvPr/>
          </p:nvGrpSpPr>
          <p:grpSpPr bwMode="auto">
            <a:xfrm>
              <a:off x="1528" y="3707"/>
              <a:ext cx="2231" cy="1038"/>
              <a:chOff x="1805" y="2548"/>
              <a:chExt cx="1439" cy="1060"/>
            </a:xfrm>
          </p:grpSpPr>
          <p:sp>
            <p:nvSpPr>
              <p:cNvPr id="65041" name="Freeform 379"/>
              <p:cNvSpPr>
                <a:spLocks/>
              </p:cNvSpPr>
              <p:nvPr/>
            </p:nvSpPr>
            <p:spPr bwMode="auto">
              <a:xfrm>
                <a:off x="1813" y="2556"/>
                <a:ext cx="1431" cy="1052"/>
              </a:xfrm>
              <a:custGeom>
                <a:avLst/>
                <a:gdLst>
                  <a:gd name="T0" fmla="*/ 1431 w 1431"/>
                  <a:gd name="T1" fmla="*/ 1044 h 1052"/>
                  <a:gd name="T2" fmla="*/ 1366 w 1431"/>
                  <a:gd name="T3" fmla="*/ 1020 h 1052"/>
                  <a:gd name="T4" fmla="*/ 1315 w 1431"/>
                  <a:gd name="T5" fmla="*/ 987 h 1052"/>
                  <a:gd name="T6" fmla="*/ 1247 w 1431"/>
                  <a:gd name="T7" fmla="*/ 953 h 1052"/>
                  <a:gd name="T8" fmla="*/ 1164 w 1431"/>
                  <a:gd name="T9" fmla="*/ 904 h 1052"/>
                  <a:gd name="T10" fmla="*/ 1082 w 1431"/>
                  <a:gd name="T11" fmla="*/ 856 h 1052"/>
                  <a:gd name="T12" fmla="*/ 1030 w 1431"/>
                  <a:gd name="T13" fmla="*/ 822 h 1052"/>
                  <a:gd name="T14" fmla="*/ 975 w 1431"/>
                  <a:gd name="T15" fmla="*/ 787 h 1052"/>
                  <a:gd name="T16" fmla="*/ 919 w 1431"/>
                  <a:gd name="T17" fmla="*/ 745 h 1052"/>
                  <a:gd name="T18" fmla="*/ 834 w 1431"/>
                  <a:gd name="T19" fmla="*/ 679 h 1052"/>
                  <a:gd name="T20" fmla="*/ 772 w 1431"/>
                  <a:gd name="T21" fmla="*/ 615 h 1052"/>
                  <a:gd name="T22" fmla="*/ 738 w 1431"/>
                  <a:gd name="T23" fmla="*/ 560 h 1052"/>
                  <a:gd name="T24" fmla="*/ 656 w 1431"/>
                  <a:gd name="T25" fmla="*/ 484 h 1052"/>
                  <a:gd name="T26" fmla="*/ 616 w 1431"/>
                  <a:gd name="T27" fmla="*/ 436 h 1052"/>
                  <a:gd name="T28" fmla="*/ 569 w 1431"/>
                  <a:gd name="T29" fmla="*/ 390 h 1052"/>
                  <a:gd name="T30" fmla="*/ 521 w 1431"/>
                  <a:gd name="T31" fmla="*/ 328 h 1052"/>
                  <a:gd name="T32" fmla="*/ 481 w 1431"/>
                  <a:gd name="T33" fmla="*/ 266 h 1052"/>
                  <a:gd name="T34" fmla="*/ 439 w 1431"/>
                  <a:gd name="T35" fmla="*/ 195 h 1052"/>
                  <a:gd name="T36" fmla="*/ 379 w 1431"/>
                  <a:gd name="T37" fmla="*/ 128 h 1052"/>
                  <a:gd name="T38" fmla="*/ 342 w 1431"/>
                  <a:gd name="T39" fmla="*/ 91 h 1052"/>
                  <a:gd name="T40" fmla="*/ 304 w 1431"/>
                  <a:gd name="T41" fmla="*/ 59 h 1052"/>
                  <a:gd name="T42" fmla="*/ 233 w 1431"/>
                  <a:gd name="T43" fmla="*/ 29 h 1052"/>
                  <a:gd name="T44" fmla="*/ 156 w 1431"/>
                  <a:gd name="T45" fmla="*/ 7 h 1052"/>
                  <a:gd name="T46" fmla="*/ 86 w 1431"/>
                  <a:gd name="T47" fmla="*/ 7 h 1052"/>
                  <a:gd name="T48" fmla="*/ 16 w 1431"/>
                  <a:gd name="T49" fmla="*/ 30 h 1052"/>
                  <a:gd name="T50" fmla="*/ 0 w 1431"/>
                  <a:gd name="T51" fmla="*/ 102 h 1052"/>
                  <a:gd name="T52" fmla="*/ 36 w 1431"/>
                  <a:gd name="T53" fmla="*/ 156 h 1052"/>
                  <a:gd name="T54" fmla="*/ 92 w 1431"/>
                  <a:gd name="T55" fmla="*/ 191 h 1052"/>
                  <a:gd name="T56" fmla="*/ 140 w 1431"/>
                  <a:gd name="T57" fmla="*/ 197 h 1052"/>
                  <a:gd name="T58" fmla="*/ 122 w 1431"/>
                  <a:gd name="T59" fmla="*/ 179 h 1052"/>
                  <a:gd name="T60" fmla="*/ 46 w 1431"/>
                  <a:gd name="T61" fmla="*/ 149 h 1052"/>
                  <a:gd name="T62" fmla="*/ 12 w 1431"/>
                  <a:gd name="T63" fmla="*/ 89 h 1052"/>
                  <a:gd name="T64" fmla="*/ 62 w 1431"/>
                  <a:gd name="T65" fmla="*/ 19 h 1052"/>
                  <a:gd name="T66" fmla="*/ 140 w 1431"/>
                  <a:gd name="T67" fmla="*/ 19 h 1052"/>
                  <a:gd name="T68" fmla="*/ 216 w 1431"/>
                  <a:gd name="T69" fmla="*/ 32 h 1052"/>
                  <a:gd name="T70" fmla="*/ 300 w 1431"/>
                  <a:gd name="T71" fmla="*/ 78 h 1052"/>
                  <a:gd name="T72" fmla="*/ 323 w 1431"/>
                  <a:gd name="T73" fmla="*/ 95 h 1052"/>
                  <a:gd name="T74" fmla="*/ 375 w 1431"/>
                  <a:gd name="T75" fmla="*/ 147 h 1052"/>
                  <a:gd name="T76" fmla="*/ 418 w 1431"/>
                  <a:gd name="T77" fmla="*/ 198 h 1052"/>
                  <a:gd name="T78" fmla="*/ 471 w 1431"/>
                  <a:gd name="T79" fmla="*/ 273 h 1052"/>
                  <a:gd name="T80" fmla="*/ 511 w 1431"/>
                  <a:gd name="T81" fmla="*/ 335 h 1052"/>
                  <a:gd name="T82" fmla="*/ 559 w 1431"/>
                  <a:gd name="T83" fmla="*/ 397 h 1052"/>
                  <a:gd name="T84" fmla="*/ 607 w 1431"/>
                  <a:gd name="T85" fmla="*/ 445 h 1052"/>
                  <a:gd name="T86" fmla="*/ 647 w 1431"/>
                  <a:gd name="T87" fmla="*/ 493 h 1052"/>
                  <a:gd name="T88" fmla="*/ 734 w 1431"/>
                  <a:gd name="T89" fmla="*/ 581 h 1052"/>
                  <a:gd name="T90" fmla="*/ 768 w 1431"/>
                  <a:gd name="T91" fmla="*/ 636 h 1052"/>
                  <a:gd name="T92" fmla="*/ 830 w 1431"/>
                  <a:gd name="T93" fmla="*/ 698 h 1052"/>
                  <a:gd name="T94" fmla="*/ 900 w 1431"/>
                  <a:gd name="T95" fmla="*/ 749 h 1052"/>
                  <a:gd name="T96" fmla="*/ 980 w 1431"/>
                  <a:gd name="T97" fmla="*/ 810 h 1052"/>
                  <a:gd name="T98" fmla="*/ 1043 w 1431"/>
                  <a:gd name="T99" fmla="*/ 846 h 1052"/>
                  <a:gd name="T100" fmla="*/ 1089 w 1431"/>
                  <a:gd name="T101" fmla="*/ 872 h 1052"/>
                  <a:gd name="T102" fmla="*/ 1172 w 1431"/>
                  <a:gd name="T103" fmla="*/ 922 h 1052"/>
                  <a:gd name="T104" fmla="*/ 1253 w 1431"/>
                  <a:gd name="T105" fmla="*/ 970 h 1052"/>
                  <a:gd name="T106" fmla="*/ 1324 w 1431"/>
                  <a:gd name="T107" fmla="*/ 1011 h 1052"/>
                  <a:gd name="T108" fmla="*/ 1389 w 1431"/>
                  <a:gd name="T109" fmla="*/ 1039 h 10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31"/>
                  <a:gd name="T166" fmla="*/ 0 h 1052"/>
                  <a:gd name="T167" fmla="*/ 1431 w 1431"/>
                  <a:gd name="T168" fmla="*/ 1052 h 10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31" h="1052">
                    <a:moveTo>
                      <a:pt x="1423" y="1052"/>
                    </a:moveTo>
                    <a:lnTo>
                      <a:pt x="1425" y="1052"/>
                    </a:lnTo>
                    <a:lnTo>
                      <a:pt x="1428" y="1052"/>
                    </a:lnTo>
                    <a:lnTo>
                      <a:pt x="1430" y="1051"/>
                    </a:lnTo>
                    <a:lnTo>
                      <a:pt x="1431" y="1049"/>
                    </a:lnTo>
                    <a:lnTo>
                      <a:pt x="1431" y="1046"/>
                    </a:lnTo>
                    <a:lnTo>
                      <a:pt x="1431" y="1044"/>
                    </a:lnTo>
                    <a:lnTo>
                      <a:pt x="1430" y="1042"/>
                    </a:lnTo>
                    <a:lnTo>
                      <a:pt x="1428" y="1041"/>
                    </a:lnTo>
                    <a:lnTo>
                      <a:pt x="1415" y="1035"/>
                    </a:lnTo>
                    <a:lnTo>
                      <a:pt x="1394" y="1028"/>
                    </a:lnTo>
                    <a:lnTo>
                      <a:pt x="1381" y="1021"/>
                    </a:lnTo>
                    <a:lnTo>
                      <a:pt x="1378" y="1020"/>
                    </a:lnTo>
                    <a:lnTo>
                      <a:pt x="1366" y="1020"/>
                    </a:lnTo>
                    <a:lnTo>
                      <a:pt x="1356" y="1015"/>
                    </a:lnTo>
                    <a:lnTo>
                      <a:pt x="1342" y="1001"/>
                    </a:lnTo>
                    <a:lnTo>
                      <a:pt x="1340" y="1000"/>
                    </a:lnTo>
                    <a:lnTo>
                      <a:pt x="1337" y="999"/>
                    </a:lnTo>
                    <a:lnTo>
                      <a:pt x="1327" y="999"/>
                    </a:lnTo>
                    <a:lnTo>
                      <a:pt x="1315" y="987"/>
                    </a:lnTo>
                    <a:lnTo>
                      <a:pt x="1313" y="986"/>
                    </a:lnTo>
                    <a:lnTo>
                      <a:pt x="1299" y="980"/>
                    </a:lnTo>
                    <a:lnTo>
                      <a:pt x="1286" y="972"/>
                    </a:lnTo>
                    <a:lnTo>
                      <a:pt x="1272" y="965"/>
                    </a:lnTo>
                    <a:lnTo>
                      <a:pt x="1258" y="959"/>
                    </a:lnTo>
                    <a:lnTo>
                      <a:pt x="1247" y="953"/>
                    </a:lnTo>
                    <a:lnTo>
                      <a:pt x="1233" y="939"/>
                    </a:lnTo>
                    <a:lnTo>
                      <a:pt x="1231" y="938"/>
                    </a:lnTo>
                    <a:lnTo>
                      <a:pt x="1212" y="931"/>
                    </a:lnTo>
                    <a:lnTo>
                      <a:pt x="1199" y="918"/>
                    </a:lnTo>
                    <a:lnTo>
                      <a:pt x="1197" y="917"/>
                    </a:lnTo>
                    <a:lnTo>
                      <a:pt x="1177" y="911"/>
                    </a:lnTo>
                    <a:lnTo>
                      <a:pt x="1164" y="904"/>
                    </a:lnTo>
                    <a:lnTo>
                      <a:pt x="1150" y="897"/>
                    </a:lnTo>
                    <a:lnTo>
                      <a:pt x="1136" y="890"/>
                    </a:lnTo>
                    <a:lnTo>
                      <a:pt x="1123" y="883"/>
                    </a:lnTo>
                    <a:lnTo>
                      <a:pt x="1111" y="877"/>
                    </a:lnTo>
                    <a:lnTo>
                      <a:pt x="1098" y="863"/>
                    </a:lnTo>
                    <a:lnTo>
                      <a:pt x="1096" y="862"/>
                    </a:lnTo>
                    <a:lnTo>
                      <a:pt x="1082" y="856"/>
                    </a:lnTo>
                    <a:lnTo>
                      <a:pt x="1071" y="850"/>
                    </a:lnTo>
                    <a:lnTo>
                      <a:pt x="1064" y="838"/>
                    </a:lnTo>
                    <a:lnTo>
                      <a:pt x="1063" y="836"/>
                    </a:lnTo>
                    <a:lnTo>
                      <a:pt x="1061" y="835"/>
                    </a:lnTo>
                    <a:lnTo>
                      <a:pt x="1058" y="834"/>
                    </a:lnTo>
                    <a:lnTo>
                      <a:pt x="1048" y="834"/>
                    </a:lnTo>
                    <a:lnTo>
                      <a:pt x="1030" y="822"/>
                    </a:lnTo>
                    <a:lnTo>
                      <a:pt x="1016" y="808"/>
                    </a:lnTo>
                    <a:lnTo>
                      <a:pt x="1014" y="807"/>
                    </a:lnTo>
                    <a:lnTo>
                      <a:pt x="1011" y="806"/>
                    </a:lnTo>
                    <a:lnTo>
                      <a:pt x="999" y="806"/>
                    </a:lnTo>
                    <a:lnTo>
                      <a:pt x="989" y="801"/>
                    </a:lnTo>
                    <a:lnTo>
                      <a:pt x="975" y="787"/>
                    </a:lnTo>
                    <a:lnTo>
                      <a:pt x="962" y="774"/>
                    </a:lnTo>
                    <a:lnTo>
                      <a:pt x="960" y="773"/>
                    </a:lnTo>
                    <a:lnTo>
                      <a:pt x="946" y="766"/>
                    </a:lnTo>
                    <a:lnTo>
                      <a:pt x="935" y="760"/>
                    </a:lnTo>
                    <a:lnTo>
                      <a:pt x="921" y="746"/>
                    </a:lnTo>
                    <a:lnTo>
                      <a:pt x="919" y="745"/>
                    </a:lnTo>
                    <a:lnTo>
                      <a:pt x="907" y="739"/>
                    </a:lnTo>
                    <a:lnTo>
                      <a:pt x="887" y="719"/>
                    </a:lnTo>
                    <a:lnTo>
                      <a:pt x="867" y="705"/>
                    </a:lnTo>
                    <a:lnTo>
                      <a:pt x="865" y="704"/>
                    </a:lnTo>
                    <a:lnTo>
                      <a:pt x="851" y="697"/>
                    </a:lnTo>
                    <a:lnTo>
                      <a:pt x="840" y="691"/>
                    </a:lnTo>
                    <a:lnTo>
                      <a:pt x="834" y="679"/>
                    </a:lnTo>
                    <a:lnTo>
                      <a:pt x="833" y="677"/>
                    </a:lnTo>
                    <a:lnTo>
                      <a:pt x="813" y="663"/>
                    </a:lnTo>
                    <a:lnTo>
                      <a:pt x="799" y="643"/>
                    </a:lnTo>
                    <a:lnTo>
                      <a:pt x="797" y="642"/>
                    </a:lnTo>
                    <a:lnTo>
                      <a:pt x="778" y="629"/>
                    </a:lnTo>
                    <a:lnTo>
                      <a:pt x="773" y="617"/>
                    </a:lnTo>
                    <a:lnTo>
                      <a:pt x="772" y="615"/>
                    </a:lnTo>
                    <a:lnTo>
                      <a:pt x="759" y="603"/>
                    </a:lnTo>
                    <a:lnTo>
                      <a:pt x="759" y="592"/>
                    </a:lnTo>
                    <a:lnTo>
                      <a:pt x="759" y="590"/>
                    </a:lnTo>
                    <a:lnTo>
                      <a:pt x="758" y="588"/>
                    </a:lnTo>
                    <a:lnTo>
                      <a:pt x="744" y="574"/>
                    </a:lnTo>
                    <a:lnTo>
                      <a:pt x="739" y="562"/>
                    </a:lnTo>
                    <a:lnTo>
                      <a:pt x="738" y="560"/>
                    </a:lnTo>
                    <a:lnTo>
                      <a:pt x="724" y="547"/>
                    </a:lnTo>
                    <a:lnTo>
                      <a:pt x="704" y="526"/>
                    </a:lnTo>
                    <a:lnTo>
                      <a:pt x="702" y="525"/>
                    </a:lnTo>
                    <a:lnTo>
                      <a:pt x="690" y="519"/>
                    </a:lnTo>
                    <a:lnTo>
                      <a:pt x="670" y="498"/>
                    </a:lnTo>
                    <a:lnTo>
                      <a:pt x="656" y="484"/>
                    </a:lnTo>
                    <a:lnTo>
                      <a:pt x="650" y="473"/>
                    </a:lnTo>
                    <a:lnTo>
                      <a:pt x="649" y="471"/>
                    </a:lnTo>
                    <a:lnTo>
                      <a:pt x="647" y="470"/>
                    </a:lnTo>
                    <a:lnTo>
                      <a:pt x="636" y="464"/>
                    </a:lnTo>
                    <a:lnTo>
                      <a:pt x="630" y="452"/>
                    </a:lnTo>
                    <a:lnTo>
                      <a:pt x="629" y="450"/>
                    </a:lnTo>
                    <a:lnTo>
                      <a:pt x="616" y="436"/>
                    </a:lnTo>
                    <a:lnTo>
                      <a:pt x="609" y="424"/>
                    </a:lnTo>
                    <a:lnTo>
                      <a:pt x="608" y="422"/>
                    </a:lnTo>
                    <a:lnTo>
                      <a:pt x="606" y="421"/>
                    </a:lnTo>
                    <a:lnTo>
                      <a:pt x="594" y="416"/>
                    </a:lnTo>
                    <a:lnTo>
                      <a:pt x="575" y="402"/>
                    </a:lnTo>
                    <a:lnTo>
                      <a:pt x="569" y="390"/>
                    </a:lnTo>
                    <a:lnTo>
                      <a:pt x="568" y="388"/>
                    </a:lnTo>
                    <a:lnTo>
                      <a:pt x="555" y="374"/>
                    </a:lnTo>
                    <a:lnTo>
                      <a:pt x="553" y="373"/>
                    </a:lnTo>
                    <a:lnTo>
                      <a:pt x="541" y="367"/>
                    </a:lnTo>
                    <a:lnTo>
                      <a:pt x="535" y="355"/>
                    </a:lnTo>
                    <a:lnTo>
                      <a:pt x="528" y="342"/>
                    </a:lnTo>
                    <a:lnTo>
                      <a:pt x="521" y="328"/>
                    </a:lnTo>
                    <a:lnTo>
                      <a:pt x="520" y="326"/>
                    </a:lnTo>
                    <a:lnTo>
                      <a:pt x="518" y="325"/>
                    </a:lnTo>
                    <a:lnTo>
                      <a:pt x="507" y="319"/>
                    </a:lnTo>
                    <a:lnTo>
                      <a:pt x="501" y="307"/>
                    </a:lnTo>
                    <a:lnTo>
                      <a:pt x="494" y="294"/>
                    </a:lnTo>
                    <a:lnTo>
                      <a:pt x="487" y="279"/>
                    </a:lnTo>
                    <a:lnTo>
                      <a:pt x="481" y="266"/>
                    </a:lnTo>
                    <a:lnTo>
                      <a:pt x="480" y="264"/>
                    </a:lnTo>
                    <a:lnTo>
                      <a:pt x="466" y="250"/>
                    </a:lnTo>
                    <a:lnTo>
                      <a:pt x="460" y="238"/>
                    </a:lnTo>
                    <a:lnTo>
                      <a:pt x="453" y="224"/>
                    </a:lnTo>
                    <a:lnTo>
                      <a:pt x="447" y="211"/>
                    </a:lnTo>
                    <a:lnTo>
                      <a:pt x="440" y="197"/>
                    </a:lnTo>
                    <a:lnTo>
                      <a:pt x="439" y="195"/>
                    </a:lnTo>
                    <a:lnTo>
                      <a:pt x="437" y="194"/>
                    </a:lnTo>
                    <a:lnTo>
                      <a:pt x="424" y="188"/>
                    </a:lnTo>
                    <a:lnTo>
                      <a:pt x="413" y="169"/>
                    </a:lnTo>
                    <a:lnTo>
                      <a:pt x="412" y="167"/>
                    </a:lnTo>
                    <a:lnTo>
                      <a:pt x="398" y="153"/>
                    </a:lnTo>
                    <a:lnTo>
                      <a:pt x="385" y="140"/>
                    </a:lnTo>
                    <a:lnTo>
                      <a:pt x="379" y="128"/>
                    </a:lnTo>
                    <a:lnTo>
                      <a:pt x="378" y="126"/>
                    </a:lnTo>
                    <a:lnTo>
                      <a:pt x="376" y="125"/>
                    </a:lnTo>
                    <a:lnTo>
                      <a:pt x="364" y="119"/>
                    </a:lnTo>
                    <a:lnTo>
                      <a:pt x="359" y="107"/>
                    </a:lnTo>
                    <a:lnTo>
                      <a:pt x="358" y="105"/>
                    </a:lnTo>
                    <a:lnTo>
                      <a:pt x="344" y="92"/>
                    </a:lnTo>
                    <a:lnTo>
                      <a:pt x="342" y="91"/>
                    </a:lnTo>
                    <a:lnTo>
                      <a:pt x="330" y="85"/>
                    </a:lnTo>
                    <a:lnTo>
                      <a:pt x="324" y="73"/>
                    </a:lnTo>
                    <a:lnTo>
                      <a:pt x="323" y="71"/>
                    </a:lnTo>
                    <a:lnTo>
                      <a:pt x="321" y="70"/>
                    </a:lnTo>
                    <a:lnTo>
                      <a:pt x="318" y="69"/>
                    </a:lnTo>
                    <a:lnTo>
                      <a:pt x="309" y="69"/>
                    </a:lnTo>
                    <a:lnTo>
                      <a:pt x="304" y="59"/>
                    </a:lnTo>
                    <a:lnTo>
                      <a:pt x="303" y="57"/>
                    </a:lnTo>
                    <a:lnTo>
                      <a:pt x="283" y="43"/>
                    </a:lnTo>
                    <a:lnTo>
                      <a:pt x="281" y="42"/>
                    </a:lnTo>
                    <a:lnTo>
                      <a:pt x="278" y="41"/>
                    </a:lnTo>
                    <a:lnTo>
                      <a:pt x="266" y="41"/>
                    </a:lnTo>
                    <a:lnTo>
                      <a:pt x="253" y="36"/>
                    </a:lnTo>
                    <a:lnTo>
                      <a:pt x="233" y="29"/>
                    </a:lnTo>
                    <a:lnTo>
                      <a:pt x="220" y="21"/>
                    </a:lnTo>
                    <a:lnTo>
                      <a:pt x="217" y="20"/>
                    </a:lnTo>
                    <a:lnTo>
                      <a:pt x="204" y="20"/>
                    </a:lnTo>
                    <a:lnTo>
                      <a:pt x="186" y="15"/>
                    </a:lnTo>
                    <a:lnTo>
                      <a:pt x="172" y="8"/>
                    </a:lnTo>
                    <a:lnTo>
                      <a:pt x="169" y="7"/>
                    </a:lnTo>
                    <a:lnTo>
                      <a:pt x="156" y="7"/>
                    </a:lnTo>
                    <a:lnTo>
                      <a:pt x="144" y="7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86" y="7"/>
                    </a:lnTo>
                    <a:lnTo>
                      <a:pt x="74" y="7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45" y="15"/>
                    </a:lnTo>
                    <a:lnTo>
                      <a:pt x="31" y="21"/>
                    </a:lnTo>
                    <a:lnTo>
                      <a:pt x="18" y="29"/>
                    </a:lnTo>
                    <a:lnTo>
                      <a:pt x="16" y="30"/>
                    </a:lnTo>
                    <a:lnTo>
                      <a:pt x="15" y="32"/>
                    </a:lnTo>
                    <a:lnTo>
                      <a:pt x="8" y="45"/>
                    </a:lnTo>
                    <a:lnTo>
                      <a:pt x="1" y="59"/>
                    </a:lnTo>
                    <a:lnTo>
                      <a:pt x="0" y="61"/>
                    </a:lnTo>
                    <a:lnTo>
                      <a:pt x="0" y="75"/>
                    </a:lnTo>
                    <a:lnTo>
                      <a:pt x="0" y="8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8" y="120"/>
                    </a:lnTo>
                    <a:lnTo>
                      <a:pt x="15" y="133"/>
                    </a:lnTo>
                    <a:lnTo>
                      <a:pt x="21" y="147"/>
                    </a:lnTo>
                    <a:lnTo>
                      <a:pt x="22" y="149"/>
                    </a:lnTo>
                    <a:lnTo>
                      <a:pt x="24" y="150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43" y="170"/>
                    </a:lnTo>
                    <a:lnTo>
                      <a:pt x="45" y="171"/>
                    </a:lnTo>
                    <a:lnTo>
                      <a:pt x="47" y="171"/>
                    </a:lnTo>
                    <a:lnTo>
                      <a:pt x="59" y="171"/>
                    </a:lnTo>
                    <a:lnTo>
                      <a:pt x="79" y="184"/>
                    </a:lnTo>
                    <a:lnTo>
                      <a:pt x="92" y="191"/>
                    </a:lnTo>
                    <a:lnTo>
                      <a:pt x="94" y="191"/>
                    </a:lnTo>
                    <a:lnTo>
                      <a:pt x="108" y="191"/>
                    </a:lnTo>
                    <a:lnTo>
                      <a:pt x="121" y="191"/>
                    </a:lnTo>
                    <a:lnTo>
                      <a:pt x="133" y="198"/>
                    </a:lnTo>
                    <a:lnTo>
                      <a:pt x="135" y="198"/>
                    </a:lnTo>
                    <a:lnTo>
                      <a:pt x="138" y="198"/>
                    </a:lnTo>
                    <a:lnTo>
                      <a:pt x="140" y="197"/>
                    </a:lnTo>
                    <a:lnTo>
                      <a:pt x="141" y="195"/>
                    </a:lnTo>
                    <a:lnTo>
                      <a:pt x="141" y="192"/>
                    </a:lnTo>
                    <a:lnTo>
                      <a:pt x="141" y="190"/>
                    </a:lnTo>
                    <a:lnTo>
                      <a:pt x="140" y="188"/>
                    </a:lnTo>
                    <a:lnTo>
                      <a:pt x="138" y="187"/>
                    </a:lnTo>
                    <a:lnTo>
                      <a:pt x="125" y="180"/>
                    </a:lnTo>
                    <a:lnTo>
                      <a:pt x="122" y="179"/>
                    </a:lnTo>
                    <a:lnTo>
                      <a:pt x="108" y="179"/>
                    </a:lnTo>
                    <a:lnTo>
                      <a:pt x="96" y="179"/>
                    </a:lnTo>
                    <a:lnTo>
                      <a:pt x="84" y="173"/>
                    </a:lnTo>
                    <a:lnTo>
                      <a:pt x="63" y="160"/>
                    </a:lnTo>
                    <a:lnTo>
                      <a:pt x="60" y="159"/>
                    </a:lnTo>
                    <a:lnTo>
                      <a:pt x="51" y="159"/>
                    </a:lnTo>
                    <a:lnTo>
                      <a:pt x="46" y="149"/>
                    </a:lnTo>
                    <a:lnTo>
                      <a:pt x="45" y="147"/>
                    </a:lnTo>
                    <a:lnTo>
                      <a:pt x="43" y="146"/>
                    </a:lnTo>
                    <a:lnTo>
                      <a:pt x="31" y="140"/>
                    </a:lnTo>
                    <a:lnTo>
                      <a:pt x="26" y="128"/>
                    </a:lnTo>
                    <a:lnTo>
                      <a:pt x="19" y="115"/>
                    </a:lnTo>
                    <a:lnTo>
                      <a:pt x="12" y="101"/>
                    </a:lnTo>
                    <a:lnTo>
                      <a:pt x="12" y="89"/>
                    </a:lnTo>
                    <a:lnTo>
                      <a:pt x="12" y="75"/>
                    </a:lnTo>
                    <a:lnTo>
                      <a:pt x="12" y="63"/>
                    </a:lnTo>
                    <a:lnTo>
                      <a:pt x="19" y="50"/>
                    </a:lnTo>
                    <a:lnTo>
                      <a:pt x="25" y="38"/>
                    </a:lnTo>
                    <a:lnTo>
                      <a:pt x="36" y="32"/>
                    </a:lnTo>
                    <a:lnTo>
                      <a:pt x="50" y="26"/>
                    </a:lnTo>
                    <a:lnTo>
                      <a:pt x="62" y="19"/>
                    </a:lnTo>
                    <a:lnTo>
                      <a:pt x="74" y="19"/>
                    </a:lnTo>
                    <a:lnTo>
                      <a:pt x="87" y="19"/>
                    </a:lnTo>
                    <a:lnTo>
                      <a:pt x="90" y="19"/>
                    </a:lnTo>
                    <a:lnTo>
                      <a:pt x="103" y="12"/>
                    </a:lnTo>
                    <a:lnTo>
                      <a:pt x="115" y="12"/>
                    </a:lnTo>
                    <a:lnTo>
                      <a:pt x="127" y="12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56" y="19"/>
                    </a:lnTo>
                    <a:lnTo>
                      <a:pt x="168" y="19"/>
                    </a:lnTo>
                    <a:lnTo>
                      <a:pt x="181" y="26"/>
                    </a:lnTo>
                    <a:lnTo>
                      <a:pt x="201" y="32"/>
                    </a:lnTo>
                    <a:lnTo>
                      <a:pt x="203" y="32"/>
                    </a:lnTo>
                    <a:lnTo>
                      <a:pt x="216" y="32"/>
                    </a:lnTo>
                    <a:lnTo>
                      <a:pt x="228" y="40"/>
                    </a:lnTo>
                    <a:lnTo>
                      <a:pt x="248" y="47"/>
                    </a:lnTo>
                    <a:lnTo>
                      <a:pt x="262" y="53"/>
                    </a:lnTo>
                    <a:lnTo>
                      <a:pt x="264" y="53"/>
                    </a:lnTo>
                    <a:lnTo>
                      <a:pt x="276" y="53"/>
                    </a:lnTo>
                    <a:lnTo>
                      <a:pt x="294" y="66"/>
                    </a:lnTo>
                    <a:lnTo>
                      <a:pt x="300" y="78"/>
                    </a:lnTo>
                    <a:lnTo>
                      <a:pt x="301" y="80"/>
                    </a:lnTo>
                    <a:lnTo>
                      <a:pt x="303" y="81"/>
                    </a:lnTo>
                    <a:lnTo>
                      <a:pt x="305" y="81"/>
                    </a:lnTo>
                    <a:lnTo>
                      <a:pt x="315" y="81"/>
                    </a:lnTo>
                    <a:lnTo>
                      <a:pt x="320" y="92"/>
                    </a:lnTo>
                    <a:lnTo>
                      <a:pt x="321" y="94"/>
                    </a:lnTo>
                    <a:lnTo>
                      <a:pt x="323" y="95"/>
                    </a:lnTo>
                    <a:lnTo>
                      <a:pt x="335" y="101"/>
                    </a:lnTo>
                    <a:lnTo>
                      <a:pt x="349" y="114"/>
                    </a:lnTo>
                    <a:lnTo>
                      <a:pt x="354" y="126"/>
                    </a:lnTo>
                    <a:lnTo>
                      <a:pt x="355" y="128"/>
                    </a:lnTo>
                    <a:lnTo>
                      <a:pt x="357" y="129"/>
                    </a:lnTo>
                    <a:lnTo>
                      <a:pt x="369" y="135"/>
                    </a:lnTo>
                    <a:lnTo>
                      <a:pt x="375" y="147"/>
                    </a:lnTo>
                    <a:lnTo>
                      <a:pt x="376" y="149"/>
                    </a:lnTo>
                    <a:lnTo>
                      <a:pt x="389" y="162"/>
                    </a:lnTo>
                    <a:lnTo>
                      <a:pt x="403" y="176"/>
                    </a:lnTo>
                    <a:lnTo>
                      <a:pt x="415" y="195"/>
                    </a:lnTo>
                    <a:lnTo>
                      <a:pt x="416" y="197"/>
                    </a:lnTo>
                    <a:lnTo>
                      <a:pt x="418" y="198"/>
                    </a:lnTo>
                    <a:lnTo>
                      <a:pt x="430" y="204"/>
                    </a:lnTo>
                    <a:lnTo>
                      <a:pt x="436" y="216"/>
                    </a:lnTo>
                    <a:lnTo>
                      <a:pt x="442" y="229"/>
                    </a:lnTo>
                    <a:lnTo>
                      <a:pt x="449" y="243"/>
                    </a:lnTo>
                    <a:lnTo>
                      <a:pt x="456" y="257"/>
                    </a:lnTo>
                    <a:lnTo>
                      <a:pt x="457" y="259"/>
                    </a:lnTo>
                    <a:lnTo>
                      <a:pt x="471" y="273"/>
                    </a:lnTo>
                    <a:lnTo>
                      <a:pt x="476" y="284"/>
                    </a:lnTo>
                    <a:lnTo>
                      <a:pt x="483" y="299"/>
                    </a:lnTo>
                    <a:lnTo>
                      <a:pt x="490" y="312"/>
                    </a:lnTo>
                    <a:lnTo>
                      <a:pt x="497" y="326"/>
                    </a:lnTo>
                    <a:lnTo>
                      <a:pt x="498" y="328"/>
                    </a:lnTo>
                    <a:lnTo>
                      <a:pt x="500" y="329"/>
                    </a:lnTo>
                    <a:lnTo>
                      <a:pt x="511" y="335"/>
                    </a:lnTo>
                    <a:lnTo>
                      <a:pt x="517" y="347"/>
                    </a:lnTo>
                    <a:lnTo>
                      <a:pt x="524" y="360"/>
                    </a:lnTo>
                    <a:lnTo>
                      <a:pt x="531" y="374"/>
                    </a:lnTo>
                    <a:lnTo>
                      <a:pt x="532" y="376"/>
                    </a:lnTo>
                    <a:lnTo>
                      <a:pt x="534" y="377"/>
                    </a:lnTo>
                    <a:lnTo>
                      <a:pt x="546" y="383"/>
                    </a:lnTo>
                    <a:lnTo>
                      <a:pt x="559" y="397"/>
                    </a:lnTo>
                    <a:lnTo>
                      <a:pt x="565" y="409"/>
                    </a:lnTo>
                    <a:lnTo>
                      <a:pt x="566" y="411"/>
                    </a:lnTo>
                    <a:lnTo>
                      <a:pt x="586" y="425"/>
                    </a:lnTo>
                    <a:lnTo>
                      <a:pt x="588" y="426"/>
                    </a:lnTo>
                    <a:lnTo>
                      <a:pt x="599" y="431"/>
                    </a:lnTo>
                    <a:lnTo>
                      <a:pt x="606" y="443"/>
                    </a:lnTo>
                    <a:lnTo>
                      <a:pt x="607" y="445"/>
                    </a:lnTo>
                    <a:lnTo>
                      <a:pt x="620" y="459"/>
                    </a:lnTo>
                    <a:lnTo>
                      <a:pt x="626" y="471"/>
                    </a:lnTo>
                    <a:lnTo>
                      <a:pt x="627" y="473"/>
                    </a:lnTo>
                    <a:lnTo>
                      <a:pt x="629" y="474"/>
                    </a:lnTo>
                    <a:lnTo>
                      <a:pt x="640" y="480"/>
                    </a:lnTo>
                    <a:lnTo>
                      <a:pt x="646" y="491"/>
                    </a:lnTo>
                    <a:lnTo>
                      <a:pt x="647" y="493"/>
                    </a:lnTo>
                    <a:lnTo>
                      <a:pt x="661" y="507"/>
                    </a:lnTo>
                    <a:lnTo>
                      <a:pt x="681" y="528"/>
                    </a:lnTo>
                    <a:lnTo>
                      <a:pt x="683" y="529"/>
                    </a:lnTo>
                    <a:lnTo>
                      <a:pt x="695" y="535"/>
                    </a:lnTo>
                    <a:lnTo>
                      <a:pt x="715" y="556"/>
                    </a:lnTo>
                    <a:lnTo>
                      <a:pt x="729" y="569"/>
                    </a:lnTo>
                    <a:lnTo>
                      <a:pt x="734" y="581"/>
                    </a:lnTo>
                    <a:lnTo>
                      <a:pt x="735" y="583"/>
                    </a:lnTo>
                    <a:lnTo>
                      <a:pt x="747" y="595"/>
                    </a:lnTo>
                    <a:lnTo>
                      <a:pt x="747" y="606"/>
                    </a:lnTo>
                    <a:lnTo>
                      <a:pt x="748" y="609"/>
                    </a:lnTo>
                    <a:lnTo>
                      <a:pt x="749" y="611"/>
                    </a:lnTo>
                    <a:lnTo>
                      <a:pt x="763" y="624"/>
                    </a:lnTo>
                    <a:lnTo>
                      <a:pt x="768" y="636"/>
                    </a:lnTo>
                    <a:lnTo>
                      <a:pt x="769" y="638"/>
                    </a:lnTo>
                    <a:lnTo>
                      <a:pt x="771" y="639"/>
                    </a:lnTo>
                    <a:lnTo>
                      <a:pt x="790" y="652"/>
                    </a:lnTo>
                    <a:lnTo>
                      <a:pt x="804" y="672"/>
                    </a:lnTo>
                    <a:lnTo>
                      <a:pt x="824" y="686"/>
                    </a:lnTo>
                    <a:lnTo>
                      <a:pt x="830" y="698"/>
                    </a:lnTo>
                    <a:lnTo>
                      <a:pt x="831" y="700"/>
                    </a:lnTo>
                    <a:lnTo>
                      <a:pt x="833" y="701"/>
                    </a:lnTo>
                    <a:lnTo>
                      <a:pt x="846" y="708"/>
                    </a:lnTo>
                    <a:lnTo>
                      <a:pt x="858" y="714"/>
                    </a:lnTo>
                    <a:lnTo>
                      <a:pt x="878" y="728"/>
                    </a:lnTo>
                    <a:lnTo>
                      <a:pt x="898" y="748"/>
                    </a:lnTo>
                    <a:lnTo>
                      <a:pt x="900" y="749"/>
                    </a:lnTo>
                    <a:lnTo>
                      <a:pt x="912" y="755"/>
                    </a:lnTo>
                    <a:lnTo>
                      <a:pt x="926" y="769"/>
                    </a:lnTo>
                    <a:lnTo>
                      <a:pt x="928" y="770"/>
                    </a:lnTo>
                    <a:lnTo>
                      <a:pt x="941" y="777"/>
                    </a:lnTo>
                    <a:lnTo>
                      <a:pt x="953" y="783"/>
                    </a:lnTo>
                    <a:lnTo>
                      <a:pt x="966" y="796"/>
                    </a:lnTo>
                    <a:lnTo>
                      <a:pt x="980" y="810"/>
                    </a:lnTo>
                    <a:lnTo>
                      <a:pt x="982" y="811"/>
                    </a:lnTo>
                    <a:lnTo>
                      <a:pt x="995" y="818"/>
                    </a:lnTo>
                    <a:lnTo>
                      <a:pt x="997" y="818"/>
                    </a:lnTo>
                    <a:lnTo>
                      <a:pt x="1008" y="818"/>
                    </a:lnTo>
                    <a:lnTo>
                      <a:pt x="1021" y="831"/>
                    </a:lnTo>
                    <a:lnTo>
                      <a:pt x="1041" y="845"/>
                    </a:lnTo>
                    <a:lnTo>
                      <a:pt x="1043" y="846"/>
                    </a:lnTo>
                    <a:lnTo>
                      <a:pt x="1045" y="846"/>
                    </a:lnTo>
                    <a:lnTo>
                      <a:pt x="1055" y="846"/>
                    </a:lnTo>
                    <a:lnTo>
                      <a:pt x="1061" y="857"/>
                    </a:lnTo>
                    <a:lnTo>
                      <a:pt x="1062" y="859"/>
                    </a:lnTo>
                    <a:lnTo>
                      <a:pt x="1064" y="860"/>
                    </a:lnTo>
                    <a:lnTo>
                      <a:pt x="1077" y="867"/>
                    </a:lnTo>
                    <a:lnTo>
                      <a:pt x="1089" y="872"/>
                    </a:lnTo>
                    <a:lnTo>
                      <a:pt x="1102" y="886"/>
                    </a:lnTo>
                    <a:lnTo>
                      <a:pt x="1104" y="887"/>
                    </a:lnTo>
                    <a:lnTo>
                      <a:pt x="1118" y="894"/>
                    </a:lnTo>
                    <a:lnTo>
                      <a:pt x="1131" y="901"/>
                    </a:lnTo>
                    <a:lnTo>
                      <a:pt x="1145" y="908"/>
                    </a:lnTo>
                    <a:lnTo>
                      <a:pt x="1159" y="915"/>
                    </a:lnTo>
                    <a:lnTo>
                      <a:pt x="1172" y="922"/>
                    </a:lnTo>
                    <a:lnTo>
                      <a:pt x="1190" y="927"/>
                    </a:lnTo>
                    <a:lnTo>
                      <a:pt x="1204" y="941"/>
                    </a:lnTo>
                    <a:lnTo>
                      <a:pt x="1206" y="942"/>
                    </a:lnTo>
                    <a:lnTo>
                      <a:pt x="1224" y="948"/>
                    </a:lnTo>
                    <a:lnTo>
                      <a:pt x="1238" y="962"/>
                    </a:lnTo>
                    <a:lnTo>
                      <a:pt x="1240" y="963"/>
                    </a:lnTo>
                    <a:lnTo>
                      <a:pt x="1253" y="970"/>
                    </a:lnTo>
                    <a:lnTo>
                      <a:pt x="1267" y="976"/>
                    </a:lnTo>
                    <a:lnTo>
                      <a:pt x="1281" y="983"/>
                    </a:lnTo>
                    <a:lnTo>
                      <a:pt x="1294" y="991"/>
                    </a:lnTo>
                    <a:lnTo>
                      <a:pt x="1306" y="996"/>
                    </a:lnTo>
                    <a:lnTo>
                      <a:pt x="1320" y="1010"/>
                    </a:lnTo>
                    <a:lnTo>
                      <a:pt x="1322" y="1011"/>
                    </a:lnTo>
                    <a:lnTo>
                      <a:pt x="1324" y="1011"/>
                    </a:lnTo>
                    <a:lnTo>
                      <a:pt x="1334" y="1011"/>
                    </a:lnTo>
                    <a:lnTo>
                      <a:pt x="1347" y="1024"/>
                    </a:lnTo>
                    <a:lnTo>
                      <a:pt x="1349" y="1025"/>
                    </a:lnTo>
                    <a:lnTo>
                      <a:pt x="1362" y="1032"/>
                    </a:lnTo>
                    <a:lnTo>
                      <a:pt x="1364" y="1032"/>
                    </a:lnTo>
                    <a:lnTo>
                      <a:pt x="1377" y="1032"/>
                    </a:lnTo>
                    <a:lnTo>
                      <a:pt x="1389" y="1039"/>
                    </a:lnTo>
                    <a:lnTo>
                      <a:pt x="1410" y="1046"/>
                    </a:lnTo>
                    <a:lnTo>
                      <a:pt x="1423" y="105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00A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42" name="Freeform 380"/>
              <p:cNvSpPr>
                <a:spLocks/>
              </p:cNvSpPr>
              <p:nvPr/>
            </p:nvSpPr>
            <p:spPr bwMode="auto">
              <a:xfrm>
                <a:off x="1805" y="2548"/>
                <a:ext cx="1431" cy="1052"/>
              </a:xfrm>
              <a:custGeom>
                <a:avLst/>
                <a:gdLst>
                  <a:gd name="T0" fmla="*/ 1431 w 1431"/>
                  <a:gd name="T1" fmla="*/ 1044 h 1052"/>
                  <a:gd name="T2" fmla="*/ 1366 w 1431"/>
                  <a:gd name="T3" fmla="*/ 1020 h 1052"/>
                  <a:gd name="T4" fmla="*/ 1315 w 1431"/>
                  <a:gd name="T5" fmla="*/ 987 h 1052"/>
                  <a:gd name="T6" fmla="*/ 1247 w 1431"/>
                  <a:gd name="T7" fmla="*/ 953 h 1052"/>
                  <a:gd name="T8" fmla="*/ 1164 w 1431"/>
                  <a:gd name="T9" fmla="*/ 904 h 1052"/>
                  <a:gd name="T10" fmla="*/ 1082 w 1431"/>
                  <a:gd name="T11" fmla="*/ 856 h 1052"/>
                  <a:gd name="T12" fmla="*/ 1030 w 1431"/>
                  <a:gd name="T13" fmla="*/ 822 h 1052"/>
                  <a:gd name="T14" fmla="*/ 975 w 1431"/>
                  <a:gd name="T15" fmla="*/ 787 h 1052"/>
                  <a:gd name="T16" fmla="*/ 919 w 1431"/>
                  <a:gd name="T17" fmla="*/ 745 h 1052"/>
                  <a:gd name="T18" fmla="*/ 834 w 1431"/>
                  <a:gd name="T19" fmla="*/ 679 h 1052"/>
                  <a:gd name="T20" fmla="*/ 772 w 1431"/>
                  <a:gd name="T21" fmla="*/ 615 h 1052"/>
                  <a:gd name="T22" fmla="*/ 738 w 1431"/>
                  <a:gd name="T23" fmla="*/ 560 h 1052"/>
                  <a:gd name="T24" fmla="*/ 656 w 1431"/>
                  <a:gd name="T25" fmla="*/ 484 h 1052"/>
                  <a:gd name="T26" fmla="*/ 616 w 1431"/>
                  <a:gd name="T27" fmla="*/ 436 h 1052"/>
                  <a:gd name="T28" fmla="*/ 569 w 1431"/>
                  <a:gd name="T29" fmla="*/ 390 h 1052"/>
                  <a:gd name="T30" fmla="*/ 521 w 1431"/>
                  <a:gd name="T31" fmla="*/ 328 h 1052"/>
                  <a:gd name="T32" fmla="*/ 481 w 1431"/>
                  <a:gd name="T33" fmla="*/ 266 h 1052"/>
                  <a:gd name="T34" fmla="*/ 439 w 1431"/>
                  <a:gd name="T35" fmla="*/ 195 h 1052"/>
                  <a:gd name="T36" fmla="*/ 379 w 1431"/>
                  <a:gd name="T37" fmla="*/ 128 h 1052"/>
                  <a:gd name="T38" fmla="*/ 342 w 1431"/>
                  <a:gd name="T39" fmla="*/ 91 h 1052"/>
                  <a:gd name="T40" fmla="*/ 304 w 1431"/>
                  <a:gd name="T41" fmla="*/ 59 h 1052"/>
                  <a:gd name="T42" fmla="*/ 233 w 1431"/>
                  <a:gd name="T43" fmla="*/ 29 h 1052"/>
                  <a:gd name="T44" fmla="*/ 156 w 1431"/>
                  <a:gd name="T45" fmla="*/ 7 h 1052"/>
                  <a:gd name="T46" fmla="*/ 86 w 1431"/>
                  <a:gd name="T47" fmla="*/ 7 h 1052"/>
                  <a:gd name="T48" fmla="*/ 16 w 1431"/>
                  <a:gd name="T49" fmla="*/ 30 h 1052"/>
                  <a:gd name="T50" fmla="*/ 0 w 1431"/>
                  <a:gd name="T51" fmla="*/ 102 h 1052"/>
                  <a:gd name="T52" fmla="*/ 36 w 1431"/>
                  <a:gd name="T53" fmla="*/ 156 h 1052"/>
                  <a:gd name="T54" fmla="*/ 92 w 1431"/>
                  <a:gd name="T55" fmla="*/ 191 h 1052"/>
                  <a:gd name="T56" fmla="*/ 140 w 1431"/>
                  <a:gd name="T57" fmla="*/ 197 h 1052"/>
                  <a:gd name="T58" fmla="*/ 122 w 1431"/>
                  <a:gd name="T59" fmla="*/ 179 h 1052"/>
                  <a:gd name="T60" fmla="*/ 46 w 1431"/>
                  <a:gd name="T61" fmla="*/ 149 h 1052"/>
                  <a:gd name="T62" fmla="*/ 12 w 1431"/>
                  <a:gd name="T63" fmla="*/ 89 h 1052"/>
                  <a:gd name="T64" fmla="*/ 62 w 1431"/>
                  <a:gd name="T65" fmla="*/ 19 h 1052"/>
                  <a:gd name="T66" fmla="*/ 140 w 1431"/>
                  <a:gd name="T67" fmla="*/ 19 h 1052"/>
                  <a:gd name="T68" fmla="*/ 216 w 1431"/>
                  <a:gd name="T69" fmla="*/ 32 h 1052"/>
                  <a:gd name="T70" fmla="*/ 300 w 1431"/>
                  <a:gd name="T71" fmla="*/ 78 h 1052"/>
                  <a:gd name="T72" fmla="*/ 323 w 1431"/>
                  <a:gd name="T73" fmla="*/ 95 h 1052"/>
                  <a:gd name="T74" fmla="*/ 375 w 1431"/>
                  <a:gd name="T75" fmla="*/ 147 h 1052"/>
                  <a:gd name="T76" fmla="*/ 418 w 1431"/>
                  <a:gd name="T77" fmla="*/ 198 h 1052"/>
                  <a:gd name="T78" fmla="*/ 471 w 1431"/>
                  <a:gd name="T79" fmla="*/ 273 h 1052"/>
                  <a:gd name="T80" fmla="*/ 511 w 1431"/>
                  <a:gd name="T81" fmla="*/ 335 h 1052"/>
                  <a:gd name="T82" fmla="*/ 559 w 1431"/>
                  <a:gd name="T83" fmla="*/ 397 h 1052"/>
                  <a:gd name="T84" fmla="*/ 607 w 1431"/>
                  <a:gd name="T85" fmla="*/ 445 h 1052"/>
                  <a:gd name="T86" fmla="*/ 647 w 1431"/>
                  <a:gd name="T87" fmla="*/ 493 h 1052"/>
                  <a:gd name="T88" fmla="*/ 734 w 1431"/>
                  <a:gd name="T89" fmla="*/ 581 h 1052"/>
                  <a:gd name="T90" fmla="*/ 768 w 1431"/>
                  <a:gd name="T91" fmla="*/ 636 h 1052"/>
                  <a:gd name="T92" fmla="*/ 830 w 1431"/>
                  <a:gd name="T93" fmla="*/ 698 h 1052"/>
                  <a:gd name="T94" fmla="*/ 900 w 1431"/>
                  <a:gd name="T95" fmla="*/ 749 h 1052"/>
                  <a:gd name="T96" fmla="*/ 980 w 1431"/>
                  <a:gd name="T97" fmla="*/ 810 h 1052"/>
                  <a:gd name="T98" fmla="*/ 1043 w 1431"/>
                  <a:gd name="T99" fmla="*/ 846 h 1052"/>
                  <a:gd name="T100" fmla="*/ 1089 w 1431"/>
                  <a:gd name="T101" fmla="*/ 872 h 1052"/>
                  <a:gd name="T102" fmla="*/ 1172 w 1431"/>
                  <a:gd name="T103" fmla="*/ 922 h 1052"/>
                  <a:gd name="T104" fmla="*/ 1253 w 1431"/>
                  <a:gd name="T105" fmla="*/ 970 h 1052"/>
                  <a:gd name="T106" fmla="*/ 1324 w 1431"/>
                  <a:gd name="T107" fmla="*/ 1011 h 1052"/>
                  <a:gd name="T108" fmla="*/ 1389 w 1431"/>
                  <a:gd name="T109" fmla="*/ 1039 h 10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31"/>
                  <a:gd name="T166" fmla="*/ 0 h 1052"/>
                  <a:gd name="T167" fmla="*/ 1431 w 1431"/>
                  <a:gd name="T168" fmla="*/ 1052 h 10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31" h="1052">
                    <a:moveTo>
                      <a:pt x="1423" y="1052"/>
                    </a:moveTo>
                    <a:lnTo>
                      <a:pt x="1425" y="1052"/>
                    </a:lnTo>
                    <a:lnTo>
                      <a:pt x="1428" y="1052"/>
                    </a:lnTo>
                    <a:lnTo>
                      <a:pt x="1430" y="1051"/>
                    </a:lnTo>
                    <a:lnTo>
                      <a:pt x="1431" y="1049"/>
                    </a:lnTo>
                    <a:lnTo>
                      <a:pt x="1431" y="1046"/>
                    </a:lnTo>
                    <a:lnTo>
                      <a:pt x="1431" y="1044"/>
                    </a:lnTo>
                    <a:lnTo>
                      <a:pt x="1430" y="1042"/>
                    </a:lnTo>
                    <a:lnTo>
                      <a:pt x="1428" y="1041"/>
                    </a:lnTo>
                    <a:lnTo>
                      <a:pt x="1415" y="1035"/>
                    </a:lnTo>
                    <a:lnTo>
                      <a:pt x="1394" y="1028"/>
                    </a:lnTo>
                    <a:lnTo>
                      <a:pt x="1381" y="1021"/>
                    </a:lnTo>
                    <a:lnTo>
                      <a:pt x="1378" y="1020"/>
                    </a:lnTo>
                    <a:lnTo>
                      <a:pt x="1366" y="1020"/>
                    </a:lnTo>
                    <a:lnTo>
                      <a:pt x="1356" y="1015"/>
                    </a:lnTo>
                    <a:lnTo>
                      <a:pt x="1342" y="1001"/>
                    </a:lnTo>
                    <a:lnTo>
                      <a:pt x="1340" y="1000"/>
                    </a:lnTo>
                    <a:lnTo>
                      <a:pt x="1337" y="999"/>
                    </a:lnTo>
                    <a:lnTo>
                      <a:pt x="1327" y="999"/>
                    </a:lnTo>
                    <a:lnTo>
                      <a:pt x="1315" y="987"/>
                    </a:lnTo>
                    <a:lnTo>
                      <a:pt x="1313" y="986"/>
                    </a:lnTo>
                    <a:lnTo>
                      <a:pt x="1299" y="980"/>
                    </a:lnTo>
                    <a:lnTo>
                      <a:pt x="1286" y="972"/>
                    </a:lnTo>
                    <a:lnTo>
                      <a:pt x="1272" y="965"/>
                    </a:lnTo>
                    <a:lnTo>
                      <a:pt x="1258" y="959"/>
                    </a:lnTo>
                    <a:lnTo>
                      <a:pt x="1247" y="953"/>
                    </a:lnTo>
                    <a:lnTo>
                      <a:pt x="1233" y="939"/>
                    </a:lnTo>
                    <a:lnTo>
                      <a:pt x="1231" y="938"/>
                    </a:lnTo>
                    <a:lnTo>
                      <a:pt x="1212" y="931"/>
                    </a:lnTo>
                    <a:lnTo>
                      <a:pt x="1199" y="918"/>
                    </a:lnTo>
                    <a:lnTo>
                      <a:pt x="1197" y="917"/>
                    </a:lnTo>
                    <a:lnTo>
                      <a:pt x="1177" y="911"/>
                    </a:lnTo>
                    <a:lnTo>
                      <a:pt x="1164" y="904"/>
                    </a:lnTo>
                    <a:lnTo>
                      <a:pt x="1150" y="897"/>
                    </a:lnTo>
                    <a:lnTo>
                      <a:pt x="1136" y="890"/>
                    </a:lnTo>
                    <a:lnTo>
                      <a:pt x="1123" y="883"/>
                    </a:lnTo>
                    <a:lnTo>
                      <a:pt x="1111" y="877"/>
                    </a:lnTo>
                    <a:lnTo>
                      <a:pt x="1098" y="863"/>
                    </a:lnTo>
                    <a:lnTo>
                      <a:pt x="1096" y="862"/>
                    </a:lnTo>
                    <a:lnTo>
                      <a:pt x="1082" y="856"/>
                    </a:lnTo>
                    <a:lnTo>
                      <a:pt x="1071" y="850"/>
                    </a:lnTo>
                    <a:lnTo>
                      <a:pt x="1064" y="838"/>
                    </a:lnTo>
                    <a:lnTo>
                      <a:pt x="1063" y="836"/>
                    </a:lnTo>
                    <a:lnTo>
                      <a:pt x="1061" y="835"/>
                    </a:lnTo>
                    <a:lnTo>
                      <a:pt x="1058" y="834"/>
                    </a:lnTo>
                    <a:lnTo>
                      <a:pt x="1048" y="834"/>
                    </a:lnTo>
                    <a:lnTo>
                      <a:pt x="1030" y="822"/>
                    </a:lnTo>
                    <a:lnTo>
                      <a:pt x="1016" y="808"/>
                    </a:lnTo>
                    <a:lnTo>
                      <a:pt x="1014" y="807"/>
                    </a:lnTo>
                    <a:lnTo>
                      <a:pt x="1011" y="806"/>
                    </a:lnTo>
                    <a:lnTo>
                      <a:pt x="999" y="806"/>
                    </a:lnTo>
                    <a:lnTo>
                      <a:pt x="989" y="801"/>
                    </a:lnTo>
                    <a:lnTo>
                      <a:pt x="975" y="787"/>
                    </a:lnTo>
                    <a:lnTo>
                      <a:pt x="962" y="774"/>
                    </a:lnTo>
                    <a:lnTo>
                      <a:pt x="960" y="773"/>
                    </a:lnTo>
                    <a:lnTo>
                      <a:pt x="946" y="766"/>
                    </a:lnTo>
                    <a:lnTo>
                      <a:pt x="935" y="760"/>
                    </a:lnTo>
                    <a:lnTo>
                      <a:pt x="921" y="746"/>
                    </a:lnTo>
                    <a:lnTo>
                      <a:pt x="919" y="745"/>
                    </a:lnTo>
                    <a:lnTo>
                      <a:pt x="907" y="739"/>
                    </a:lnTo>
                    <a:lnTo>
                      <a:pt x="887" y="719"/>
                    </a:lnTo>
                    <a:lnTo>
                      <a:pt x="867" y="705"/>
                    </a:lnTo>
                    <a:lnTo>
                      <a:pt x="865" y="704"/>
                    </a:lnTo>
                    <a:lnTo>
                      <a:pt x="851" y="697"/>
                    </a:lnTo>
                    <a:lnTo>
                      <a:pt x="840" y="691"/>
                    </a:lnTo>
                    <a:lnTo>
                      <a:pt x="834" y="679"/>
                    </a:lnTo>
                    <a:lnTo>
                      <a:pt x="833" y="677"/>
                    </a:lnTo>
                    <a:lnTo>
                      <a:pt x="813" y="663"/>
                    </a:lnTo>
                    <a:lnTo>
                      <a:pt x="799" y="643"/>
                    </a:lnTo>
                    <a:lnTo>
                      <a:pt x="797" y="642"/>
                    </a:lnTo>
                    <a:lnTo>
                      <a:pt x="778" y="629"/>
                    </a:lnTo>
                    <a:lnTo>
                      <a:pt x="773" y="617"/>
                    </a:lnTo>
                    <a:lnTo>
                      <a:pt x="772" y="615"/>
                    </a:lnTo>
                    <a:lnTo>
                      <a:pt x="759" y="603"/>
                    </a:lnTo>
                    <a:lnTo>
                      <a:pt x="759" y="592"/>
                    </a:lnTo>
                    <a:lnTo>
                      <a:pt x="759" y="590"/>
                    </a:lnTo>
                    <a:lnTo>
                      <a:pt x="758" y="588"/>
                    </a:lnTo>
                    <a:lnTo>
                      <a:pt x="744" y="574"/>
                    </a:lnTo>
                    <a:lnTo>
                      <a:pt x="739" y="562"/>
                    </a:lnTo>
                    <a:lnTo>
                      <a:pt x="738" y="560"/>
                    </a:lnTo>
                    <a:lnTo>
                      <a:pt x="724" y="547"/>
                    </a:lnTo>
                    <a:lnTo>
                      <a:pt x="704" y="526"/>
                    </a:lnTo>
                    <a:lnTo>
                      <a:pt x="702" y="525"/>
                    </a:lnTo>
                    <a:lnTo>
                      <a:pt x="690" y="519"/>
                    </a:lnTo>
                    <a:lnTo>
                      <a:pt x="670" y="498"/>
                    </a:lnTo>
                    <a:lnTo>
                      <a:pt x="656" y="484"/>
                    </a:lnTo>
                    <a:lnTo>
                      <a:pt x="650" y="473"/>
                    </a:lnTo>
                    <a:lnTo>
                      <a:pt x="649" y="471"/>
                    </a:lnTo>
                    <a:lnTo>
                      <a:pt x="647" y="470"/>
                    </a:lnTo>
                    <a:lnTo>
                      <a:pt x="636" y="464"/>
                    </a:lnTo>
                    <a:lnTo>
                      <a:pt x="630" y="452"/>
                    </a:lnTo>
                    <a:lnTo>
                      <a:pt x="629" y="450"/>
                    </a:lnTo>
                    <a:lnTo>
                      <a:pt x="616" y="436"/>
                    </a:lnTo>
                    <a:lnTo>
                      <a:pt x="609" y="424"/>
                    </a:lnTo>
                    <a:lnTo>
                      <a:pt x="608" y="422"/>
                    </a:lnTo>
                    <a:lnTo>
                      <a:pt x="606" y="421"/>
                    </a:lnTo>
                    <a:lnTo>
                      <a:pt x="594" y="416"/>
                    </a:lnTo>
                    <a:lnTo>
                      <a:pt x="575" y="402"/>
                    </a:lnTo>
                    <a:lnTo>
                      <a:pt x="569" y="390"/>
                    </a:lnTo>
                    <a:lnTo>
                      <a:pt x="568" y="388"/>
                    </a:lnTo>
                    <a:lnTo>
                      <a:pt x="555" y="374"/>
                    </a:lnTo>
                    <a:lnTo>
                      <a:pt x="553" y="373"/>
                    </a:lnTo>
                    <a:lnTo>
                      <a:pt x="541" y="367"/>
                    </a:lnTo>
                    <a:lnTo>
                      <a:pt x="535" y="355"/>
                    </a:lnTo>
                    <a:lnTo>
                      <a:pt x="528" y="342"/>
                    </a:lnTo>
                    <a:lnTo>
                      <a:pt x="521" y="328"/>
                    </a:lnTo>
                    <a:lnTo>
                      <a:pt x="520" y="326"/>
                    </a:lnTo>
                    <a:lnTo>
                      <a:pt x="518" y="325"/>
                    </a:lnTo>
                    <a:lnTo>
                      <a:pt x="507" y="319"/>
                    </a:lnTo>
                    <a:lnTo>
                      <a:pt x="501" y="307"/>
                    </a:lnTo>
                    <a:lnTo>
                      <a:pt x="494" y="294"/>
                    </a:lnTo>
                    <a:lnTo>
                      <a:pt x="487" y="279"/>
                    </a:lnTo>
                    <a:lnTo>
                      <a:pt x="481" y="266"/>
                    </a:lnTo>
                    <a:lnTo>
                      <a:pt x="480" y="264"/>
                    </a:lnTo>
                    <a:lnTo>
                      <a:pt x="466" y="250"/>
                    </a:lnTo>
                    <a:lnTo>
                      <a:pt x="460" y="238"/>
                    </a:lnTo>
                    <a:lnTo>
                      <a:pt x="453" y="224"/>
                    </a:lnTo>
                    <a:lnTo>
                      <a:pt x="447" y="211"/>
                    </a:lnTo>
                    <a:lnTo>
                      <a:pt x="440" y="197"/>
                    </a:lnTo>
                    <a:lnTo>
                      <a:pt x="439" y="195"/>
                    </a:lnTo>
                    <a:lnTo>
                      <a:pt x="437" y="194"/>
                    </a:lnTo>
                    <a:lnTo>
                      <a:pt x="424" y="188"/>
                    </a:lnTo>
                    <a:lnTo>
                      <a:pt x="413" y="169"/>
                    </a:lnTo>
                    <a:lnTo>
                      <a:pt x="412" y="167"/>
                    </a:lnTo>
                    <a:lnTo>
                      <a:pt x="398" y="153"/>
                    </a:lnTo>
                    <a:lnTo>
                      <a:pt x="385" y="140"/>
                    </a:lnTo>
                    <a:lnTo>
                      <a:pt x="379" y="128"/>
                    </a:lnTo>
                    <a:lnTo>
                      <a:pt x="378" y="126"/>
                    </a:lnTo>
                    <a:lnTo>
                      <a:pt x="376" y="125"/>
                    </a:lnTo>
                    <a:lnTo>
                      <a:pt x="364" y="119"/>
                    </a:lnTo>
                    <a:lnTo>
                      <a:pt x="359" y="107"/>
                    </a:lnTo>
                    <a:lnTo>
                      <a:pt x="358" y="105"/>
                    </a:lnTo>
                    <a:lnTo>
                      <a:pt x="344" y="92"/>
                    </a:lnTo>
                    <a:lnTo>
                      <a:pt x="342" y="91"/>
                    </a:lnTo>
                    <a:lnTo>
                      <a:pt x="330" y="85"/>
                    </a:lnTo>
                    <a:lnTo>
                      <a:pt x="324" y="73"/>
                    </a:lnTo>
                    <a:lnTo>
                      <a:pt x="323" y="71"/>
                    </a:lnTo>
                    <a:lnTo>
                      <a:pt x="321" y="70"/>
                    </a:lnTo>
                    <a:lnTo>
                      <a:pt x="318" y="69"/>
                    </a:lnTo>
                    <a:lnTo>
                      <a:pt x="309" y="69"/>
                    </a:lnTo>
                    <a:lnTo>
                      <a:pt x="304" y="59"/>
                    </a:lnTo>
                    <a:lnTo>
                      <a:pt x="303" y="57"/>
                    </a:lnTo>
                    <a:lnTo>
                      <a:pt x="283" y="43"/>
                    </a:lnTo>
                    <a:lnTo>
                      <a:pt x="281" y="42"/>
                    </a:lnTo>
                    <a:lnTo>
                      <a:pt x="278" y="41"/>
                    </a:lnTo>
                    <a:lnTo>
                      <a:pt x="266" y="41"/>
                    </a:lnTo>
                    <a:lnTo>
                      <a:pt x="253" y="36"/>
                    </a:lnTo>
                    <a:lnTo>
                      <a:pt x="233" y="29"/>
                    </a:lnTo>
                    <a:lnTo>
                      <a:pt x="220" y="21"/>
                    </a:lnTo>
                    <a:lnTo>
                      <a:pt x="217" y="20"/>
                    </a:lnTo>
                    <a:lnTo>
                      <a:pt x="204" y="20"/>
                    </a:lnTo>
                    <a:lnTo>
                      <a:pt x="186" y="15"/>
                    </a:lnTo>
                    <a:lnTo>
                      <a:pt x="172" y="8"/>
                    </a:lnTo>
                    <a:lnTo>
                      <a:pt x="169" y="7"/>
                    </a:lnTo>
                    <a:lnTo>
                      <a:pt x="156" y="7"/>
                    </a:lnTo>
                    <a:lnTo>
                      <a:pt x="144" y="7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86" y="7"/>
                    </a:lnTo>
                    <a:lnTo>
                      <a:pt x="74" y="7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45" y="15"/>
                    </a:lnTo>
                    <a:lnTo>
                      <a:pt x="31" y="21"/>
                    </a:lnTo>
                    <a:lnTo>
                      <a:pt x="18" y="29"/>
                    </a:lnTo>
                    <a:lnTo>
                      <a:pt x="16" y="30"/>
                    </a:lnTo>
                    <a:lnTo>
                      <a:pt x="15" y="32"/>
                    </a:lnTo>
                    <a:lnTo>
                      <a:pt x="8" y="45"/>
                    </a:lnTo>
                    <a:lnTo>
                      <a:pt x="1" y="59"/>
                    </a:lnTo>
                    <a:lnTo>
                      <a:pt x="0" y="61"/>
                    </a:lnTo>
                    <a:lnTo>
                      <a:pt x="0" y="75"/>
                    </a:lnTo>
                    <a:lnTo>
                      <a:pt x="0" y="8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8" y="120"/>
                    </a:lnTo>
                    <a:lnTo>
                      <a:pt x="15" y="133"/>
                    </a:lnTo>
                    <a:lnTo>
                      <a:pt x="21" y="147"/>
                    </a:lnTo>
                    <a:lnTo>
                      <a:pt x="22" y="149"/>
                    </a:lnTo>
                    <a:lnTo>
                      <a:pt x="24" y="150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43" y="170"/>
                    </a:lnTo>
                    <a:lnTo>
                      <a:pt x="45" y="171"/>
                    </a:lnTo>
                    <a:lnTo>
                      <a:pt x="47" y="171"/>
                    </a:lnTo>
                    <a:lnTo>
                      <a:pt x="59" y="171"/>
                    </a:lnTo>
                    <a:lnTo>
                      <a:pt x="79" y="184"/>
                    </a:lnTo>
                    <a:lnTo>
                      <a:pt x="92" y="191"/>
                    </a:lnTo>
                    <a:lnTo>
                      <a:pt x="94" y="191"/>
                    </a:lnTo>
                    <a:lnTo>
                      <a:pt x="108" y="191"/>
                    </a:lnTo>
                    <a:lnTo>
                      <a:pt x="121" y="191"/>
                    </a:lnTo>
                    <a:lnTo>
                      <a:pt x="133" y="198"/>
                    </a:lnTo>
                    <a:lnTo>
                      <a:pt x="135" y="198"/>
                    </a:lnTo>
                    <a:lnTo>
                      <a:pt x="138" y="198"/>
                    </a:lnTo>
                    <a:lnTo>
                      <a:pt x="140" y="197"/>
                    </a:lnTo>
                    <a:lnTo>
                      <a:pt x="141" y="195"/>
                    </a:lnTo>
                    <a:lnTo>
                      <a:pt x="141" y="192"/>
                    </a:lnTo>
                    <a:lnTo>
                      <a:pt x="141" y="190"/>
                    </a:lnTo>
                    <a:lnTo>
                      <a:pt x="140" y="188"/>
                    </a:lnTo>
                    <a:lnTo>
                      <a:pt x="138" y="187"/>
                    </a:lnTo>
                    <a:lnTo>
                      <a:pt x="125" y="180"/>
                    </a:lnTo>
                    <a:lnTo>
                      <a:pt x="122" y="179"/>
                    </a:lnTo>
                    <a:lnTo>
                      <a:pt x="108" y="179"/>
                    </a:lnTo>
                    <a:lnTo>
                      <a:pt x="96" y="179"/>
                    </a:lnTo>
                    <a:lnTo>
                      <a:pt x="84" y="173"/>
                    </a:lnTo>
                    <a:lnTo>
                      <a:pt x="63" y="160"/>
                    </a:lnTo>
                    <a:lnTo>
                      <a:pt x="60" y="159"/>
                    </a:lnTo>
                    <a:lnTo>
                      <a:pt x="51" y="159"/>
                    </a:lnTo>
                    <a:lnTo>
                      <a:pt x="46" y="149"/>
                    </a:lnTo>
                    <a:lnTo>
                      <a:pt x="45" y="147"/>
                    </a:lnTo>
                    <a:lnTo>
                      <a:pt x="43" y="146"/>
                    </a:lnTo>
                    <a:lnTo>
                      <a:pt x="31" y="140"/>
                    </a:lnTo>
                    <a:lnTo>
                      <a:pt x="26" y="128"/>
                    </a:lnTo>
                    <a:lnTo>
                      <a:pt x="19" y="115"/>
                    </a:lnTo>
                    <a:lnTo>
                      <a:pt x="12" y="101"/>
                    </a:lnTo>
                    <a:lnTo>
                      <a:pt x="12" y="89"/>
                    </a:lnTo>
                    <a:lnTo>
                      <a:pt x="12" y="75"/>
                    </a:lnTo>
                    <a:lnTo>
                      <a:pt x="12" y="63"/>
                    </a:lnTo>
                    <a:lnTo>
                      <a:pt x="19" y="50"/>
                    </a:lnTo>
                    <a:lnTo>
                      <a:pt x="25" y="38"/>
                    </a:lnTo>
                    <a:lnTo>
                      <a:pt x="36" y="32"/>
                    </a:lnTo>
                    <a:lnTo>
                      <a:pt x="50" y="26"/>
                    </a:lnTo>
                    <a:lnTo>
                      <a:pt x="62" y="19"/>
                    </a:lnTo>
                    <a:lnTo>
                      <a:pt x="74" y="19"/>
                    </a:lnTo>
                    <a:lnTo>
                      <a:pt x="87" y="19"/>
                    </a:lnTo>
                    <a:lnTo>
                      <a:pt x="90" y="19"/>
                    </a:lnTo>
                    <a:lnTo>
                      <a:pt x="103" y="12"/>
                    </a:lnTo>
                    <a:lnTo>
                      <a:pt x="115" y="12"/>
                    </a:lnTo>
                    <a:lnTo>
                      <a:pt x="127" y="12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56" y="19"/>
                    </a:lnTo>
                    <a:lnTo>
                      <a:pt x="168" y="19"/>
                    </a:lnTo>
                    <a:lnTo>
                      <a:pt x="181" y="26"/>
                    </a:lnTo>
                    <a:lnTo>
                      <a:pt x="201" y="32"/>
                    </a:lnTo>
                    <a:lnTo>
                      <a:pt x="203" y="32"/>
                    </a:lnTo>
                    <a:lnTo>
                      <a:pt x="216" y="32"/>
                    </a:lnTo>
                    <a:lnTo>
                      <a:pt x="228" y="40"/>
                    </a:lnTo>
                    <a:lnTo>
                      <a:pt x="248" y="47"/>
                    </a:lnTo>
                    <a:lnTo>
                      <a:pt x="262" y="53"/>
                    </a:lnTo>
                    <a:lnTo>
                      <a:pt x="264" y="53"/>
                    </a:lnTo>
                    <a:lnTo>
                      <a:pt x="276" y="53"/>
                    </a:lnTo>
                    <a:lnTo>
                      <a:pt x="294" y="66"/>
                    </a:lnTo>
                    <a:lnTo>
                      <a:pt x="300" y="78"/>
                    </a:lnTo>
                    <a:lnTo>
                      <a:pt x="301" y="80"/>
                    </a:lnTo>
                    <a:lnTo>
                      <a:pt x="303" y="81"/>
                    </a:lnTo>
                    <a:lnTo>
                      <a:pt x="305" y="81"/>
                    </a:lnTo>
                    <a:lnTo>
                      <a:pt x="315" y="81"/>
                    </a:lnTo>
                    <a:lnTo>
                      <a:pt x="320" y="92"/>
                    </a:lnTo>
                    <a:lnTo>
                      <a:pt x="321" y="94"/>
                    </a:lnTo>
                    <a:lnTo>
                      <a:pt x="323" y="95"/>
                    </a:lnTo>
                    <a:lnTo>
                      <a:pt x="335" y="101"/>
                    </a:lnTo>
                    <a:lnTo>
                      <a:pt x="349" y="114"/>
                    </a:lnTo>
                    <a:lnTo>
                      <a:pt x="354" y="126"/>
                    </a:lnTo>
                    <a:lnTo>
                      <a:pt x="355" y="128"/>
                    </a:lnTo>
                    <a:lnTo>
                      <a:pt x="357" y="129"/>
                    </a:lnTo>
                    <a:lnTo>
                      <a:pt x="369" y="135"/>
                    </a:lnTo>
                    <a:lnTo>
                      <a:pt x="375" y="147"/>
                    </a:lnTo>
                    <a:lnTo>
                      <a:pt x="376" y="149"/>
                    </a:lnTo>
                    <a:lnTo>
                      <a:pt x="389" y="162"/>
                    </a:lnTo>
                    <a:lnTo>
                      <a:pt x="403" y="176"/>
                    </a:lnTo>
                    <a:lnTo>
                      <a:pt x="415" y="195"/>
                    </a:lnTo>
                    <a:lnTo>
                      <a:pt x="416" y="197"/>
                    </a:lnTo>
                    <a:lnTo>
                      <a:pt x="418" y="198"/>
                    </a:lnTo>
                    <a:lnTo>
                      <a:pt x="430" y="204"/>
                    </a:lnTo>
                    <a:lnTo>
                      <a:pt x="436" y="216"/>
                    </a:lnTo>
                    <a:lnTo>
                      <a:pt x="442" y="229"/>
                    </a:lnTo>
                    <a:lnTo>
                      <a:pt x="449" y="243"/>
                    </a:lnTo>
                    <a:lnTo>
                      <a:pt x="456" y="257"/>
                    </a:lnTo>
                    <a:lnTo>
                      <a:pt x="457" y="259"/>
                    </a:lnTo>
                    <a:lnTo>
                      <a:pt x="471" y="273"/>
                    </a:lnTo>
                    <a:lnTo>
                      <a:pt x="476" y="284"/>
                    </a:lnTo>
                    <a:lnTo>
                      <a:pt x="483" y="299"/>
                    </a:lnTo>
                    <a:lnTo>
                      <a:pt x="490" y="312"/>
                    </a:lnTo>
                    <a:lnTo>
                      <a:pt x="497" y="326"/>
                    </a:lnTo>
                    <a:lnTo>
                      <a:pt x="498" y="328"/>
                    </a:lnTo>
                    <a:lnTo>
                      <a:pt x="500" y="329"/>
                    </a:lnTo>
                    <a:lnTo>
                      <a:pt x="511" y="335"/>
                    </a:lnTo>
                    <a:lnTo>
                      <a:pt x="517" y="347"/>
                    </a:lnTo>
                    <a:lnTo>
                      <a:pt x="524" y="360"/>
                    </a:lnTo>
                    <a:lnTo>
                      <a:pt x="531" y="374"/>
                    </a:lnTo>
                    <a:lnTo>
                      <a:pt x="532" y="376"/>
                    </a:lnTo>
                    <a:lnTo>
                      <a:pt x="534" y="377"/>
                    </a:lnTo>
                    <a:lnTo>
                      <a:pt x="546" y="383"/>
                    </a:lnTo>
                    <a:lnTo>
                      <a:pt x="559" y="397"/>
                    </a:lnTo>
                    <a:lnTo>
                      <a:pt x="565" y="409"/>
                    </a:lnTo>
                    <a:lnTo>
                      <a:pt x="566" y="411"/>
                    </a:lnTo>
                    <a:lnTo>
                      <a:pt x="586" y="425"/>
                    </a:lnTo>
                    <a:lnTo>
                      <a:pt x="588" y="426"/>
                    </a:lnTo>
                    <a:lnTo>
                      <a:pt x="599" y="431"/>
                    </a:lnTo>
                    <a:lnTo>
                      <a:pt x="606" y="443"/>
                    </a:lnTo>
                    <a:lnTo>
                      <a:pt x="607" y="445"/>
                    </a:lnTo>
                    <a:lnTo>
                      <a:pt x="620" y="459"/>
                    </a:lnTo>
                    <a:lnTo>
                      <a:pt x="626" y="471"/>
                    </a:lnTo>
                    <a:lnTo>
                      <a:pt x="627" y="473"/>
                    </a:lnTo>
                    <a:lnTo>
                      <a:pt x="629" y="474"/>
                    </a:lnTo>
                    <a:lnTo>
                      <a:pt x="640" y="480"/>
                    </a:lnTo>
                    <a:lnTo>
                      <a:pt x="646" y="491"/>
                    </a:lnTo>
                    <a:lnTo>
                      <a:pt x="647" y="493"/>
                    </a:lnTo>
                    <a:lnTo>
                      <a:pt x="661" y="507"/>
                    </a:lnTo>
                    <a:lnTo>
                      <a:pt x="681" y="528"/>
                    </a:lnTo>
                    <a:lnTo>
                      <a:pt x="683" y="529"/>
                    </a:lnTo>
                    <a:lnTo>
                      <a:pt x="695" y="535"/>
                    </a:lnTo>
                    <a:lnTo>
                      <a:pt x="715" y="556"/>
                    </a:lnTo>
                    <a:lnTo>
                      <a:pt x="729" y="569"/>
                    </a:lnTo>
                    <a:lnTo>
                      <a:pt x="734" y="581"/>
                    </a:lnTo>
                    <a:lnTo>
                      <a:pt x="735" y="583"/>
                    </a:lnTo>
                    <a:lnTo>
                      <a:pt x="747" y="595"/>
                    </a:lnTo>
                    <a:lnTo>
                      <a:pt x="747" y="606"/>
                    </a:lnTo>
                    <a:lnTo>
                      <a:pt x="748" y="609"/>
                    </a:lnTo>
                    <a:lnTo>
                      <a:pt x="749" y="611"/>
                    </a:lnTo>
                    <a:lnTo>
                      <a:pt x="763" y="624"/>
                    </a:lnTo>
                    <a:lnTo>
                      <a:pt x="768" y="636"/>
                    </a:lnTo>
                    <a:lnTo>
                      <a:pt x="769" y="638"/>
                    </a:lnTo>
                    <a:lnTo>
                      <a:pt x="771" y="639"/>
                    </a:lnTo>
                    <a:lnTo>
                      <a:pt x="790" y="652"/>
                    </a:lnTo>
                    <a:lnTo>
                      <a:pt x="804" y="672"/>
                    </a:lnTo>
                    <a:lnTo>
                      <a:pt x="824" y="686"/>
                    </a:lnTo>
                    <a:lnTo>
                      <a:pt x="830" y="698"/>
                    </a:lnTo>
                    <a:lnTo>
                      <a:pt x="831" y="700"/>
                    </a:lnTo>
                    <a:lnTo>
                      <a:pt x="833" y="701"/>
                    </a:lnTo>
                    <a:lnTo>
                      <a:pt x="846" y="708"/>
                    </a:lnTo>
                    <a:lnTo>
                      <a:pt x="858" y="714"/>
                    </a:lnTo>
                    <a:lnTo>
                      <a:pt x="878" y="728"/>
                    </a:lnTo>
                    <a:lnTo>
                      <a:pt x="898" y="748"/>
                    </a:lnTo>
                    <a:lnTo>
                      <a:pt x="900" y="749"/>
                    </a:lnTo>
                    <a:lnTo>
                      <a:pt x="912" y="755"/>
                    </a:lnTo>
                    <a:lnTo>
                      <a:pt x="926" y="769"/>
                    </a:lnTo>
                    <a:lnTo>
                      <a:pt x="928" y="770"/>
                    </a:lnTo>
                    <a:lnTo>
                      <a:pt x="941" y="777"/>
                    </a:lnTo>
                    <a:lnTo>
                      <a:pt x="953" y="783"/>
                    </a:lnTo>
                    <a:lnTo>
                      <a:pt x="966" y="796"/>
                    </a:lnTo>
                    <a:lnTo>
                      <a:pt x="980" y="810"/>
                    </a:lnTo>
                    <a:lnTo>
                      <a:pt x="982" y="811"/>
                    </a:lnTo>
                    <a:lnTo>
                      <a:pt x="995" y="818"/>
                    </a:lnTo>
                    <a:lnTo>
                      <a:pt x="997" y="818"/>
                    </a:lnTo>
                    <a:lnTo>
                      <a:pt x="1008" y="818"/>
                    </a:lnTo>
                    <a:lnTo>
                      <a:pt x="1021" y="831"/>
                    </a:lnTo>
                    <a:lnTo>
                      <a:pt x="1041" y="845"/>
                    </a:lnTo>
                    <a:lnTo>
                      <a:pt x="1043" y="846"/>
                    </a:lnTo>
                    <a:lnTo>
                      <a:pt x="1045" y="846"/>
                    </a:lnTo>
                    <a:lnTo>
                      <a:pt x="1055" y="846"/>
                    </a:lnTo>
                    <a:lnTo>
                      <a:pt x="1061" y="857"/>
                    </a:lnTo>
                    <a:lnTo>
                      <a:pt x="1062" y="859"/>
                    </a:lnTo>
                    <a:lnTo>
                      <a:pt x="1064" y="860"/>
                    </a:lnTo>
                    <a:lnTo>
                      <a:pt x="1077" y="867"/>
                    </a:lnTo>
                    <a:lnTo>
                      <a:pt x="1089" y="872"/>
                    </a:lnTo>
                    <a:lnTo>
                      <a:pt x="1102" y="886"/>
                    </a:lnTo>
                    <a:lnTo>
                      <a:pt x="1104" y="887"/>
                    </a:lnTo>
                    <a:lnTo>
                      <a:pt x="1118" y="894"/>
                    </a:lnTo>
                    <a:lnTo>
                      <a:pt x="1131" y="901"/>
                    </a:lnTo>
                    <a:lnTo>
                      <a:pt x="1145" y="908"/>
                    </a:lnTo>
                    <a:lnTo>
                      <a:pt x="1159" y="915"/>
                    </a:lnTo>
                    <a:lnTo>
                      <a:pt x="1172" y="922"/>
                    </a:lnTo>
                    <a:lnTo>
                      <a:pt x="1190" y="927"/>
                    </a:lnTo>
                    <a:lnTo>
                      <a:pt x="1204" y="941"/>
                    </a:lnTo>
                    <a:lnTo>
                      <a:pt x="1206" y="942"/>
                    </a:lnTo>
                    <a:lnTo>
                      <a:pt x="1224" y="948"/>
                    </a:lnTo>
                    <a:lnTo>
                      <a:pt x="1238" y="962"/>
                    </a:lnTo>
                    <a:lnTo>
                      <a:pt x="1240" y="963"/>
                    </a:lnTo>
                    <a:lnTo>
                      <a:pt x="1253" y="970"/>
                    </a:lnTo>
                    <a:lnTo>
                      <a:pt x="1267" y="976"/>
                    </a:lnTo>
                    <a:lnTo>
                      <a:pt x="1281" y="983"/>
                    </a:lnTo>
                    <a:lnTo>
                      <a:pt x="1294" y="991"/>
                    </a:lnTo>
                    <a:lnTo>
                      <a:pt x="1306" y="996"/>
                    </a:lnTo>
                    <a:lnTo>
                      <a:pt x="1320" y="1010"/>
                    </a:lnTo>
                    <a:lnTo>
                      <a:pt x="1322" y="1011"/>
                    </a:lnTo>
                    <a:lnTo>
                      <a:pt x="1324" y="1011"/>
                    </a:lnTo>
                    <a:lnTo>
                      <a:pt x="1334" y="1011"/>
                    </a:lnTo>
                    <a:lnTo>
                      <a:pt x="1347" y="1024"/>
                    </a:lnTo>
                    <a:lnTo>
                      <a:pt x="1349" y="1025"/>
                    </a:lnTo>
                    <a:lnTo>
                      <a:pt x="1362" y="1032"/>
                    </a:lnTo>
                    <a:lnTo>
                      <a:pt x="1364" y="1032"/>
                    </a:lnTo>
                    <a:lnTo>
                      <a:pt x="1377" y="1032"/>
                    </a:lnTo>
                    <a:lnTo>
                      <a:pt x="1389" y="1039"/>
                    </a:lnTo>
                    <a:lnTo>
                      <a:pt x="1410" y="1046"/>
                    </a:lnTo>
                    <a:lnTo>
                      <a:pt x="1423" y="105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00A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sp>
          <p:nvSpPr>
            <p:cNvPr id="51581" name="Rectangle 381"/>
            <p:cNvSpPr>
              <a:spLocks noChangeArrowheads="1"/>
            </p:cNvSpPr>
            <p:nvPr/>
          </p:nvSpPr>
          <p:spPr bwMode="auto">
            <a:xfrm>
              <a:off x="2199" y="4102"/>
              <a:ext cx="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O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grpSp>
          <p:nvGrpSpPr>
            <p:cNvPr id="64770" name="Group 382"/>
            <p:cNvGrpSpPr>
              <a:grpSpLocks/>
            </p:cNvGrpSpPr>
            <p:nvPr/>
          </p:nvGrpSpPr>
          <p:grpSpPr bwMode="auto">
            <a:xfrm>
              <a:off x="708" y="4720"/>
              <a:ext cx="1045" cy="538"/>
              <a:chOff x="1277" y="3582"/>
              <a:chExt cx="673" cy="550"/>
            </a:xfrm>
          </p:grpSpPr>
          <p:sp>
            <p:nvSpPr>
              <p:cNvPr id="65039" name="Freeform 383"/>
              <p:cNvSpPr>
                <a:spLocks/>
              </p:cNvSpPr>
              <p:nvPr/>
            </p:nvSpPr>
            <p:spPr bwMode="auto">
              <a:xfrm>
                <a:off x="1285" y="3590"/>
                <a:ext cx="665" cy="542"/>
              </a:xfrm>
              <a:custGeom>
                <a:avLst/>
                <a:gdLst>
                  <a:gd name="T0" fmla="*/ 177 w 665"/>
                  <a:gd name="T1" fmla="*/ 539 h 542"/>
                  <a:gd name="T2" fmla="*/ 164 w 665"/>
                  <a:gd name="T3" fmla="*/ 468 h 542"/>
                  <a:gd name="T4" fmla="*/ 151 w 665"/>
                  <a:gd name="T5" fmla="*/ 400 h 542"/>
                  <a:gd name="T6" fmla="*/ 131 w 665"/>
                  <a:gd name="T7" fmla="*/ 364 h 542"/>
                  <a:gd name="T8" fmla="*/ 85 w 665"/>
                  <a:gd name="T9" fmla="*/ 269 h 542"/>
                  <a:gd name="T10" fmla="*/ 44 w 665"/>
                  <a:gd name="T11" fmla="*/ 206 h 542"/>
                  <a:gd name="T12" fmla="*/ 12 w 665"/>
                  <a:gd name="T13" fmla="*/ 128 h 542"/>
                  <a:gd name="T14" fmla="*/ 31 w 665"/>
                  <a:gd name="T15" fmla="*/ 52 h 542"/>
                  <a:gd name="T16" fmla="*/ 72 w 665"/>
                  <a:gd name="T17" fmla="*/ 19 h 542"/>
                  <a:gd name="T18" fmla="*/ 142 w 665"/>
                  <a:gd name="T19" fmla="*/ 26 h 542"/>
                  <a:gd name="T20" fmla="*/ 186 w 665"/>
                  <a:gd name="T21" fmla="*/ 70 h 542"/>
                  <a:gd name="T22" fmla="*/ 219 w 665"/>
                  <a:gd name="T23" fmla="*/ 152 h 542"/>
                  <a:gd name="T24" fmla="*/ 238 w 665"/>
                  <a:gd name="T25" fmla="*/ 230 h 542"/>
                  <a:gd name="T26" fmla="*/ 251 w 665"/>
                  <a:gd name="T27" fmla="*/ 298 h 542"/>
                  <a:gd name="T28" fmla="*/ 279 w 665"/>
                  <a:gd name="T29" fmla="*/ 358 h 542"/>
                  <a:gd name="T30" fmla="*/ 334 w 665"/>
                  <a:gd name="T31" fmla="*/ 393 h 542"/>
                  <a:gd name="T32" fmla="*/ 405 w 665"/>
                  <a:gd name="T33" fmla="*/ 393 h 542"/>
                  <a:gd name="T34" fmla="*/ 453 w 665"/>
                  <a:gd name="T35" fmla="*/ 344 h 542"/>
                  <a:gd name="T36" fmla="*/ 467 w 665"/>
                  <a:gd name="T37" fmla="*/ 280 h 542"/>
                  <a:gd name="T38" fmla="*/ 506 w 665"/>
                  <a:gd name="T39" fmla="*/ 201 h 542"/>
                  <a:gd name="T40" fmla="*/ 538 w 665"/>
                  <a:gd name="T41" fmla="*/ 155 h 542"/>
                  <a:gd name="T42" fmla="*/ 611 w 665"/>
                  <a:gd name="T43" fmla="*/ 155 h 542"/>
                  <a:gd name="T44" fmla="*/ 653 w 665"/>
                  <a:gd name="T45" fmla="*/ 219 h 542"/>
                  <a:gd name="T46" fmla="*/ 621 w 665"/>
                  <a:gd name="T47" fmla="*/ 310 h 542"/>
                  <a:gd name="T48" fmla="*/ 582 w 665"/>
                  <a:gd name="T49" fmla="*/ 358 h 542"/>
                  <a:gd name="T50" fmla="*/ 550 w 665"/>
                  <a:gd name="T51" fmla="*/ 410 h 542"/>
                  <a:gd name="T52" fmla="*/ 509 w 665"/>
                  <a:gd name="T53" fmla="*/ 480 h 542"/>
                  <a:gd name="T54" fmla="*/ 489 w 665"/>
                  <a:gd name="T55" fmla="*/ 539 h 542"/>
                  <a:gd name="T56" fmla="*/ 507 w 665"/>
                  <a:gd name="T57" fmla="*/ 526 h 542"/>
                  <a:gd name="T58" fmla="*/ 533 w 665"/>
                  <a:gd name="T59" fmla="*/ 458 h 542"/>
                  <a:gd name="T60" fmla="*/ 573 w 665"/>
                  <a:gd name="T61" fmla="*/ 400 h 542"/>
                  <a:gd name="T62" fmla="*/ 603 w 665"/>
                  <a:gd name="T63" fmla="*/ 359 h 542"/>
                  <a:gd name="T64" fmla="*/ 639 w 665"/>
                  <a:gd name="T65" fmla="*/ 301 h 542"/>
                  <a:gd name="T66" fmla="*/ 665 w 665"/>
                  <a:gd name="T67" fmla="*/ 230 h 542"/>
                  <a:gd name="T68" fmla="*/ 646 w 665"/>
                  <a:gd name="T69" fmla="*/ 160 h 542"/>
                  <a:gd name="T70" fmla="*/ 587 w 665"/>
                  <a:gd name="T71" fmla="*/ 136 h 542"/>
                  <a:gd name="T72" fmla="*/ 530 w 665"/>
                  <a:gd name="T73" fmla="*/ 145 h 542"/>
                  <a:gd name="T74" fmla="*/ 497 w 665"/>
                  <a:gd name="T75" fmla="*/ 192 h 542"/>
                  <a:gd name="T76" fmla="*/ 462 w 665"/>
                  <a:gd name="T77" fmla="*/ 251 h 542"/>
                  <a:gd name="T78" fmla="*/ 450 w 665"/>
                  <a:gd name="T79" fmla="*/ 310 h 542"/>
                  <a:gd name="T80" fmla="*/ 424 w 665"/>
                  <a:gd name="T81" fmla="*/ 362 h 542"/>
                  <a:gd name="T82" fmla="*/ 362 w 665"/>
                  <a:gd name="T83" fmla="*/ 388 h 542"/>
                  <a:gd name="T84" fmla="*/ 288 w 665"/>
                  <a:gd name="T85" fmla="*/ 349 h 542"/>
                  <a:gd name="T86" fmla="*/ 263 w 665"/>
                  <a:gd name="T87" fmla="*/ 283 h 542"/>
                  <a:gd name="T88" fmla="*/ 250 w 665"/>
                  <a:gd name="T89" fmla="*/ 203 h 542"/>
                  <a:gd name="T90" fmla="*/ 223 w 665"/>
                  <a:gd name="T91" fmla="*/ 134 h 542"/>
                  <a:gd name="T92" fmla="*/ 190 w 665"/>
                  <a:gd name="T93" fmla="*/ 52 h 542"/>
                  <a:gd name="T94" fmla="*/ 148 w 665"/>
                  <a:gd name="T95" fmla="*/ 15 h 542"/>
                  <a:gd name="T96" fmla="*/ 84 w 665"/>
                  <a:gd name="T97" fmla="*/ 7 h 542"/>
                  <a:gd name="T98" fmla="*/ 37 w 665"/>
                  <a:gd name="T99" fmla="*/ 28 h 542"/>
                  <a:gd name="T100" fmla="*/ 0 w 665"/>
                  <a:gd name="T101" fmla="*/ 88 h 542"/>
                  <a:gd name="T102" fmla="*/ 1 w 665"/>
                  <a:gd name="T103" fmla="*/ 159 h 542"/>
                  <a:gd name="T104" fmla="*/ 48 w 665"/>
                  <a:gd name="T105" fmla="*/ 229 h 542"/>
                  <a:gd name="T106" fmla="*/ 87 w 665"/>
                  <a:gd name="T107" fmla="*/ 301 h 542"/>
                  <a:gd name="T108" fmla="*/ 120 w 665"/>
                  <a:gd name="T109" fmla="*/ 383 h 542"/>
                  <a:gd name="T110" fmla="*/ 145 w 665"/>
                  <a:gd name="T111" fmla="*/ 430 h 542"/>
                  <a:gd name="T112" fmla="*/ 152 w 665"/>
                  <a:gd name="T113" fmla="*/ 509 h 5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65"/>
                  <a:gd name="T172" fmla="*/ 0 h 542"/>
                  <a:gd name="T173" fmla="*/ 665 w 665"/>
                  <a:gd name="T174" fmla="*/ 542 h 5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65" h="542">
                    <a:moveTo>
                      <a:pt x="166" y="539"/>
                    </a:moveTo>
                    <a:lnTo>
                      <a:pt x="167" y="541"/>
                    </a:lnTo>
                    <a:lnTo>
                      <a:pt x="169" y="542"/>
                    </a:lnTo>
                    <a:lnTo>
                      <a:pt x="171" y="542"/>
                    </a:lnTo>
                    <a:lnTo>
                      <a:pt x="174" y="542"/>
                    </a:lnTo>
                    <a:lnTo>
                      <a:pt x="176" y="541"/>
                    </a:lnTo>
                    <a:lnTo>
                      <a:pt x="177" y="539"/>
                    </a:lnTo>
                    <a:lnTo>
                      <a:pt x="177" y="536"/>
                    </a:lnTo>
                    <a:lnTo>
                      <a:pt x="177" y="534"/>
                    </a:lnTo>
                    <a:lnTo>
                      <a:pt x="170" y="521"/>
                    </a:lnTo>
                    <a:lnTo>
                      <a:pt x="164" y="508"/>
                    </a:lnTo>
                    <a:lnTo>
                      <a:pt x="164" y="496"/>
                    </a:lnTo>
                    <a:lnTo>
                      <a:pt x="164" y="482"/>
                    </a:lnTo>
                    <a:lnTo>
                      <a:pt x="164" y="468"/>
                    </a:lnTo>
                    <a:lnTo>
                      <a:pt x="164" y="455"/>
                    </a:lnTo>
                    <a:lnTo>
                      <a:pt x="164" y="453"/>
                    </a:lnTo>
                    <a:lnTo>
                      <a:pt x="157" y="440"/>
                    </a:lnTo>
                    <a:lnTo>
                      <a:pt x="157" y="428"/>
                    </a:lnTo>
                    <a:lnTo>
                      <a:pt x="157" y="426"/>
                    </a:lnTo>
                    <a:lnTo>
                      <a:pt x="151" y="413"/>
                    </a:lnTo>
                    <a:lnTo>
                      <a:pt x="151" y="400"/>
                    </a:lnTo>
                    <a:lnTo>
                      <a:pt x="151" y="398"/>
                    </a:lnTo>
                    <a:lnTo>
                      <a:pt x="144" y="385"/>
                    </a:lnTo>
                    <a:lnTo>
                      <a:pt x="143" y="383"/>
                    </a:lnTo>
                    <a:lnTo>
                      <a:pt x="141" y="382"/>
                    </a:lnTo>
                    <a:lnTo>
                      <a:pt x="131" y="377"/>
                    </a:lnTo>
                    <a:lnTo>
                      <a:pt x="131" y="366"/>
                    </a:lnTo>
                    <a:lnTo>
                      <a:pt x="131" y="364"/>
                    </a:lnTo>
                    <a:lnTo>
                      <a:pt x="124" y="351"/>
                    </a:lnTo>
                    <a:lnTo>
                      <a:pt x="118" y="337"/>
                    </a:lnTo>
                    <a:lnTo>
                      <a:pt x="111" y="324"/>
                    </a:lnTo>
                    <a:lnTo>
                      <a:pt x="104" y="310"/>
                    </a:lnTo>
                    <a:lnTo>
                      <a:pt x="98" y="296"/>
                    </a:lnTo>
                    <a:lnTo>
                      <a:pt x="91" y="283"/>
                    </a:lnTo>
                    <a:lnTo>
                      <a:pt x="85" y="269"/>
                    </a:lnTo>
                    <a:lnTo>
                      <a:pt x="78" y="249"/>
                    </a:lnTo>
                    <a:lnTo>
                      <a:pt x="77" y="247"/>
                    </a:lnTo>
                    <a:lnTo>
                      <a:pt x="64" y="233"/>
                    </a:lnTo>
                    <a:lnTo>
                      <a:pt x="58" y="222"/>
                    </a:lnTo>
                    <a:lnTo>
                      <a:pt x="57" y="220"/>
                    </a:lnTo>
                    <a:lnTo>
                      <a:pt x="44" y="206"/>
                    </a:lnTo>
                    <a:lnTo>
                      <a:pt x="38" y="194"/>
                    </a:lnTo>
                    <a:lnTo>
                      <a:pt x="37" y="192"/>
                    </a:lnTo>
                    <a:lnTo>
                      <a:pt x="24" y="179"/>
                    </a:lnTo>
                    <a:lnTo>
                      <a:pt x="19" y="167"/>
                    </a:lnTo>
                    <a:lnTo>
                      <a:pt x="12" y="155"/>
                    </a:lnTo>
                    <a:lnTo>
                      <a:pt x="12" y="142"/>
                    </a:lnTo>
                    <a:lnTo>
                      <a:pt x="12" y="128"/>
                    </a:lnTo>
                    <a:lnTo>
                      <a:pt x="12" y="115"/>
                    </a:lnTo>
                    <a:lnTo>
                      <a:pt x="12" y="101"/>
                    </a:lnTo>
                    <a:lnTo>
                      <a:pt x="12" y="90"/>
                    </a:lnTo>
                    <a:lnTo>
                      <a:pt x="19" y="77"/>
                    </a:lnTo>
                    <a:lnTo>
                      <a:pt x="25" y="63"/>
                    </a:lnTo>
                    <a:lnTo>
                      <a:pt x="31" y="52"/>
                    </a:lnTo>
                    <a:lnTo>
                      <a:pt x="44" y="38"/>
                    </a:lnTo>
                    <a:lnTo>
                      <a:pt x="55" y="32"/>
                    </a:lnTo>
                    <a:lnTo>
                      <a:pt x="57" y="31"/>
                    </a:lnTo>
                    <a:lnTo>
                      <a:pt x="58" y="29"/>
                    </a:lnTo>
                    <a:lnTo>
                      <a:pt x="63" y="19"/>
                    </a:lnTo>
                    <a:lnTo>
                      <a:pt x="72" y="19"/>
                    </a:lnTo>
                    <a:lnTo>
                      <a:pt x="85" y="19"/>
                    </a:lnTo>
                    <a:lnTo>
                      <a:pt x="88" y="19"/>
                    </a:lnTo>
                    <a:lnTo>
                      <a:pt x="98" y="13"/>
                    </a:lnTo>
                    <a:lnTo>
                      <a:pt x="110" y="19"/>
                    </a:lnTo>
                    <a:lnTo>
                      <a:pt x="129" y="26"/>
                    </a:lnTo>
                    <a:lnTo>
                      <a:pt x="131" y="26"/>
                    </a:lnTo>
                    <a:lnTo>
                      <a:pt x="142" y="26"/>
                    </a:lnTo>
                    <a:lnTo>
                      <a:pt x="154" y="38"/>
                    </a:lnTo>
                    <a:lnTo>
                      <a:pt x="156" y="39"/>
                    </a:lnTo>
                    <a:lnTo>
                      <a:pt x="167" y="45"/>
                    </a:lnTo>
                    <a:lnTo>
                      <a:pt x="180" y="59"/>
                    </a:lnTo>
                    <a:lnTo>
                      <a:pt x="186" y="70"/>
                    </a:lnTo>
                    <a:lnTo>
                      <a:pt x="192" y="84"/>
                    </a:lnTo>
                    <a:lnTo>
                      <a:pt x="199" y="97"/>
                    </a:lnTo>
                    <a:lnTo>
                      <a:pt x="206" y="111"/>
                    </a:lnTo>
                    <a:lnTo>
                      <a:pt x="211" y="124"/>
                    </a:lnTo>
                    <a:lnTo>
                      <a:pt x="211" y="135"/>
                    </a:lnTo>
                    <a:lnTo>
                      <a:pt x="212" y="138"/>
                    </a:lnTo>
                    <a:lnTo>
                      <a:pt x="219" y="152"/>
                    </a:lnTo>
                    <a:lnTo>
                      <a:pt x="224" y="164"/>
                    </a:lnTo>
                    <a:lnTo>
                      <a:pt x="224" y="176"/>
                    </a:lnTo>
                    <a:lnTo>
                      <a:pt x="225" y="179"/>
                    </a:lnTo>
                    <a:lnTo>
                      <a:pt x="232" y="193"/>
                    </a:lnTo>
                    <a:lnTo>
                      <a:pt x="238" y="205"/>
                    </a:lnTo>
                    <a:lnTo>
                      <a:pt x="238" y="217"/>
                    </a:lnTo>
                    <a:lnTo>
                      <a:pt x="238" y="230"/>
                    </a:lnTo>
                    <a:lnTo>
                      <a:pt x="239" y="233"/>
                    </a:lnTo>
                    <a:lnTo>
                      <a:pt x="244" y="246"/>
                    </a:lnTo>
                    <a:lnTo>
                      <a:pt x="244" y="258"/>
                    </a:lnTo>
                    <a:lnTo>
                      <a:pt x="244" y="271"/>
                    </a:lnTo>
                    <a:lnTo>
                      <a:pt x="245" y="274"/>
                    </a:lnTo>
                    <a:lnTo>
                      <a:pt x="251" y="287"/>
                    </a:lnTo>
                    <a:lnTo>
                      <a:pt x="251" y="298"/>
                    </a:lnTo>
                    <a:lnTo>
                      <a:pt x="252" y="301"/>
                    </a:lnTo>
                    <a:lnTo>
                      <a:pt x="258" y="315"/>
                    </a:lnTo>
                    <a:lnTo>
                      <a:pt x="264" y="328"/>
                    </a:lnTo>
                    <a:lnTo>
                      <a:pt x="264" y="339"/>
                    </a:lnTo>
                    <a:lnTo>
                      <a:pt x="265" y="342"/>
                    </a:lnTo>
                    <a:lnTo>
                      <a:pt x="266" y="344"/>
                    </a:lnTo>
                    <a:lnTo>
                      <a:pt x="279" y="358"/>
                    </a:lnTo>
                    <a:lnTo>
                      <a:pt x="285" y="369"/>
                    </a:lnTo>
                    <a:lnTo>
                      <a:pt x="286" y="371"/>
                    </a:lnTo>
                    <a:lnTo>
                      <a:pt x="288" y="372"/>
                    </a:lnTo>
                    <a:lnTo>
                      <a:pt x="301" y="379"/>
                    </a:lnTo>
                    <a:lnTo>
                      <a:pt x="314" y="386"/>
                    </a:lnTo>
                    <a:lnTo>
                      <a:pt x="334" y="393"/>
                    </a:lnTo>
                    <a:lnTo>
                      <a:pt x="347" y="400"/>
                    </a:lnTo>
                    <a:lnTo>
                      <a:pt x="349" y="400"/>
                    </a:lnTo>
                    <a:lnTo>
                      <a:pt x="362" y="400"/>
                    </a:lnTo>
                    <a:lnTo>
                      <a:pt x="376" y="400"/>
                    </a:lnTo>
                    <a:lnTo>
                      <a:pt x="389" y="400"/>
                    </a:lnTo>
                    <a:lnTo>
                      <a:pt x="392" y="400"/>
                    </a:lnTo>
                    <a:lnTo>
                      <a:pt x="405" y="393"/>
                    </a:lnTo>
                    <a:lnTo>
                      <a:pt x="418" y="386"/>
                    </a:lnTo>
                    <a:lnTo>
                      <a:pt x="420" y="385"/>
                    </a:lnTo>
                    <a:lnTo>
                      <a:pt x="433" y="371"/>
                    </a:lnTo>
                    <a:lnTo>
                      <a:pt x="434" y="369"/>
                    </a:lnTo>
                    <a:lnTo>
                      <a:pt x="440" y="358"/>
                    </a:lnTo>
                    <a:lnTo>
                      <a:pt x="453" y="344"/>
                    </a:lnTo>
                    <a:lnTo>
                      <a:pt x="454" y="342"/>
                    </a:lnTo>
                    <a:lnTo>
                      <a:pt x="454" y="339"/>
                    </a:lnTo>
                    <a:lnTo>
                      <a:pt x="454" y="328"/>
                    </a:lnTo>
                    <a:lnTo>
                      <a:pt x="461" y="315"/>
                    </a:lnTo>
                    <a:lnTo>
                      <a:pt x="467" y="295"/>
                    </a:lnTo>
                    <a:lnTo>
                      <a:pt x="467" y="292"/>
                    </a:lnTo>
                    <a:lnTo>
                      <a:pt x="467" y="280"/>
                    </a:lnTo>
                    <a:lnTo>
                      <a:pt x="474" y="267"/>
                    </a:lnTo>
                    <a:lnTo>
                      <a:pt x="474" y="264"/>
                    </a:lnTo>
                    <a:lnTo>
                      <a:pt x="474" y="253"/>
                    </a:lnTo>
                    <a:lnTo>
                      <a:pt x="481" y="240"/>
                    </a:lnTo>
                    <a:lnTo>
                      <a:pt x="487" y="227"/>
                    </a:lnTo>
                    <a:lnTo>
                      <a:pt x="493" y="215"/>
                    </a:lnTo>
                    <a:lnTo>
                      <a:pt x="506" y="201"/>
                    </a:lnTo>
                    <a:lnTo>
                      <a:pt x="507" y="199"/>
                    </a:lnTo>
                    <a:lnTo>
                      <a:pt x="514" y="186"/>
                    </a:lnTo>
                    <a:lnTo>
                      <a:pt x="519" y="174"/>
                    </a:lnTo>
                    <a:lnTo>
                      <a:pt x="530" y="168"/>
                    </a:lnTo>
                    <a:lnTo>
                      <a:pt x="532" y="167"/>
                    </a:lnTo>
                    <a:lnTo>
                      <a:pt x="533" y="165"/>
                    </a:lnTo>
                    <a:lnTo>
                      <a:pt x="538" y="155"/>
                    </a:lnTo>
                    <a:lnTo>
                      <a:pt x="547" y="155"/>
                    </a:lnTo>
                    <a:lnTo>
                      <a:pt x="550" y="155"/>
                    </a:lnTo>
                    <a:lnTo>
                      <a:pt x="562" y="148"/>
                    </a:lnTo>
                    <a:lnTo>
                      <a:pt x="574" y="148"/>
                    </a:lnTo>
                    <a:lnTo>
                      <a:pt x="587" y="148"/>
                    </a:lnTo>
                    <a:lnTo>
                      <a:pt x="599" y="148"/>
                    </a:lnTo>
                    <a:lnTo>
                      <a:pt x="611" y="155"/>
                    </a:lnTo>
                    <a:lnTo>
                      <a:pt x="624" y="162"/>
                    </a:lnTo>
                    <a:lnTo>
                      <a:pt x="636" y="167"/>
                    </a:lnTo>
                    <a:lnTo>
                      <a:pt x="641" y="179"/>
                    </a:lnTo>
                    <a:lnTo>
                      <a:pt x="647" y="192"/>
                    </a:lnTo>
                    <a:lnTo>
                      <a:pt x="647" y="203"/>
                    </a:lnTo>
                    <a:lnTo>
                      <a:pt x="648" y="206"/>
                    </a:lnTo>
                    <a:lnTo>
                      <a:pt x="653" y="219"/>
                    </a:lnTo>
                    <a:lnTo>
                      <a:pt x="653" y="230"/>
                    </a:lnTo>
                    <a:lnTo>
                      <a:pt x="653" y="243"/>
                    </a:lnTo>
                    <a:lnTo>
                      <a:pt x="648" y="256"/>
                    </a:lnTo>
                    <a:lnTo>
                      <a:pt x="641" y="269"/>
                    </a:lnTo>
                    <a:lnTo>
                      <a:pt x="635" y="283"/>
                    </a:lnTo>
                    <a:lnTo>
                      <a:pt x="628" y="296"/>
                    </a:lnTo>
                    <a:lnTo>
                      <a:pt x="621" y="310"/>
                    </a:lnTo>
                    <a:lnTo>
                      <a:pt x="616" y="322"/>
                    </a:lnTo>
                    <a:lnTo>
                      <a:pt x="603" y="335"/>
                    </a:lnTo>
                    <a:lnTo>
                      <a:pt x="602" y="337"/>
                    </a:lnTo>
                    <a:lnTo>
                      <a:pt x="596" y="349"/>
                    </a:lnTo>
                    <a:lnTo>
                      <a:pt x="585" y="355"/>
                    </a:lnTo>
                    <a:lnTo>
                      <a:pt x="583" y="356"/>
                    </a:lnTo>
                    <a:lnTo>
                      <a:pt x="582" y="358"/>
                    </a:lnTo>
                    <a:lnTo>
                      <a:pt x="575" y="376"/>
                    </a:lnTo>
                    <a:lnTo>
                      <a:pt x="565" y="382"/>
                    </a:lnTo>
                    <a:lnTo>
                      <a:pt x="563" y="383"/>
                    </a:lnTo>
                    <a:lnTo>
                      <a:pt x="562" y="385"/>
                    </a:lnTo>
                    <a:lnTo>
                      <a:pt x="561" y="387"/>
                    </a:lnTo>
                    <a:lnTo>
                      <a:pt x="561" y="397"/>
                    </a:lnTo>
                    <a:lnTo>
                      <a:pt x="550" y="410"/>
                    </a:lnTo>
                    <a:lnTo>
                      <a:pt x="549" y="412"/>
                    </a:lnTo>
                    <a:lnTo>
                      <a:pt x="543" y="424"/>
                    </a:lnTo>
                    <a:lnTo>
                      <a:pt x="530" y="437"/>
                    </a:lnTo>
                    <a:lnTo>
                      <a:pt x="529" y="439"/>
                    </a:lnTo>
                    <a:lnTo>
                      <a:pt x="522" y="453"/>
                    </a:lnTo>
                    <a:lnTo>
                      <a:pt x="516" y="466"/>
                    </a:lnTo>
                    <a:lnTo>
                      <a:pt x="509" y="480"/>
                    </a:lnTo>
                    <a:lnTo>
                      <a:pt x="503" y="494"/>
                    </a:lnTo>
                    <a:lnTo>
                      <a:pt x="496" y="507"/>
                    </a:lnTo>
                    <a:lnTo>
                      <a:pt x="495" y="509"/>
                    </a:lnTo>
                    <a:lnTo>
                      <a:pt x="495" y="522"/>
                    </a:lnTo>
                    <a:lnTo>
                      <a:pt x="489" y="534"/>
                    </a:lnTo>
                    <a:lnTo>
                      <a:pt x="488" y="536"/>
                    </a:lnTo>
                    <a:lnTo>
                      <a:pt x="489" y="539"/>
                    </a:lnTo>
                    <a:lnTo>
                      <a:pt x="490" y="541"/>
                    </a:lnTo>
                    <a:lnTo>
                      <a:pt x="492" y="542"/>
                    </a:lnTo>
                    <a:lnTo>
                      <a:pt x="494" y="542"/>
                    </a:lnTo>
                    <a:lnTo>
                      <a:pt x="497" y="542"/>
                    </a:lnTo>
                    <a:lnTo>
                      <a:pt x="499" y="541"/>
                    </a:lnTo>
                    <a:lnTo>
                      <a:pt x="500" y="539"/>
                    </a:lnTo>
                    <a:lnTo>
                      <a:pt x="507" y="526"/>
                    </a:lnTo>
                    <a:lnTo>
                      <a:pt x="507" y="523"/>
                    </a:lnTo>
                    <a:lnTo>
                      <a:pt x="507" y="511"/>
                    </a:lnTo>
                    <a:lnTo>
                      <a:pt x="514" y="499"/>
                    </a:lnTo>
                    <a:lnTo>
                      <a:pt x="520" y="485"/>
                    </a:lnTo>
                    <a:lnTo>
                      <a:pt x="527" y="471"/>
                    </a:lnTo>
                    <a:lnTo>
                      <a:pt x="533" y="458"/>
                    </a:lnTo>
                    <a:lnTo>
                      <a:pt x="539" y="446"/>
                    </a:lnTo>
                    <a:lnTo>
                      <a:pt x="552" y="433"/>
                    </a:lnTo>
                    <a:lnTo>
                      <a:pt x="553" y="431"/>
                    </a:lnTo>
                    <a:lnTo>
                      <a:pt x="559" y="419"/>
                    </a:lnTo>
                    <a:lnTo>
                      <a:pt x="572" y="405"/>
                    </a:lnTo>
                    <a:lnTo>
                      <a:pt x="573" y="403"/>
                    </a:lnTo>
                    <a:lnTo>
                      <a:pt x="573" y="400"/>
                    </a:lnTo>
                    <a:lnTo>
                      <a:pt x="573" y="391"/>
                    </a:lnTo>
                    <a:lnTo>
                      <a:pt x="583" y="386"/>
                    </a:lnTo>
                    <a:lnTo>
                      <a:pt x="585" y="385"/>
                    </a:lnTo>
                    <a:lnTo>
                      <a:pt x="586" y="383"/>
                    </a:lnTo>
                    <a:lnTo>
                      <a:pt x="592" y="364"/>
                    </a:lnTo>
                    <a:lnTo>
                      <a:pt x="603" y="359"/>
                    </a:lnTo>
                    <a:lnTo>
                      <a:pt x="605" y="358"/>
                    </a:lnTo>
                    <a:lnTo>
                      <a:pt x="606" y="356"/>
                    </a:lnTo>
                    <a:lnTo>
                      <a:pt x="612" y="344"/>
                    </a:lnTo>
                    <a:lnTo>
                      <a:pt x="625" y="331"/>
                    </a:lnTo>
                    <a:lnTo>
                      <a:pt x="626" y="329"/>
                    </a:lnTo>
                    <a:lnTo>
                      <a:pt x="632" y="315"/>
                    </a:lnTo>
                    <a:lnTo>
                      <a:pt x="639" y="301"/>
                    </a:lnTo>
                    <a:lnTo>
                      <a:pt x="646" y="288"/>
                    </a:lnTo>
                    <a:lnTo>
                      <a:pt x="652" y="274"/>
                    </a:lnTo>
                    <a:lnTo>
                      <a:pt x="659" y="261"/>
                    </a:lnTo>
                    <a:lnTo>
                      <a:pt x="665" y="247"/>
                    </a:lnTo>
                    <a:lnTo>
                      <a:pt x="665" y="244"/>
                    </a:lnTo>
                    <a:lnTo>
                      <a:pt x="665" y="230"/>
                    </a:lnTo>
                    <a:lnTo>
                      <a:pt x="665" y="217"/>
                    </a:lnTo>
                    <a:lnTo>
                      <a:pt x="665" y="215"/>
                    </a:lnTo>
                    <a:lnTo>
                      <a:pt x="659" y="202"/>
                    </a:lnTo>
                    <a:lnTo>
                      <a:pt x="659" y="190"/>
                    </a:lnTo>
                    <a:lnTo>
                      <a:pt x="659" y="188"/>
                    </a:lnTo>
                    <a:lnTo>
                      <a:pt x="652" y="174"/>
                    </a:lnTo>
                    <a:lnTo>
                      <a:pt x="646" y="160"/>
                    </a:lnTo>
                    <a:lnTo>
                      <a:pt x="645" y="158"/>
                    </a:lnTo>
                    <a:lnTo>
                      <a:pt x="643" y="157"/>
                    </a:lnTo>
                    <a:lnTo>
                      <a:pt x="629" y="151"/>
                    </a:lnTo>
                    <a:lnTo>
                      <a:pt x="616" y="144"/>
                    </a:lnTo>
                    <a:lnTo>
                      <a:pt x="603" y="137"/>
                    </a:lnTo>
                    <a:lnTo>
                      <a:pt x="600" y="136"/>
                    </a:lnTo>
                    <a:lnTo>
                      <a:pt x="587" y="136"/>
                    </a:lnTo>
                    <a:lnTo>
                      <a:pt x="574" y="136"/>
                    </a:lnTo>
                    <a:lnTo>
                      <a:pt x="560" y="136"/>
                    </a:lnTo>
                    <a:lnTo>
                      <a:pt x="558" y="137"/>
                    </a:lnTo>
                    <a:lnTo>
                      <a:pt x="546" y="143"/>
                    </a:lnTo>
                    <a:lnTo>
                      <a:pt x="534" y="143"/>
                    </a:lnTo>
                    <a:lnTo>
                      <a:pt x="532" y="144"/>
                    </a:lnTo>
                    <a:lnTo>
                      <a:pt x="530" y="145"/>
                    </a:lnTo>
                    <a:lnTo>
                      <a:pt x="529" y="147"/>
                    </a:lnTo>
                    <a:lnTo>
                      <a:pt x="523" y="158"/>
                    </a:lnTo>
                    <a:lnTo>
                      <a:pt x="512" y="164"/>
                    </a:lnTo>
                    <a:lnTo>
                      <a:pt x="510" y="165"/>
                    </a:lnTo>
                    <a:lnTo>
                      <a:pt x="509" y="167"/>
                    </a:lnTo>
                    <a:lnTo>
                      <a:pt x="503" y="181"/>
                    </a:lnTo>
                    <a:lnTo>
                      <a:pt x="497" y="192"/>
                    </a:lnTo>
                    <a:lnTo>
                      <a:pt x="484" y="206"/>
                    </a:lnTo>
                    <a:lnTo>
                      <a:pt x="483" y="208"/>
                    </a:lnTo>
                    <a:lnTo>
                      <a:pt x="476" y="222"/>
                    </a:lnTo>
                    <a:lnTo>
                      <a:pt x="470" y="235"/>
                    </a:lnTo>
                    <a:lnTo>
                      <a:pt x="463" y="249"/>
                    </a:lnTo>
                    <a:lnTo>
                      <a:pt x="462" y="251"/>
                    </a:lnTo>
                    <a:lnTo>
                      <a:pt x="462" y="263"/>
                    </a:lnTo>
                    <a:lnTo>
                      <a:pt x="456" y="276"/>
                    </a:lnTo>
                    <a:lnTo>
                      <a:pt x="455" y="278"/>
                    </a:lnTo>
                    <a:lnTo>
                      <a:pt x="455" y="291"/>
                    </a:lnTo>
                    <a:lnTo>
                      <a:pt x="450" y="310"/>
                    </a:lnTo>
                    <a:lnTo>
                      <a:pt x="443" y="324"/>
                    </a:lnTo>
                    <a:lnTo>
                      <a:pt x="442" y="326"/>
                    </a:lnTo>
                    <a:lnTo>
                      <a:pt x="442" y="336"/>
                    </a:lnTo>
                    <a:lnTo>
                      <a:pt x="431" y="349"/>
                    </a:lnTo>
                    <a:lnTo>
                      <a:pt x="430" y="351"/>
                    </a:lnTo>
                    <a:lnTo>
                      <a:pt x="424" y="362"/>
                    </a:lnTo>
                    <a:lnTo>
                      <a:pt x="411" y="376"/>
                    </a:lnTo>
                    <a:lnTo>
                      <a:pt x="400" y="382"/>
                    </a:lnTo>
                    <a:lnTo>
                      <a:pt x="388" y="388"/>
                    </a:lnTo>
                    <a:lnTo>
                      <a:pt x="376" y="388"/>
                    </a:lnTo>
                    <a:lnTo>
                      <a:pt x="362" y="388"/>
                    </a:lnTo>
                    <a:lnTo>
                      <a:pt x="351" y="388"/>
                    </a:lnTo>
                    <a:lnTo>
                      <a:pt x="339" y="382"/>
                    </a:lnTo>
                    <a:lnTo>
                      <a:pt x="319" y="375"/>
                    </a:lnTo>
                    <a:lnTo>
                      <a:pt x="306" y="368"/>
                    </a:lnTo>
                    <a:lnTo>
                      <a:pt x="295" y="362"/>
                    </a:lnTo>
                    <a:lnTo>
                      <a:pt x="289" y="351"/>
                    </a:lnTo>
                    <a:lnTo>
                      <a:pt x="288" y="349"/>
                    </a:lnTo>
                    <a:lnTo>
                      <a:pt x="276" y="336"/>
                    </a:lnTo>
                    <a:lnTo>
                      <a:pt x="276" y="326"/>
                    </a:lnTo>
                    <a:lnTo>
                      <a:pt x="276" y="324"/>
                    </a:lnTo>
                    <a:lnTo>
                      <a:pt x="269" y="310"/>
                    </a:lnTo>
                    <a:lnTo>
                      <a:pt x="263" y="297"/>
                    </a:lnTo>
                    <a:lnTo>
                      <a:pt x="263" y="285"/>
                    </a:lnTo>
                    <a:lnTo>
                      <a:pt x="263" y="283"/>
                    </a:lnTo>
                    <a:lnTo>
                      <a:pt x="256" y="270"/>
                    </a:lnTo>
                    <a:lnTo>
                      <a:pt x="256" y="258"/>
                    </a:lnTo>
                    <a:lnTo>
                      <a:pt x="256" y="244"/>
                    </a:lnTo>
                    <a:lnTo>
                      <a:pt x="256" y="242"/>
                    </a:lnTo>
                    <a:lnTo>
                      <a:pt x="250" y="229"/>
                    </a:lnTo>
                    <a:lnTo>
                      <a:pt x="250" y="217"/>
                    </a:lnTo>
                    <a:lnTo>
                      <a:pt x="250" y="203"/>
                    </a:lnTo>
                    <a:lnTo>
                      <a:pt x="250" y="201"/>
                    </a:lnTo>
                    <a:lnTo>
                      <a:pt x="243" y="188"/>
                    </a:lnTo>
                    <a:lnTo>
                      <a:pt x="236" y="175"/>
                    </a:lnTo>
                    <a:lnTo>
                      <a:pt x="236" y="162"/>
                    </a:lnTo>
                    <a:lnTo>
                      <a:pt x="236" y="160"/>
                    </a:lnTo>
                    <a:lnTo>
                      <a:pt x="230" y="147"/>
                    </a:lnTo>
                    <a:lnTo>
                      <a:pt x="223" y="134"/>
                    </a:lnTo>
                    <a:lnTo>
                      <a:pt x="223" y="122"/>
                    </a:lnTo>
                    <a:lnTo>
                      <a:pt x="223" y="120"/>
                    </a:lnTo>
                    <a:lnTo>
                      <a:pt x="217" y="106"/>
                    </a:lnTo>
                    <a:lnTo>
                      <a:pt x="210" y="92"/>
                    </a:lnTo>
                    <a:lnTo>
                      <a:pt x="203" y="79"/>
                    </a:lnTo>
                    <a:lnTo>
                      <a:pt x="197" y="65"/>
                    </a:lnTo>
                    <a:lnTo>
                      <a:pt x="190" y="52"/>
                    </a:lnTo>
                    <a:lnTo>
                      <a:pt x="189" y="50"/>
                    </a:lnTo>
                    <a:lnTo>
                      <a:pt x="176" y="36"/>
                    </a:lnTo>
                    <a:lnTo>
                      <a:pt x="174" y="35"/>
                    </a:lnTo>
                    <a:lnTo>
                      <a:pt x="163" y="29"/>
                    </a:lnTo>
                    <a:lnTo>
                      <a:pt x="150" y="16"/>
                    </a:lnTo>
                    <a:lnTo>
                      <a:pt x="148" y="15"/>
                    </a:lnTo>
                    <a:lnTo>
                      <a:pt x="145" y="14"/>
                    </a:lnTo>
                    <a:lnTo>
                      <a:pt x="132" y="14"/>
                    </a:lnTo>
                    <a:lnTo>
                      <a:pt x="115" y="8"/>
                    </a:lnTo>
                    <a:lnTo>
                      <a:pt x="101" y="1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84" y="7"/>
                    </a:lnTo>
                    <a:lnTo>
                      <a:pt x="72" y="7"/>
                    </a:lnTo>
                    <a:lnTo>
                      <a:pt x="59" y="7"/>
                    </a:lnTo>
                    <a:lnTo>
                      <a:pt x="57" y="8"/>
                    </a:lnTo>
                    <a:lnTo>
                      <a:pt x="55" y="9"/>
                    </a:lnTo>
                    <a:lnTo>
                      <a:pt x="54" y="11"/>
                    </a:lnTo>
                    <a:lnTo>
                      <a:pt x="48" y="22"/>
                    </a:lnTo>
                    <a:lnTo>
                      <a:pt x="37" y="28"/>
                    </a:lnTo>
                    <a:lnTo>
                      <a:pt x="35" y="29"/>
                    </a:lnTo>
                    <a:lnTo>
                      <a:pt x="22" y="43"/>
                    </a:lnTo>
                    <a:lnTo>
                      <a:pt x="21" y="45"/>
                    </a:lnTo>
                    <a:lnTo>
                      <a:pt x="14" y="58"/>
                    </a:lnTo>
                    <a:lnTo>
                      <a:pt x="8" y="72"/>
                    </a:lnTo>
                    <a:lnTo>
                      <a:pt x="1" y="86"/>
                    </a:lnTo>
                    <a:lnTo>
                      <a:pt x="0" y="88"/>
                    </a:lnTo>
                    <a:lnTo>
                      <a:pt x="0" y="101"/>
                    </a:lnTo>
                    <a:lnTo>
                      <a:pt x="0" y="115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0" y="156"/>
                    </a:lnTo>
                    <a:lnTo>
                      <a:pt x="1" y="159"/>
                    </a:lnTo>
                    <a:lnTo>
                      <a:pt x="8" y="172"/>
                    </a:lnTo>
                    <a:lnTo>
                      <a:pt x="14" y="186"/>
                    </a:lnTo>
                    <a:lnTo>
                      <a:pt x="15" y="188"/>
                    </a:lnTo>
                    <a:lnTo>
                      <a:pt x="28" y="201"/>
                    </a:lnTo>
                    <a:lnTo>
                      <a:pt x="34" y="213"/>
                    </a:lnTo>
                    <a:lnTo>
                      <a:pt x="35" y="215"/>
                    </a:lnTo>
                    <a:lnTo>
                      <a:pt x="48" y="229"/>
                    </a:lnTo>
                    <a:lnTo>
                      <a:pt x="54" y="240"/>
                    </a:lnTo>
                    <a:lnTo>
                      <a:pt x="55" y="242"/>
                    </a:lnTo>
                    <a:lnTo>
                      <a:pt x="67" y="255"/>
                    </a:lnTo>
                    <a:lnTo>
                      <a:pt x="74" y="274"/>
                    </a:lnTo>
                    <a:lnTo>
                      <a:pt x="80" y="288"/>
                    </a:lnTo>
                    <a:lnTo>
                      <a:pt x="87" y="301"/>
                    </a:lnTo>
                    <a:lnTo>
                      <a:pt x="93" y="315"/>
                    </a:lnTo>
                    <a:lnTo>
                      <a:pt x="100" y="329"/>
                    </a:lnTo>
                    <a:lnTo>
                      <a:pt x="107" y="342"/>
                    </a:lnTo>
                    <a:lnTo>
                      <a:pt x="113" y="356"/>
                    </a:lnTo>
                    <a:lnTo>
                      <a:pt x="119" y="368"/>
                    </a:lnTo>
                    <a:lnTo>
                      <a:pt x="119" y="380"/>
                    </a:lnTo>
                    <a:lnTo>
                      <a:pt x="120" y="383"/>
                    </a:lnTo>
                    <a:lnTo>
                      <a:pt x="121" y="385"/>
                    </a:lnTo>
                    <a:lnTo>
                      <a:pt x="123" y="386"/>
                    </a:lnTo>
                    <a:lnTo>
                      <a:pt x="134" y="392"/>
                    </a:lnTo>
                    <a:lnTo>
                      <a:pt x="139" y="402"/>
                    </a:lnTo>
                    <a:lnTo>
                      <a:pt x="139" y="414"/>
                    </a:lnTo>
                    <a:lnTo>
                      <a:pt x="140" y="417"/>
                    </a:lnTo>
                    <a:lnTo>
                      <a:pt x="145" y="430"/>
                    </a:lnTo>
                    <a:lnTo>
                      <a:pt x="145" y="441"/>
                    </a:lnTo>
                    <a:lnTo>
                      <a:pt x="146" y="444"/>
                    </a:lnTo>
                    <a:lnTo>
                      <a:pt x="152" y="457"/>
                    </a:lnTo>
                    <a:lnTo>
                      <a:pt x="152" y="468"/>
                    </a:lnTo>
                    <a:lnTo>
                      <a:pt x="152" y="482"/>
                    </a:lnTo>
                    <a:lnTo>
                      <a:pt x="152" y="496"/>
                    </a:lnTo>
                    <a:lnTo>
                      <a:pt x="152" y="509"/>
                    </a:lnTo>
                    <a:lnTo>
                      <a:pt x="153" y="512"/>
                    </a:lnTo>
                    <a:lnTo>
                      <a:pt x="159" y="526"/>
                    </a:lnTo>
                    <a:lnTo>
                      <a:pt x="166" y="5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40" name="Freeform 384"/>
              <p:cNvSpPr>
                <a:spLocks/>
              </p:cNvSpPr>
              <p:nvPr/>
            </p:nvSpPr>
            <p:spPr bwMode="auto">
              <a:xfrm>
                <a:off x="1277" y="3582"/>
                <a:ext cx="665" cy="542"/>
              </a:xfrm>
              <a:custGeom>
                <a:avLst/>
                <a:gdLst>
                  <a:gd name="T0" fmla="*/ 177 w 665"/>
                  <a:gd name="T1" fmla="*/ 539 h 542"/>
                  <a:gd name="T2" fmla="*/ 164 w 665"/>
                  <a:gd name="T3" fmla="*/ 468 h 542"/>
                  <a:gd name="T4" fmla="*/ 151 w 665"/>
                  <a:gd name="T5" fmla="*/ 400 h 542"/>
                  <a:gd name="T6" fmla="*/ 131 w 665"/>
                  <a:gd name="T7" fmla="*/ 364 h 542"/>
                  <a:gd name="T8" fmla="*/ 85 w 665"/>
                  <a:gd name="T9" fmla="*/ 269 h 542"/>
                  <a:gd name="T10" fmla="*/ 44 w 665"/>
                  <a:gd name="T11" fmla="*/ 206 h 542"/>
                  <a:gd name="T12" fmla="*/ 12 w 665"/>
                  <a:gd name="T13" fmla="*/ 128 h 542"/>
                  <a:gd name="T14" fmla="*/ 31 w 665"/>
                  <a:gd name="T15" fmla="*/ 52 h 542"/>
                  <a:gd name="T16" fmla="*/ 72 w 665"/>
                  <a:gd name="T17" fmla="*/ 19 h 542"/>
                  <a:gd name="T18" fmla="*/ 142 w 665"/>
                  <a:gd name="T19" fmla="*/ 26 h 542"/>
                  <a:gd name="T20" fmla="*/ 186 w 665"/>
                  <a:gd name="T21" fmla="*/ 70 h 542"/>
                  <a:gd name="T22" fmla="*/ 219 w 665"/>
                  <a:gd name="T23" fmla="*/ 152 h 542"/>
                  <a:gd name="T24" fmla="*/ 238 w 665"/>
                  <a:gd name="T25" fmla="*/ 230 h 542"/>
                  <a:gd name="T26" fmla="*/ 251 w 665"/>
                  <a:gd name="T27" fmla="*/ 298 h 542"/>
                  <a:gd name="T28" fmla="*/ 279 w 665"/>
                  <a:gd name="T29" fmla="*/ 358 h 542"/>
                  <a:gd name="T30" fmla="*/ 334 w 665"/>
                  <a:gd name="T31" fmla="*/ 393 h 542"/>
                  <a:gd name="T32" fmla="*/ 405 w 665"/>
                  <a:gd name="T33" fmla="*/ 393 h 542"/>
                  <a:gd name="T34" fmla="*/ 453 w 665"/>
                  <a:gd name="T35" fmla="*/ 344 h 542"/>
                  <a:gd name="T36" fmla="*/ 467 w 665"/>
                  <a:gd name="T37" fmla="*/ 280 h 542"/>
                  <a:gd name="T38" fmla="*/ 506 w 665"/>
                  <a:gd name="T39" fmla="*/ 201 h 542"/>
                  <a:gd name="T40" fmla="*/ 538 w 665"/>
                  <a:gd name="T41" fmla="*/ 155 h 542"/>
                  <a:gd name="T42" fmla="*/ 611 w 665"/>
                  <a:gd name="T43" fmla="*/ 155 h 542"/>
                  <a:gd name="T44" fmla="*/ 653 w 665"/>
                  <a:gd name="T45" fmla="*/ 219 h 542"/>
                  <a:gd name="T46" fmla="*/ 621 w 665"/>
                  <a:gd name="T47" fmla="*/ 310 h 542"/>
                  <a:gd name="T48" fmla="*/ 582 w 665"/>
                  <a:gd name="T49" fmla="*/ 358 h 542"/>
                  <a:gd name="T50" fmla="*/ 550 w 665"/>
                  <a:gd name="T51" fmla="*/ 410 h 542"/>
                  <a:gd name="T52" fmla="*/ 509 w 665"/>
                  <a:gd name="T53" fmla="*/ 480 h 542"/>
                  <a:gd name="T54" fmla="*/ 489 w 665"/>
                  <a:gd name="T55" fmla="*/ 539 h 542"/>
                  <a:gd name="T56" fmla="*/ 507 w 665"/>
                  <a:gd name="T57" fmla="*/ 526 h 542"/>
                  <a:gd name="T58" fmla="*/ 533 w 665"/>
                  <a:gd name="T59" fmla="*/ 458 h 542"/>
                  <a:gd name="T60" fmla="*/ 573 w 665"/>
                  <a:gd name="T61" fmla="*/ 400 h 542"/>
                  <a:gd name="T62" fmla="*/ 603 w 665"/>
                  <a:gd name="T63" fmla="*/ 359 h 542"/>
                  <a:gd name="T64" fmla="*/ 639 w 665"/>
                  <a:gd name="T65" fmla="*/ 301 h 542"/>
                  <a:gd name="T66" fmla="*/ 665 w 665"/>
                  <a:gd name="T67" fmla="*/ 230 h 542"/>
                  <a:gd name="T68" fmla="*/ 646 w 665"/>
                  <a:gd name="T69" fmla="*/ 160 h 542"/>
                  <a:gd name="T70" fmla="*/ 587 w 665"/>
                  <a:gd name="T71" fmla="*/ 136 h 542"/>
                  <a:gd name="T72" fmla="*/ 530 w 665"/>
                  <a:gd name="T73" fmla="*/ 145 h 542"/>
                  <a:gd name="T74" fmla="*/ 497 w 665"/>
                  <a:gd name="T75" fmla="*/ 192 h 542"/>
                  <a:gd name="T76" fmla="*/ 462 w 665"/>
                  <a:gd name="T77" fmla="*/ 251 h 542"/>
                  <a:gd name="T78" fmla="*/ 450 w 665"/>
                  <a:gd name="T79" fmla="*/ 310 h 542"/>
                  <a:gd name="T80" fmla="*/ 424 w 665"/>
                  <a:gd name="T81" fmla="*/ 362 h 542"/>
                  <a:gd name="T82" fmla="*/ 362 w 665"/>
                  <a:gd name="T83" fmla="*/ 388 h 542"/>
                  <a:gd name="T84" fmla="*/ 288 w 665"/>
                  <a:gd name="T85" fmla="*/ 349 h 542"/>
                  <a:gd name="T86" fmla="*/ 263 w 665"/>
                  <a:gd name="T87" fmla="*/ 283 h 542"/>
                  <a:gd name="T88" fmla="*/ 250 w 665"/>
                  <a:gd name="T89" fmla="*/ 203 h 542"/>
                  <a:gd name="T90" fmla="*/ 223 w 665"/>
                  <a:gd name="T91" fmla="*/ 134 h 542"/>
                  <a:gd name="T92" fmla="*/ 190 w 665"/>
                  <a:gd name="T93" fmla="*/ 52 h 542"/>
                  <a:gd name="T94" fmla="*/ 148 w 665"/>
                  <a:gd name="T95" fmla="*/ 15 h 542"/>
                  <a:gd name="T96" fmla="*/ 84 w 665"/>
                  <a:gd name="T97" fmla="*/ 7 h 542"/>
                  <a:gd name="T98" fmla="*/ 37 w 665"/>
                  <a:gd name="T99" fmla="*/ 28 h 542"/>
                  <a:gd name="T100" fmla="*/ 0 w 665"/>
                  <a:gd name="T101" fmla="*/ 88 h 542"/>
                  <a:gd name="T102" fmla="*/ 1 w 665"/>
                  <a:gd name="T103" fmla="*/ 159 h 542"/>
                  <a:gd name="T104" fmla="*/ 48 w 665"/>
                  <a:gd name="T105" fmla="*/ 229 h 542"/>
                  <a:gd name="T106" fmla="*/ 87 w 665"/>
                  <a:gd name="T107" fmla="*/ 301 h 542"/>
                  <a:gd name="T108" fmla="*/ 120 w 665"/>
                  <a:gd name="T109" fmla="*/ 383 h 542"/>
                  <a:gd name="T110" fmla="*/ 145 w 665"/>
                  <a:gd name="T111" fmla="*/ 430 h 542"/>
                  <a:gd name="T112" fmla="*/ 152 w 665"/>
                  <a:gd name="T113" fmla="*/ 509 h 5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65"/>
                  <a:gd name="T172" fmla="*/ 0 h 542"/>
                  <a:gd name="T173" fmla="*/ 665 w 665"/>
                  <a:gd name="T174" fmla="*/ 542 h 5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65" h="542">
                    <a:moveTo>
                      <a:pt x="166" y="539"/>
                    </a:moveTo>
                    <a:lnTo>
                      <a:pt x="167" y="541"/>
                    </a:lnTo>
                    <a:lnTo>
                      <a:pt x="169" y="542"/>
                    </a:lnTo>
                    <a:lnTo>
                      <a:pt x="171" y="542"/>
                    </a:lnTo>
                    <a:lnTo>
                      <a:pt x="174" y="542"/>
                    </a:lnTo>
                    <a:lnTo>
                      <a:pt x="176" y="541"/>
                    </a:lnTo>
                    <a:lnTo>
                      <a:pt x="177" y="539"/>
                    </a:lnTo>
                    <a:lnTo>
                      <a:pt x="177" y="536"/>
                    </a:lnTo>
                    <a:lnTo>
                      <a:pt x="177" y="534"/>
                    </a:lnTo>
                    <a:lnTo>
                      <a:pt x="170" y="521"/>
                    </a:lnTo>
                    <a:lnTo>
                      <a:pt x="164" y="508"/>
                    </a:lnTo>
                    <a:lnTo>
                      <a:pt x="164" y="496"/>
                    </a:lnTo>
                    <a:lnTo>
                      <a:pt x="164" y="482"/>
                    </a:lnTo>
                    <a:lnTo>
                      <a:pt x="164" y="468"/>
                    </a:lnTo>
                    <a:lnTo>
                      <a:pt x="164" y="455"/>
                    </a:lnTo>
                    <a:lnTo>
                      <a:pt x="164" y="453"/>
                    </a:lnTo>
                    <a:lnTo>
                      <a:pt x="157" y="440"/>
                    </a:lnTo>
                    <a:lnTo>
                      <a:pt x="157" y="428"/>
                    </a:lnTo>
                    <a:lnTo>
                      <a:pt x="157" y="426"/>
                    </a:lnTo>
                    <a:lnTo>
                      <a:pt x="151" y="413"/>
                    </a:lnTo>
                    <a:lnTo>
                      <a:pt x="151" y="400"/>
                    </a:lnTo>
                    <a:lnTo>
                      <a:pt x="151" y="398"/>
                    </a:lnTo>
                    <a:lnTo>
                      <a:pt x="144" y="385"/>
                    </a:lnTo>
                    <a:lnTo>
                      <a:pt x="143" y="383"/>
                    </a:lnTo>
                    <a:lnTo>
                      <a:pt x="141" y="382"/>
                    </a:lnTo>
                    <a:lnTo>
                      <a:pt x="131" y="377"/>
                    </a:lnTo>
                    <a:lnTo>
                      <a:pt x="131" y="366"/>
                    </a:lnTo>
                    <a:lnTo>
                      <a:pt x="131" y="364"/>
                    </a:lnTo>
                    <a:lnTo>
                      <a:pt x="124" y="351"/>
                    </a:lnTo>
                    <a:lnTo>
                      <a:pt x="118" y="337"/>
                    </a:lnTo>
                    <a:lnTo>
                      <a:pt x="111" y="324"/>
                    </a:lnTo>
                    <a:lnTo>
                      <a:pt x="104" y="310"/>
                    </a:lnTo>
                    <a:lnTo>
                      <a:pt x="98" y="296"/>
                    </a:lnTo>
                    <a:lnTo>
                      <a:pt x="91" y="283"/>
                    </a:lnTo>
                    <a:lnTo>
                      <a:pt x="85" y="269"/>
                    </a:lnTo>
                    <a:lnTo>
                      <a:pt x="78" y="249"/>
                    </a:lnTo>
                    <a:lnTo>
                      <a:pt x="77" y="247"/>
                    </a:lnTo>
                    <a:lnTo>
                      <a:pt x="64" y="233"/>
                    </a:lnTo>
                    <a:lnTo>
                      <a:pt x="58" y="222"/>
                    </a:lnTo>
                    <a:lnTo>
                      <a:pt x="57" y="220"/>
                    </a:lnTo>
                    <a:lnTo>
                      <a:pt x="44" y="206"/>
                    </a:lnTo>
                    <a:lnTo>
                      <a:pt x="38" y="194"/>
                    </a:lnTo>
                    <a:lnTo>
                      <a:pt x="37" y="192"/>
                    </a:lnTo>
                    <a:lnTo>
                      <a:pt x="24" y="179"/>
                    </a:lnTo>
                    <a:lnTo>
                      <a:pt x="19" y="167"/>
                    </a:lnTo>
                    <a:lnTo>
                      <a:pt x="12" y="155"/>
                    </a:lnTo>
                    <a:lnTo>
                      <a:pt x="12" y="142"/>
                    </a:lnTo>
                    <a:lnTo>
                      <a:pt x="12" y="128"/>
                    </a:lnTo>
                    <a:lnTo>
                      <a:pt x="12" y="115"/>
                    </a:lnTo>
                    <a:lnTo>
                      <a:pt x="12" y="101"/>
                    </a:lnTo>
                    <a:lnTo>
                      <a:pt x="12" y="90"/>
                    </a:lnTo>
                    <a:lnTo>
                      <a:pt x="19" y="77"/>
                    </a:lnTo>
                    <a:lnTo>
                      <a:pt x="25" y="63"/>
                    </a:lnTo>
                    <a:lnTo>
                      <a:pt x="31" y="52"/>
                    </a:lnTo>
                    <a:lnTo>
                      <a:pt x="44" y="38"/>
                    </a:lnTo>
                    <a:lnTo>
                      <a:pt x="55" y="32"/>
                    </a:lnTo>
                    <a:lnTo>
                      <a:pt x="57" y="31"/>
                    </a:lnTo>
                    <a:lnTo>
                      <a:pt x="58" y="29"/>
                    </a:lnTo>
                    <a:lnTo>
                      <a:pt x="63" y="19"/>
                    </a:lnTo>
                    <a:lnTo>
                      <a:pt x="72" y="19"/>
                    </a:lnTo>
                    <a:lnTo>
                      <a:pt x="85" y="19"/>
                    </a:lnTo>
                    <a:lnTo>
                      <a:pt x="88" y="19"/>
                    </a:lnTo>
                    <a:lnTo>
                      <a:pt x="98" y="13"/>
                    </a:lnTo>
                    <a:lnTo>
                      <a:pt x="110" y="19"/>
                    </a:lnTo>
                    <a:lnTo>
                      <a:pt x="129" y="26"/>
                    </a:lnTo>
                    <a:lnTo>
                      <a:pt x="131" y="26"/>
                    </a:lnTo>
                    <a:lnTo>
                      <a:pt x="142" y="26"/>
                    </a:lnTo>
                    <a:lnTo>
                      <a:pt x="154" y="38"/>
                    </a:lnTo>
                    <a:lnTo>
                      <a:pt x="156" y="39"/>
                    </a:lnTo>
                    <a:lnTo>
                      <a:pt x="167" y="45"/>
                    </a:lnTo>
                    <a:lnTo>
                      <a:pt x="180" y="59"/>
                    </a:lnTo>
                    <a:lnTo>
                      <a:pt x="186" y="70"/>
                    </a:lnTo>
                    <a:lnTo>
                      <a:pt x="192" y="84"/>
                    </a:lnTo>
                    <a:lnTo>
                      <a:pt x="199" y="97"/>
                    </a:lnTo>
                    <a:lnTo>
                      <a:pt x="206" y="111"/>
                    </a:lnTo>
                    <a:lnTo>
                      <a:pt x="211" y="124"/>
                    </a:lnTo>
                    <a:lnTo>
                      <a:pt x="211" y="135"/>
                    </a:lnTo>
                    <a:lnTo>
                      <a:pt x="212" y="138"/>
                    </a:lnTo>
                    <a:lnTo>
                      <a:pt x="219" y="152"/>
                    </a:lnTo>
                    <a:lnTo>
                      <a:pt x="224" y="164"/>
                    </a:lnTo>
                    <a:lnTo>
                      <a:pt x="224" y="176"/>
                    </a:lnTo>
                    <a:lnTo>
                      <a:pt x="225" y="179"/>
                    </a:lnTo>
                    <a:lnTo>
                      <a:pt x="232" y="193"/>
                    </a:lnTo>
                    <a:lnTo>
                      <a:pt x="238" y="205"/>
                    </a:lnTo>
                    <a:lnTo>
                      <a:pt x="238" y="217"/>
                    </a:lnTo>
                    <a:lnTo>
                      <a:pt x="238" y="230"/>
                    </a:lnTo>
                    <a:lnTo>
                      <a:pt x="239" y="233"/>
                    </a:lnTo>
                    <a:lnTo>
                      <a:pt x="244" y="246"/>
                    </a:lnTo>
                    <a:lnTo>
                      <a:pt x="244" y="258"/>
                    </a:lnTo>
                    <a:lnTo>
                      <a:pt x="244" y="271"/>
                    </a:lnTo>
                    <a:lnTo>
                      <a:pt x="245" y="274"/>
                    </a:lnTo>
                    <a:lnTo>
                      <a:pt x="251" y="287"/>
                    </a:lnTo>
                    <a:lnTo>
                      <a:pt x="251" y="298"/>
                    </a:lnTo>
                    <a:lnTo>
                      <a:pt x="252" y="301"/>
                    </a:lnTo>
                    <a:lnTo>
                      <a:pt x="258" y="315"/>
                    </a:lnTo>
                    <a:lnTo>
                      <a:pt x="264" y="328"/>
                    </a:lnTo>
                    <a:lnTo>
                      <a:pt x="264" y="339"/>
                    </a:lnTo>
                    <a:lnTo>
                      <a:pt x="265" y="342"/>
                    </a:lnTo>
                    <a:lnTo>
                      <a:pt x="266" y="344"/>
                    </a:lnTo>
                    <a:lnTo>
                      <a:pt x="279" y="358"/>
                    </a:lnTo>
                    <a:lnTo>
                      <a:pt x="285" y="369"/>
                    </a:lnTo>
                    <a:lnTo>
                      <a:pt x="286" y="371"/>
                    </a:lnTo>
                    <a:lnTo>
                      <a:pt x="288" y="372"/>
                    </a:lnTo>
                    <a:lnTo>
                      <a:pt x="301" y="379"/>
                    </a:lnTo>
                    <a:lnTo>
                      <a:pt x="314" y="386"/>
                    </a:lnTo>
                    <a:lnTo>
                      <a:pt x="334" y="393"/>
                    </a:lnTo>
                    <a:lnTo>
                      <a:pt x="347" y="400"/>
                    </a:lnTo>
                    <a:lnTo>
                      <a:pt x="349" y="400"/>
                    </a:lnTo>
                    <a:lnTo>
                      <a:pt x="362" y="400"/>
                    </a:lnTo>
                    <a:lnTo>
                      <a:pt x="376" y="400"/>
                    </a:lnTo>
                    <a:lnTo>
                      <a:pt x="389" y="400"/>
                    </a:lnTo>
                    <a:lnTo>
                      <a:pt x="392" y="400"/>
                    </a:lnTo>
                    <a:lnTo>
                      <a:pt x="405" y="393"/>
                    </a:lnTo>
                    <a:lnTo>
                      <a:pt x="418" y="386"/>
                    </a:lnTo>
                    <a:lnTo>
                      <a:pt x="420" y="385"/>
                    </a:lnTo>
                    <a:lnTo>
                      <a:pt x="433" y="371"/>
                    </a:lnTo>
                    <a:lnTo>
                      <a:pt x="434" y="369"/>
                    </a:lnTo>
                    <a:lnTo>
                      <a:pt x="440" y="358"/>
                    </a:lnTo>
                    <a:lnTo>
                      <a:pt x="453" y="344"/>
                    </a:lnTo>
                    <a:lnTo>
                      <a:pt x="454" y="342"/>
                    </a:lnTo>
                    <a:lnTo>
                      <a:pt x="454" y="339"/>
                    </a:lnTo>
                    <a:lnTo>
                      <a:pt x="454" y="328"/>
                    </a:lnTo>
                    <a:lnTo>
                      <a:pt x="461" y="315"/>
                    </a:lnTo>
                    <a:lnTo>
                      <a:pt x="467" y="295"/>
                    </a:lnTo>
                    <a:lnTo>
                      <a:pt x="467" y="292"/>
                    </a:lnTo>
                    <a:lnTo>
                      <a:pt x="467" y="280"/>
                    </a:lnTo>
                    <a:lnTo>
                      <a:pt x="474" y="267"/>
                    </a:lnTo>
                    <a:lnTo>
                      <a:pt x="474" y="264"/>
                    </a:lnTo>
                    <a:lnTo>
                      <a:pt x="474" y="253"/>
                    </a:lnTo>
                    <a:lnTo>
                      <a:pt x="481" y="240"/>
                    </a:lnTo>
                    <a:lnTo>
                      <a:pt x="487" y="227"/>
                    </a:lnTo>
                    <a:lnTo>
                      <a:pt x="493" y="215"/>
                    </a:lnTo>
                    <a:lnTo>
                      <a:pt x="506" y="201"/>
                    </a:lnTo>
                    <a:lnTo>
                      <a:pt x="507" y="199"/>
                    </a:lnTo>
                    <a:lnTo>
                      <a:pt x="514" y="186"/>
                    </a:lnTo>
                    <a:lnTo>
                      <a:pt x="519" y="174"/>
                    </a:lnTo>
                    <a:lnTo>
                      <a:pt x="530" y="168"/>
                    </a:lnTo>
                    <a:lnTo>
                      <a:pt x="532" y="167"/>
                    </a:lnTo>
                    <a:lnTo>
                      <a:pt x="533" y="165"/>
                    </a:lnTo>
                    <a:lnTo>
                      <a:pt x="538" y="155"/>
                    </a:lnTo>
                    <a:lnTo>
                      <a:pt x="547" y="155"/>
                    </a:lnTo>
                    <a:lnTo>
                      <a:pt x="550" y="155"/>
                    </a:lnTo>
                    <a:lnTo>
                      <a:pt x="562" y="148"/>
                    </a:lnTo>
                    <a:lnTo>
                      <a:pt x="574" y="148"/>
                    </a:lnTo>
                    <a:lnTo>
                      <a:pt x="587" y="148"/>
                    </a:lnTo>
                    <a:lnTo>
                      <a:pt x="599" y="148"/>
                    </a:lnTo>
                    <a:lnTo>
                      <a:pt x="611" y="155"/>
                    </a:lnTo>
                    <a:lnTo>
                      <a:pt x="624" y="162"/>
                    </a:lnTo>
                    <a:lnTo>
                      <a:pt x="636" y="167"/>
                    </a:lnTo>
                    <a:lnTo>
                      <a:pt x="641" y="179"/>
                    </a:lnTo>
                    <a:lnTo>
                      <a:pt x="647" y="192"/>
                    </a:lnTo>
                    <a:lnTo>
                      <a:pt x="647" y="203"/>
                    </a:lnTo>
                    <a:lnTo>
                      <a:pt x="648" y="206"/>
                    </a:lnTo>
                    <a:lnTo>
                      <a:pt x="653" y="219"/>
                    </a:lnTo>
                    <a:lnTo>
                      <a:pt x="653" y="230"/>
                    </a:lnTo>
                    <a:lnTo>
                      <a:pt x="653" y="243"/>
                    </a:lnTo>
                    <a:lnTo>
                      <a:pt x="648" y="256"/>
                    </a:lnTo>
                    <a:lnTo>
                      <a:pt x="641" y="269"/>
                    </a:lnTo>
                    <a:lnTo>
                      <a:pt x="635" y="283"/>
                    </a:lnTo>
                    <a:lnTo>
                      <a:pt x="628" y="296"/>
                    </a:lnTo>
                    <a:lnTo>
                      <a:pt x="621" y="310"/>
                    </a:lnTo>
                    <a:lnTo>
                      <a:pt x="616" y="322"/>
                    </a:lnTo>
                    <a:lnTo>
                      <a:pt x="603" y="335"/>
                    </a:lnTo>
                    <a:lnTo>
                      <a:pt x="602" y="337"/>
                    </a:lnTo>
                    <a:lnTo>
                      <a:pt x="596" y="349"/>
                    </a:lnTo>
                    <a:lnTo>
                      <a:pt x="585" y="355"/>
                    </a:lnTo>
                    <a:lnTo>
                      <a:pt x="583" y="356"/>
                    </a:lnTo>
                    <a:lnTo>
                      <a:pt x="582" y="358"/>
                    </a:lnTo>
                    <a:lnTo>
                      <a:pt x="575" y="376"/>
                    </a:lnTo>
                    <a:lnTo>
                      <a:pt x="565" y="382"/>
                    </a:lnTo>
                    <a:lnTo>
                      <a:pt x="563" y="383"/>
                    </a:lnTo>
                    <a:lnTo>
                      <a:pt x="562" y="385"/>
                    </a:lnTo>
                    <a:lnTo>
                      <a:pt x="561" y="387"/>
                    </a:lnTo>
                    <a:lnTo>
                      <a:pt x="561" y="397"/>
                    </a:lnTo>
                    <a:lnTo>
                      <a:pt x="550" y="410"/>
                    </a:lnTo>
                    <a:lnTo>
                      <a:pt x="549" y="412"/>
                    </a:lnTo>
                    <a:lnTo>
                      <a:pt x="543" y="424"/>
                    </a:lnTo>
                    <a:lnTo>
                      <a:pt x="530" y="437"/>
                    </a:lnTo>
                    <a:lnTo>
                      <a:pt x="529" y="439"/>
                    </a:lnTo>
                    <a:lnTo>
                      <a:pt x="522" y="453"/>
                    </a:lnTo>
                    <a:lnTo>
                      <a:pt x="516" y="466"/>
                    </a:lnTo>
                    <a:lnTo>
                      <a:pt x="509" y="480"/>
                    </a:lnTo>
                    <a:lnTo>
                      <a:pt x="503" y="494"/>
                    </a:lnTo>
                    <a:lnTo>
                      <a:pt x="496" y="507"/>
                    </a:lnTo>
                    <a:lnTo>
                      <a:pt x="495" y="509"/>
                    </a:lnTo>
                    <a:lnTo>
                      <a:pt x="495" y="522"/>
                    </a:lnTo>
                    <a:lnTo>
                      <a:pt x="489" y="534"/>
                    </a:lnTo>
                    <a:lnTo>
                      <a:pt x="488" y="536"/>
                    </a:lnTo>
                    <a:lnTo>
                      <a:pt x="489" y="539"/>
                    </a:lnTo>
                    <a:lnTo>
                      <a:pt x="490" y="541"/>
                    </a:lnTo>
                    <a:lnTo>
                      <a:pt x="492" y="542"/>
                    </a:lnTo>
                    <a:lnTo>
                      <a:pt x="494" y="542"/>
                    </a:lnTo>
                    <a:lnTo>
                      <a:pt x="497" y="542"/>
                    </a:lnTo>
                    <a:lnTo>
                      <a:pt x="499" y="541"/>
                    </a:lnTo>
                    <a:lnTo>
                      <a:pt x="500" y="539"/>
                    </a:lnTo>
                    <a:lnTo>
                      <a:pt x="507" y="526"/>
                    </a:lnTo>
                    <a:lnTo>
                      <a:pt x="507" y="523"/>
                    </a:lnTo>
                    <a:lnTo>
                      <a:pt x="507" y="511"/>
                    </a:lnTo>
                    <a:lnTo>
                      <a:pt x="514" y="499"/>
                    </a:lnTo>
                    <a:lnTo>
                      <a:pt x="520" y="485"/>
                    </a:lnTo>
                    <a:lnTo>
                      <a:pt x="527" y="471"/>
                    </a:lnTo>
                    <a:lnTo>
                      <a:pt x="533" y="458"/>
                    </a:lnTo>
                    <a:lnTo>
                      <a:pt x="539" y="446"/>
                    </a:lnTo>
                    <a:lnTo>
                      <a:pt x="552" y="433"/>
                    </a:lnTo>
                    <a:lnTo>
                      <a:pt x="553" y="431"/>
                    </a:lnTo>
                    <a:lnTo>
                      <a:pt x="559" y="419"/>
                    </a:lnTo>
                    <a:lnTo>
                      <a:pt x="572" y="405"/>
                    </a:lnTo>
                    <a:lnTo>
                      <a:pt x="573" y="403"/>
                    </a:lnTo>
                    <a:lnTo>
                      <a:pt x="573" y="400"/>
                    </a:lnTo>
                    <a:lnTo>
                      <a:pt x="573" y="391"/>
                    </a:lnTo>
                    <a:lnTo>
                      <a:pt x="583" y="386"/>
                    </a:lnTo>
                    <a:lnTo>
                      <a:pt x="585" y="385"/>
                    </a:lnTo>
                    <a:lnTo>
                      <a:pt x="586" y="383"/>
                    </a:lnTo>
                    <a:lnTo>
                      <a:pt x="592" y="364"/>
                    </a:lnTo>
                    <a:lnTo>
                      <a:pt x="603" y="359"/>
                    </a:lnTo>
                    <a:lnTo>
                      <a:pt x="605" y="358"/>
                    </a:lnTo>
                    <a:lnTo>
                      <a:pt x="606" y="356"/>
                    </a:lnTo>
                    <a:lnTo>
                      <a:pt x="612" y="344"/>
                    </a:lnTo>
                    <a:lnTo>
                      <a:pt x="625" y="331"/>
                    </a:lnTo>
                    <a:lnTo>
                      <a:pt x="626" y="329"/>
                    </a:lnTo>
                    <a:lnTo>
                      <a:pt x="632" y="315"/>
                    </a:lnTo>
                    <a:lnTo>
                      <a:pt x="639" y="301"/>
                    </a:lnTo>
                    <a:lnTo>
                      <a:pt x="646" y="288"/>
                    </a:lnTo>
                    <a:lnTo>
                      <a:pt x="652" y="274"/>
                    </a:lnTo>
                    <a:lnTo>
                      <a:pt x="659" y="261"/>
                    </a:lnTo>
                    <a:lnTo>
                      <a:pt x="665" y="247"/>
                    </a:lnTo>
                    <a:lnTo>
                      <a:pt x="665" y="244"/>
                    </a:lnTo>
                    <a:lnTo>
                      <a:pt x="665" y="230"/>
                    </a:lnTo>
                    <a:lnTo>
                      <a:pt x="665" y="217"/>
                    </a:lnTo>
                    <a:lnTo>
                      <a:pt x="665" y="215"/>
                    </a:lnTo>
                    <a:lnTo>
                      <a:pt x="659" y="202"/>
                    </a:lnTo>
                    <a:lnTo>
                      <a:pt x="659" y="190"/>
                    </a:lnTo>
                    <a:lnTo>
                      <a:pt x="659" y="188"/>
                    </a:lnTo>
                    <a:lnTo>
                      <a:pt x="652" y="174"/>
                    </a:lnTo>
                    <a:lnTo>
                      <a:pt x="646" y="160"/>
                    </a:lnTo>
                    <a:lnTo>
                      <a:pt x="645" y="158"/>
                    </a:lnTo>
                    <a:lnTo>
                      <a:pt x="643" y="157"/>
                    </a:lnTo>
                    <a:lnTo>
                      <a:pt x="629" y="151"/>
                    </a:lnTo>
                    <a:lnTo>
                      <a:pt x="616" y="144"/>
                    </a:lnTo>
                    <a:lnTo>
                      <a:pt x="603" y="137"/>
                    </a:lnTo>
                    <a:lnTo>
                      <a:pt x="600" y="136"/>
                    </a:lnTo>
                    <a:lnTo>
                      <a:pt x="587" y="136"/>
                    </a:lnTo>
                    <a:lnTo>
                      <a:pt x="574" y="136"/>
                    </a:lnTo>
                    <a:lnTo>
                      <a:pt x="560" y="136"/>
                    </a:lnTo>
                    <a:lnTo>
                      <a:pt x="558" y="137"/>
                    </a:lnTo>
                    <a:lnTo>
                      <a:pt x="546" y="143"/>
                    </a:lnTo>
                    <a:lnTo>
                      <a:pt x="534" y="143"/>
                    </a:lnTo>
                    <a:lnTo>
                      <a:pt x="532" y="144"/>
                    </a:lnTo>
                    <a:lnTo>
                      <a:pt x="530" y="145"/>
                    </a:lnTo>
                    <a:lnTo>
                      <a:pt x="529" y="147"/>
                    </a:lnTo>
                    <a:lnTo>
                      <a:pt x="523" y="158"/>
                    </a:lnTo>
                    <a:lnTo>
                      <a:pt x="512" y="164"/>
                    </a:lnTo>
                    <a:lnTo>
                      <a:pt x="510" y="165"/>
                    </a:lnTo>
                    <a:lnTo>
                      <a:pt x="509" y="167"/>
                    </a:lnTo>
                    <a:lnTo>
                      <a:pt x="503" y="181"/>
                    </a:lnTo>
                    <a:lnTo>
                      <a:pt x="497" y="192"/>
                    </a:lnTo>
                    <a:lnTo>
                      <a:pt x="484" y="206"/>
                    </a:lnTo>
                    <a:lnTo>
                      <a:pt x="483" y="208"/>
                    </a:lnTo>
                    <a:lnTo>
                      <a:pt x="476" y="222"/>
                    </a:lnTo>
                    <a:lnTo>
                      <a:pt x="470" y="235"/>
                    </a:lnTo>
                    <a:lnTo>
                      <a:pt x="463" y="249"/>
                    </a:lnTo>
                    <a:lnTo>
                      <a:pt x="462" y="251"/>
                    </a:lnTo>
                    <a:lnTo>
                      <a:pt x="462" y="263"/>
                    </a:lnTo>
                    <a:lnTo>
                      <a:pt x="456" y="276"/>
                    </a:lnTo>
                    <a:lnTo>
                      <a:pt x="455" y="278"/>
                    </a:lnTo>
                    <a:lnTo>
                      <a:pt x="455" y="291"/>
                    </a:lnTo>
                    <a:lnTo>
                      <a:pt x="450" y="310"/>
                    </a:lnTo>
                    <a:lnTo>
                      <a:pt x="443" y="324"/>
                    </a:lnTo>
                    <a:lnTo>
                      <a:pt x="442" y="326"/>
                    </a:lnTo>
                    <a:lnTo>
                      <a:pt x="442" y="336"/>
                    </a:lnTo>
                    <a:lnTo>
                      <a:pt x="431" y="349"/>
                    </a:lnTo>
                    <a:lnTo>
                      <a:pt x="430" y="351"/>
                    </a:lnTo>
                    <a:lnTo>
                      <a:pt x="424" y="362"/>
                    </a:lnTo>
                    <a:lnTo>
                      <a:pt x="411" y="376"/>
                    </a:lnTo>
                    <a:lnTo>
                      <a:pt x="400" y="382"/>
                    </a:lnTo>
                    <a:lnTo>
                      <a:pt x="388" y="388"/>
                    </a:lnTo>
                    <a:lnTo>
                      <a:pt x="376" y="388"/>
                    </a:lnTo>
                    <a:lnTo>
                      <a:pt x="362" y="388"/>
                    </a:lnTo>
                    <a:lnTo>
                      <a:pt x="351" y="388"/>
                    </a:lnTo>
                    <a:lnTo>
                      <a:pt x="339" y="382"/>
                    </a:lnTo>
                    <a:lnTo>
                      <a:pt x="319" y="375"/>
                    </a:lnTo>
                    <a:lnTo>
                      <a:pt x="306" y="368"/>
                    </a:lnTo>
                    <a:lnTo>
                      <a:pt x="295" y="362"/>
                    </a:lnTo>
                    <a:lnTo>
                      <a:pt x="289" y="351"/>
                    </a:lnTo>
                    <a:lnTo>
                      <a:pt x="288" y="349"/>
                    </a:lnTo>
                    <a:lnTo>
                      <a:pt x="276" y="336"/>
                    </a:lnTo>
                    <a:lnTo>
                      <a:pt x="276" y="326"/>
                    </a:lnTo>
                    <a:lnTo>
                      <a:pt x="276" y="324"/>
                    </a:lnTo>
                    <a:lnTo>
                      <a:pt x="269" y="310"/>
                    </a:lnTo>
                    <a:lnTo>
                      <a:pt x="263" y="297"/>
                    </a:lnTo>
                    <a:lnTo>
                      <a:pt x="263" y="285"/>
                    </a:lnTo>
                    <a:lnTo>
                      <a:pt x="263" y="283"/>
                    </a:lnTo>
                    <a:lnTo>
                      <a:pt x="256" y="270"/>
                    </a:lnTo>
                    <a:lnTo>
                      <a:pt x="256" y="258"/>
                    </a:lnTo>
                    <a:lnTo>
                      <a:pt x="256" y="244"/>
                    </a:lnTo>
                    <a:lnTo>
                      <a:pt x="256" y="242"/>
                    </a:lnTo>
                    <a:lnTo>
                      <a:pt x="250" y="229"/>
                    </a:lnTo>
                    <a:lnTo>
                      <a:pt x="250" y="217"/>
                    </a:lnTo>
                    <a:lnTo>
                      <a:pt x="250" y="203"/>
                    </a:lnTo>
                    <a:lnTo>
                      <a:pt x="250" y="201"/>
                    </a:lnTo>
                    <a:lnTo>
                      <a:pt x="243" y="188"/>
                    </a:lnTo>
                    <a:lnTo>
                      <a:pt x="236" y="175"/>
                    </a:lnTo>
                    <a:lnTo>
                      <a:pt x="236" y="162"/>
                    </a:lnTo>
                    <a:lnTo>
                      <a:pt x="236" y="160"/>
                    </a:lnTo>
                    <a:lnTo>
                      <a:pt x="230" y="147"/>
                    </a:lnTo>
                    <a:lnTo>
                      <a:pt x="223" y="134"/>
                    </a:lnTo>
                    <a:lnTo>
                      <a:pt x="223" y="122"/>
                    </a:lnTo>
                    <a:lnTo>
                      <a:pt x="223" y="120"/>
                    </a:lnTo>
                    <a:lnTo>
                      <a:pt x="217" y="106"/>
                    </a:lnTo>
                    <a:lnTo>
                      <a:pt x="210" y="92"/>
                    </a:lnTo>
                    <a:lnTo>
                      <a:pt x="203" y="79"/>
                    </a:lnTo>
                    <a:lnTo>
                      <a:pt x="197" y="65"/>
                    </a:lnTo>
                    <a:lnTo>
                      <a:pt x="190" y="52"/>
                    </a:lnTo>
                    <a:lnTo>
                      <a:pt x="189" y="50"/>
                    </a:lnTo>
                    <a:lnTo>
                      <a:pt x="176" y="36"/>
                    </a:lnTo>
                    <a:lnTo>
                      <a:pt x="174" y="35"/>
                    </a:lnTo>
                    <a:lnTo>
                      <a:pt x="163" y="29"/>
                    </a:lnTo>
                    <a:lnTo>
                      <a:pt x="150" y="16"/>
                    </a:lnTo>
                    <a:lnTo>
                      <a:pt x="148" y="15"/>
                    </a:lnTo>
                    <a:lnTo>
                      <a:pt x="145" y="14"/>
                    </a:lnTo>
                    <a:lnTo>
                      <a:pt x="132" y="14"/>
                    </a:lnTo>
                    <a:lnTo>
                      <a:pt x="115" y="8"/>
                    </a:lnTo>
                    <a:lnTo>
                      <a:pt x="101" y="1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84" y="7"/>
                    </a:lnTo>
                    <a:lnTo>
                      <a:pt x="72" y="7"/>
                    </a:lnTo>
                    <a:lnTo>
                      <a:pt x="59" y="7"/>
                    </a:lnTo>
                    <a:lnTo>
                      <a:pt x="57" y="8"/>
                    </a:lnTo>
                    <a:lnTo>
                      <a:pt x="55" y="9"/>
                    </a:lnTo>
                    <a:lnTo>
                      <a:pt x="54" y="11"/>
                    </a:lnTo>
                    <a:lnTo>
                      <a:pt x="48" y="22"/>
                    </a:lnTo>
                    <a:lnTo>
                      <a:pt x="37" y="28"/>
                    </a:lnTo>
                    <a:lnTo>
                      <a:pt x="35" y="29"/>
                    </a:lnTo>
                    <a:lnTo>
                      <a:pt x="22" y="43"/>
                    </a:lnTo>
                    <a:lnTo>
                      <a:pt x="21" y="45"/>
                    </a:lnTo>
                    <a:lnTo>
                      <a:pt x="14" y="58"/>
                    </a:lnTo>
                    <a:lnTo>
                      <a:pt x="8" y="72"/>
                    </a:lnTo>
                    <a:lnTo>
                      <a:pt x="1" y="86"/>
                    </a:lnTo>
                    <a:lnTo>
                      <a:pt x="0" y="88"/>
                    </a:lnTo>
                    <a:lnTo>
                      <a:pt x="0" y="101"/>
                    </a:lnTo>
                    <a:lnTo>
                      <a:pt x="0" y="115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0" y="156"/>
                    </a:lnTo>
                    <a:lnTo>
                      <a:pt x="1" y="159"/>
                    </a:lnTo>
                    <a:lnTo>
                      <a:pt x="8" y="172"/>
                    </a:lnTo>
                    <a:lnTo>
                      <a:pt x="14" y="186"/>
                    </a:lnTo>
                    <a:lnTo>
                      <a:pt x="15" y="188"/>
                    </a:lnTo>
                    <a:lnTo>
                      <a:pt x="28" y="201"/>
                    </a:lnTo>
                    <a:lnTo>
                      <a:pt x="34" y="213"/>
                    </a:lnTo>
                    <a:lnTo>
                      <a:pt x="35" y="215"/>
                    </a:lnTo>
                    <a:lnTo>
                      <a:pt x="48" y="229"/>
                    </a:lnTo>
                    <a:lnTo>
                      <a:pt x="54" y="240"/>
                    </a:lnTo>
                    <a:lnTo>
                      <a:pt x="55" y="242"/>
                    </a:lnTo>
                    <a:lnTo>
                      <a:pt x="67" y="255"/>
                    </a:lnTo>
                    <a:lnTo>
                      <a:pt x="74" y="274"/>
                    </a:lnTo>
                    <a:lnTo>
                      <a:pt x="80" y="288"/>
                    </a:lnTo>
                    <a:lnTo>
                      <a:pt x="87" y="301"/>
                    </a:lnTo>
                    <a:lnTo>
                      <a:pt x="93" y="315"/>
                    </a:lnTo>
                    <a:lnTo>
                      <a:pt x="100" y="329"/>
                    </a:lnTo>
                    <a:lnTo>
                      <a:pt x="107" y="342"/>
                    </a:lnTo>
                    <a:lnTo>
                      <a:pt x="113" y="356"/>
                    </a:lnTo>
                    <a:lnTo>
                      <a:pt x="119" y="368"/>
                    </a:lnTo>
                    <a:lnTo>
                      <a:pt x="119" y="380"/>
                    </a:lnTo>
                    <a:lnTo>
                      <a:pt x="120" y="383"/>
                    </a:lnTo>
                    <a:lnTo>
                      <a:pt x="121" y="385"/>
                    </a:lnTo>
                    <a:lnTo>
                      <a:pt x="123" y="386"/>
                    </a:lnTo>
                    <a:lnTo>
                      <a:pt x="134" y="392"/>
                    </a:lnTo>
                    <a:lnTo>
                      <a:pt x="139" y="402"/>
                    </a:lnTo>
                    <a:lnTo>
                      <a:pt x="139" y="414"/>
                    </a:lnTo>
                    <a:lnTo>
                      <a:pt x="140" y="417"/>
                    </a:lnTo>
                    <a:lnTo>
                      <a:pt x="145" y="430"/>
                    </a:lnTo>
                    <a:lnTo>
                      <a:pt x="145" y="441"/>
                    </a:lnTo>
                    <a:lnTo>
                      <a:pt x="146" y="444"/>
                    </a:lnTo>
                    <a:lnTo>
                      <a:pt x="152" y="457"/>
                    </a:lnTo>
                    <a:lnTo>
                      <a:pt x="152" y="468"/>
                    </a:lnTo>
                    <a:lnTo>
                      <a:pt x="152" y="482"/>
                    </a:lnTo>
                    <a:lnTo>
                      <a:pt x="152" y="496"/>
                    </a:lnTo>
                    <a:lnTo>
                      <a:pt x="152" y="509"/>
                    </a:lnTo>
                    <a:lnTo>
                      <a:pt x="153" y="512"/>
                    </a:lnTo>
                    <a:lnTo>
                      <a:pt x="159" y="526"/>
                    </a:lnTo>
                    <a:lnTo>
                      <a:pt x="166" y="539"/>
                    </a:lnTo>
                    <a:close/>
                  </a:path>
                </a:pathLst>
              </a:cu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sp>
          <p:nvSpPr>
            <p:cNvPr id="51585" name="Rectangle 385"/>
            <p:cNvSpPr>
              <a:spLocks noChangeArrowheads="1"/>
            </p:cNvSpPr>
            <p:nvPr/>
          </p:nvSpPr>
          <p:spPr bwMode="auto">
            <a:xfrm>
              <a:off x="3611" y="5013"/>
              <a:ext cx="18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Yyg;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grpSp>
          <p:nvGrpSpPr>
            <p:cNvPr id="64772" name="Group 386"/>
            <p:cNvGrpSpPr>
              <a:grpSpLocks/>
            </p:cNvGrpSpPr>
            <p:nvPr/>
          </p:nvGrpSpPr>
          <p:grpSpPr bwMode="auto">
            <a:xfrm>
              <a:off x="1360" y="4032"/>
              <a:ext cx="182" cy="131"/>
              <a:chOff x="1697" y="2879"/>
              <a:chExt cx="118" cy="134"/>
            </a:xfrm>
          </p:grpSpPr>
          <p:sp>
            <p:nvSpPr>
              <p:cNvPr id="65037" name="Freeform 387"/>
              <p:cNvSpPr>
                <a:spLocks/>
              </p:cNvSpPr>
              <p:nvPr/>
            </p:nvSpPr>
            <p:spPr bwMode="auto">
              <a:xfrm>
                <a:off x="1705" y="2887"/>
                <a:ext cx="110" cy="126"/>
              </a:xfrm>
              <a:custGeom>
                <a:avLst/>
                <a:gdLst>
                  <a:gd name="T0" fmla="*/ 73 w 110"/>
                  <a:gd name="T1" fmla="*/ 23 h 126"/>
                  <a:gd name="T2" fmla="*/ 77 w 110"/>
                  <a:gd name="T3" fmla="*/ 20 h 126"/>
                  <a:gd name="T4" fmla="*/ 86 w 110"/>
                  <a:gd name="T5" fmla="*/ 33 h 126"/>
                  <a:gd name="T6" fmla="*/ 92 w 110"/>
                  <a:gd name="T7" fmla="*/ 56 h 126"/>
                  <a:gd name="T8" fmla="*/ 86 w 110"/>
                  <a:gd name="T9" fmla="*/ 80 h 126"/>
                  <a:gd name="T10" fmla="*/ 75 w 110"/>
                  <a:gd name="T11" fmla="*/ 104 h 126"/>
                  <a:gd name="T12" fmla="*/ 55 w 110"/>
                  <a:gd name="T13" fmla="*/ 108 h 126"/>
                  <a:gd name="T14" fmla="*/ 35 w 110"/>
                  <a:gd name="T15" fmla="*/ 104 h 126"/>
                  <a:gd name="T16" fmla="*/ 29 w 110"/>
                  <a:gd name="T17" fmla="*/ 91 h 126"/>
                  <a:gd name="T18" fmla="*/ 18 w 110"/>
                  <a:gd name="T19" fmla="*/ 85 h 126"/>
                  <a:gd name="T20" fmla="*/ 18 w 110"/>
                  <a:gd name="T21" fmla="*/ 67 h 126"/>
                  <a:gd name="T22" fmla="*/ 31 w 110"/>
                  <a:gd name="T23" fmla="*/ 53 h 126"/>
                  <a:gd name="T24" fmla="*/ 46 w 110"/>
                  <a:gd name="T25" fmla="*/ 38 h 126"/>
                  <a:gd name="T26" fmla="*/ 72 w 110"/>
                  <a:gd name="T27" fmla="*/ 24 h 126"/>
                  <a:gd name="T28" fmla="*/ 52 w 110"/>
                  <a:gd name="T29" fmla="*/ 14 h 126"/>
                  <a:gd name="T30" fmla="*/ 25 w 110"/>
                  <a:gd name="T31" fmla="*/ 28 h 126"/>
                  <a:gd name="T32" fmla="*/ 20 w 110"/>
                  <a:gd name="T33" fmla="*/ 33 h 126"/>
                  <a:gd name="T34" fmla="*/ 3 w 110"/>
                  <a:gd name="T35" fmla="*/ 57 h 126"/>
                  <a:gd name="T36" fmla="*/ 0 w 110"/>
                  <a:gd name="T37" fmla="*/ 63 h 126"/>
                  <a:gd name="T38" fmla="*/ 0 w 110"/>
                  <a:gd name="T39" fmla="*/ 90 h 126"/>
                  <a:gd name="T40" fmla="*/ 3 w 110"/>
                  <a:gd name="T41" fmla="*/ 97 h 126"/>
                  <a:gd name="T42" fmla="*/ 15 w 110"/>
                  <a:gd name="T43" fmla="*/ 104 h 126"/>
                  <a:gd name="T44" fmla="*/ 22 w 110"/>
                  <a:gd name="T45" fmla="*/ 118 h 126"/>
                  <a:gd name="T46" fmla="*/ 39 w 110"/>
                  <a:gd name="T47" fmla="*/ 126 h 126"/>
                  <a:gd name="T48" fmla="*/ 55 w 110"/>
                  <a:gd name="T49" fmla="*/ 126 h 126"/>
                  <a:gd name="T50" fmla="*/ 72 w 110"/>
                  <a:gd name="T51" fmla="*/ 126 h 126"/>
                  <a:gd name="T52" fmla="*/ 88 w 110"/>
                  <a:gd name="T53" fmla="*/ 118 h 126"/>
                  <a:gd name="T54" fmla="*/ 97 w 110"/>
                  <a:gd name="T55" fmla="*/ 101 h 126"/>
                  <a:gd name="T56" fmla="*/ 110 w 110"/>
                  <a:gd name="T57" fmla="*/ 74 h 126"/>
                  <a:gd name="T58" fmla="*/ 110 w 110"/>
                  <a:gd name="T59" fmla="*/ 56 h 126"/>
                  <a:gd name="T60" fmla="*/ 110 w 110"/>
                  <a:gd name="T61" fmla="*/ 40 h 126"/>
                  <a:gd name="T62" fmla="*/ 97 w 110"/>
                  <a:gd name="T63" fmla="*/ 12 h 126"/>
                  <a:gd name="T64" fmla="*/ 92 w 110"/>
                  <a:gd name="T65" fmla="*/ 7 h 126"/>
                  <a:gd name="T66" fmla="*/ 75 w 110"/>
                  <a:gd name="T67" fmla="*/ 0 h 126"/>
                  <a:gd name="T68" fmla="*/ 69 w 110"/>
                  <a:gd name="T69" fmla="*/ 3 h 126"/>
                  <a:gd name="T70" fmla="*/ 72 w 110"/>
                  <a:gd name="T71" fmla="*/ 24 h 1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0"/>
                  <a:gd name="T109" fmla="*/ 0 h 126"/>
                  <a:gd name="T110" fmla="*/ 110 w 110"/>
                  <a:gd name="T111" fmla="*/ 126 h 1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0" h="126">
                    <a:moveTo>
                      <a:pt x="72" y="24"/>
                    </a:moveTo>
                    <a:lnTo>
                      <a:pt x="73" y="23"/>
                    </a:lnTo>
                    <a:lnTo>
                      <a:pt x="75" y="22"/>
                    </a:lnTo>
                    <a:lnTo>
                      <a:pt x="77" y="20"/>
                    </a:lnTo>
                    <a:lnTo>
                      <a:pt x="81" y="22"/>
                    </a:lnTo>
                    <a:lnTo>
                      <a:pt x="86" y="33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92" y="68"/>
                    </a:lnTo>
                    <a:lnTo>
                      <a:pt x="86" y="80"/>
                    </a:lnTo>
                    <a:lnTo>
                      <a:pt x="80" y="94"/>
                    </a:lnTo>
                    <a:lnTo>
                      <a:pt x="75" y="104"/>
                    </a:lnTo>
                    <a:lnTo>
                      <a:pt x="66" y="108"/>
                    </a:lnTo>
                    <a:lnTo>
                      <a:pt x="55" y="108"/>
                    </a:lnTo>
                    <a:lnTo>
                      <a:pt x="45" y="108"/>
                    </a:lnTo>
                    <a:lnTo>
                      <a:pt x="35" y="104"/>
                    </a:lnTo>
                    <a:lnTo>
                      <a:pt x="31" y="94"/>
                    </a:lnTo>
                    <a:lnTo>
                      <a:pt x="29" y="91"/>
                    </a:lnTo>
                    <a:lnTo>
                      <a:pt x="26" y="89"/>
                    </a:lnTo>
                    <a:lnTo>
                      <a:pt x="18" y="85"/>
                    </a:lnTo>
                    <a:lnTo>
                      <a:pt x="18" y="77"/>
                    </a:lnTo>
                    <a:lnTo>
                      <a:pt x="18" y="67"/>
                    </a:lnTo>
                    <a:lnTo>
                      <a:pt x="29" y="56"/>
                    </a:lnTo>
                    <a:lnTo>
                      <a:pt x="31" y="53"/>
                    </a:lnTo>
                    <a:lnTo>
                      <a:pt x="35" y="43"/>
                    </a:lnTo>
                    <a:lnTo>
                      <a:pt x="46" y="38"/>
                    </a:lnTo>
                    <a:lnTo>
                      <a:pt x="59" y="31"/>
                    </a:lnTo>
                    <a:lnTo>
                      <a:pt x="72" y="24"/>
                    </a:lnTo>
                    <a:lnTo>
                      <a:pt x="63" y="8"/>
                    </a:lnTo>
                    <a:lnTo>
                      <a:pt x="52" y="14"/>
                    </a:lnTo>
                    <a:lnTo>
                      <a:pt x="39" y="21"/>
                    </a:lnTo>
                    <a:lnTo>
                      <a:pt x="25" y="28"/>
                    </a:lnTo>
                    <a:lnTo>
                      <a:pt x="22" y="30"/>
                    </a:lnTo>
                    <a:lnTo>
                      <a:pt x="20" y="33"/>
                    </a:lnTo>
                    <a:lnTo>
                      <a:pt x="15" y="44"/>
                    </a:lnTo>
                    <a:lnTo>
                      <a:pt x="3" y="57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0" y="77"/>
                    </a:lnTo>
                    <a:lnTo>
                      <a:pt x="0" y="90"/>
                    </a:lnTo>
                    <a:lnTo>
                      <a:pt x="1" y="94"/>
                    </a:lnTo>
                    <a:lnTo>
                      <a:pt x="3" y="97"/>
                    </a:lnTo>
                    <a:lnTo>
                      <a:pt x="6" y="99"/>
                    </a:lnTo>
                    <a:lnTo>
                      <a:pt x="15" y="104"/>
                    </a:lnTo>
                    <a:lnTo>
                      <a:pt x="20" y="115"/>
                    </a:lnTo>
                    <a:lnTo>
                      <a:pt x="22" y="118"/>
                    </a:lnTo>
                    <a:lnTo>
                      <a:pt x="25" y="120"/>
                    </a:lnTo>
                    <a:lnTo>
                      <a:pt x="39" y="126"/>
                    </a:lnTo>
                    <a:lnTo>
                      <a:pt x="42" y="126"/>
                    </a:lnTo>
                    <a:lnTo>
                      <a:pt x="55" y="126"/>
                    </a:lnTo>
                    <a:lnTo>
                      <a:pt x="68" y="126"/>
                    </a:lnTo>
                    <a:lnTo>
                      <a:pt x="72" y="126"/>
                    </a:lnTo>
                    <a:lnTo>
                      <a:pt x="85" y="120"/>
                    </a:lnTo>
                    <a:lnTo>
                      <a:pt x="88" y="118"/>
                    </a:lnTo>
                    <a:lnTo>
                      <a:pt x="90" y="115"/>
                    </a:lnTo>
                    <a:lnTo>
                      <a:pt x="97" y="101"/>
                    </a:lnTo>
                    <a:lnTo>
                      <a:pt x="103" y="87"/>
                    </a:lnTo>
                    <a:lnTo>
                      <a:pt x="110" y="74"/>
                    </a:lnTo>
                    <a:lnTo>
                      <a:pt x="110" y="70"/>
                    </a:lnTo>
                    <a:lnTo>
                      <a:pt x="110" y="56"/>
                    </a:lnTo>
                    <a:lnTo>
                      <a:pt x="110" y="43"/>
                    </a:lnTo>
                    <a:lnTo>
                      <a:pt x="110" y="40"/>
                    </a:lnTo>
                    <a:lnTo>
                      <a:pt x="103" y="26"/>
                    </a:lnTo>
                    <a:lnTo>
                      <a:pt x="97" y="12"/>
                    </a:lnTo>
                    <a:lnTo>
                      <a:pt x="95" y="9"/>
                    </a:lnTo>
                    <a:lnTo>
                      <a:pt x="92" y="7"/>
                    </a:lnTo>
                    <a:lnTo>
                      <a:pt x="79" y="1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69" y="3"/>
                    </a:lnTo>
                    <a:lnTo>
                      <a:pt x="63" y="8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38" name="Freeform 388"/>
              <p:cNvSpPr>
                <a:spLocks/>
              </p:cNvSpPr>
              <p:nvPr/>
            </p:nvSpPr>
            <p:spPr bwMode="auto">
              <a:xfrm>
                <a:off x="1697" y="2879"/>
                <a:ext cx="110" cy="126"/>
              </a:xfrm>
              <a:custGeom>
                <a:avLst/>
                <a:gdLst>
                  <a:gd name="T0" fmla="*/ 73 w 110"/>
                  <a:gd name="T1" fmla="*/ 23 h 126"/>
                  <a:gd name="T2" fmla="*/ 77 w 110"/>
                  <a:gd name="T3" fmla="*/ 20 h 126"/>
                  <a:gd name="T4" fmla="*/ 86 w 110"/>
                  <a:gd name="T5" fmla="*/ 33 h 126"/>
                  <a:gd name="T6" fmla="*/ 92 w 110"/>
                  <a:gd name="T7" fmla="*/ 56 h 126"/>
                  <a:gd name="T8" fmla="*/ 86 w 110"/>
                  <a:gd name="T9" fmla="*/ 80 h 126"/>
                  <a:gd name="T10" fmla="*/ 75 w 110"/>
                  <a:gd name="T11" fmla="*/ 104 h 126"/>
                  <a:gd name="T12" fmla="*/ 55 w 110"/>
                  <a:gd name="T13" fmla="*/ 108 h 126"/>
                  <a:gd name="T14" fmla="*/ 35 w 110"/>
                  <a:gd name="T15" fmla="*/ 104 h 126"/>
                  <a:gd name="T16" fmla="*/ 29 w 110"/>
                  <a:gd name="T17" fmla="*/ 91 h 126"/>
                  <a:gd name="T18" fmla="*/ 18 w 110"/>
                  <a:gd name="T19" fmla="*/ 85 h 126"/>
                  <a:gd name="T20" fmla="*/ 18 w 110"/>
                  <a:gd name="T21" fmla="*/ 67 h 126"/>
                  <a:gd name="T22" fmla="*/ 31 w 110"/>
                  <a:gd name="T23" fmla="*/ 53 h 126"/>
                  <a:gd name="T24" fmla="*/ 46 w 110"/>
                  <a:gd name="T25" fmla="*/ 38 h 126"/>
                  <a:gd name="T26" fmla="*/ 72 w 110"/>
                  <a:gd name="T27" fmla="*/ 24 h 126"/>
                  <a:gd name="T28" fmla="*/ 52 w 110"/>
                  <a:gd name="T29" fmla="*/ 14 h 126"/>
                  <a:gd name="T30" fmla="*/ 25 w 110"/>
                  <a:gd name="T31" fmla="*/ 28 h 126"/>
                  <a:gd name="T32" fmla="*/ 20 w 110"/>
                  <a:gd name="T33" fmla="*/ 33 h 126"/>
                  <a:gd name="T34" fmla="*/ 3 w 110"/>
                  <a:gd name="T35" fmla="*/ 57 h 126"/>
                  <a:gd name="T36" fmla="*/ 0 w 110"/>
                  <a:gd name="T37" fmla="*/ 63 h 126"/>
                  <a:gd name="T38" fmla="*/ 0 w 110"/>
                  <a:gd name="T39" fmla="*/ 90 h 126"/>
                  <a:gd name="T40" fmla="*/ 3 w 110"/>
                  <a:gd name="T41" fmla="*/ 97 h 126"/>
                  <a:gd name="T42" fmla="*/ 15 w 110"/>
                  <a:gd name="T43" fmla="*/ 104 h 126"/>
                  <a:gd name="T44" fmla="*/ 22 w 110"/>
                  <a:gd name="T45" fmla="*/ 118 h 126"/>
                  <a:gd name="T46" fmla="*/ 39 w 110"/>
                  <a:gd name="T47" fmla="*/ 126 h 126"/>
                  <a:gd name="T48" fmla="*/ 55 w 110"/>
                  <a:gd name="T49" fmla="*/ 126 h 126"/>
                  <a:gd name="T50" fmla="*/ 72 w 110"/>
                  <a:gd name="T51" fmla="*/ 126 h 126"/>
                  <a:gd name="T52" fmla="*/ 88 w 110"/>
                  <a:gd name="T53" fmla="*/ 118 h 126"/>
                  <a:gd name="T54" fmla="*/ 97 w 110"/>
                  <a:gd name="T55" fmla="*/ 101 h 126"/>
                  <a:gd name="T56" fmla="*/ 110 w 110"/>
                  <a:gd name="T57" fmla="*/ 74 h 126"/>
                  <a:gd name="T58" fmla="*/ 110 w 110"/>
                  <a:gd name="T59" fmla="*/ 56 h 126"/>
                  <a:gd name="T60" fmla="*/ 110 w 110"/>
                  <a:gd name="T61" fmla="*/ 40 h 126"/>
                  <a:gd name="T62" fmla="*/ 97 w 110"/>
                  <a:gd name="T63" fmla="*/ 12 h 126"/>
                  <a:gd name="T64" fmla="*/ 92 w 110"/>
                  <a:gd name="T65" fmla="*/ 7 h 126"/>
                  <a:gd name="T66" fmla="*/ 75 w 110"/>
                  <a:gd name="T67" fmla="*/ 0 h 126"/>
                  <a:gd name="T68" fmla="*/ 69 w 110"/>
                  <a:gd name="T69" fmla="*/ 3 h 126"/>
                  <a:gd name="T70" fmla="*/ 72 w 110"/>
                  <a:gd name="T71" fmla="*/ 24 h 1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0"/>
                  <a:gd name="T109" fmla="*/ 0 h 126"/>
                  <a:gd name="T110" fmla="*/ 110 w 110"/>
                  <a:gd name="T111" fmla="*/ 126 h 1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0" h="126">
                    <a:moveTo>
                      <a:pt x="72" y="24"/>
                    </a:moveTo>
                    <a:lnTo>
                      <a:pt x="73" y="23"/>
                    </a:lnTo>
                    <a:lnTo>
                      <a:pt x="75" y="22"/>
                    </a:lnTo>
                    <a:lnTo>
                      <a:pt x="77" y="20"/>
                    </a:lnTo>
                    <a:lnTo>
                      <a:pt x="81" y="22"/>
                    </a:lnTo>
                    <a:lnTo>
                      <a:pt x="86" y="33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92" y="68"/>
                    </a:lnTo>
                    <a:lnTo>
                      <a:pt x="86" y="80"/>
                    </a:lnTo>
                    <a:lnTo>
                      <a:pt x="80" y="94"/>
                    </a:lnTo>
                    <a:lnTo>
                      <a:pt x="75" y="104"/>
                    </a:lnTo>
                    <a:lnTo>
                      <a:pt x="66" y="108"/>
                    </a:lnTo>
                    <a:lnTo>
                      <a:pt x="55" y="108"/>
                    </a:lnTo>
                    <a:lnTo>
                      <a:pt x="45" y="108"/>
                    </a:lnTo>
                    <a:lnTo>
                      <a:pt x="35" y="104"/>
                    </a:lnTo>
                    <a:lnTo>
                      <a:pt x="31" y="94"/>
                    </a:lnTo>
                    <a:lnTo>
                      <a:pt x="29" y="91"/>
                    </a:lnTo>
                    <a:lnTo>
                      <a:pt x="26" y="89"/>
                    </a:lnTo>
                    <a:lnTo>
                      <a:pt x="18" y="85"/>
                    </a:lnTo>
                    <a:lnTo>
                      <a:pt x="18" y="77"/>
                    </a:lnTo>
                    <a:lnTo>
                      <a:pt x="18" y="67"/>
                    </a:lnTo>
                    <a:lnTo>
                      <a:pt x="29" y="56"/>
                    </a:lnTo>
                    <a:lnTo>
                      <a:pt x="31" y="53"/>
                    </a:lnTo>
                    <a:lnTo>
                      <a:pt x="35" y="43"/>
                    </a:lnTo>
                    <a:lnTo>
                      <a:pt x="46" y="38"/>
                    </a:lnTo>
                    <a:lnTo>
                      <a:pt x="59" y="31"/>
                    </a:lnTo>
                    <a:lnTo>
                      <a:pt x="72" y="24"/>
                    </a:lnTo>
                    <a:lnTo>
                      <a:pt x="63" y="8"/>
                    </a:lnTo>
                    <a:lnTo>
                      <a:pt x="52" y="14"/>
                    </a:lnTo>
                    <a:lnTo>
                      <a:pt x="39" y="21"/>
                    </a:lnTo>
                    <a:lnTo>
                      <a:pt x="25" y="28"/>
                    </a:lnTo>
                    <a:lnTo>
                      <a:pt x="22" y="30"/>
                    </a:lnTo>
                    <a:lnTo>
                      <a:pt x="20" y="33"/>
                    </a:lnTo>
                    <a:lnTo>
                      <a:pt x="15" y="44"/>
                    </a:lnTo>
                    <a:lnTo>
                      <a:pt x="3" y="57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0" y="77"/>
                    </a:lnTo>
                    <a:lnTo>
                      <a:pt x="0" y="90"/>
                    </a:lnTo>
                    <a:lnTo>
                      <a:pt x="1" y="94"/>
                    </a:lnTo>
                    <a:lnTo>
                      <a:pt x="3" y="97"/>
                    </a:lnTo>
                    <a:lnTo>
                      <a:pt x="6" y="99"/>
                    </a:lnTo>
                    <a:lnTo>
                      <a:pt x="15" y="104"/>
                    </a:lnTo>
                    <a:lnTo>
                      <a:pt x="20" y="115"/>
                    </a:lnTo>
                    <a:lnTo>
                      <a:pt x="22" y="118"/>
                    </a:lnTo>
                    <a:lnTo>
                      <a:pt x="25" y="120"/>
                    </a:lnTo>
                    <a:lnTo>
                      <a:pt x="39" y="126"/>
                    </a:lnTo>
                    <a:lnTo>
                      <a:pt x="42" y="126"/>
                    </a:lnTo>
                    <a:lnTo>
                      <a:pt x="55" y="126"/>
                    </a:lnTo>
                    <a:lnTo>
                      <a:pt x="68" y="126"/>
                    </a:lnTo>
                    <a:lnTo>
                      <a:pt x="72" y="126"/>
                    </a:lnTo>
                    <a:lnTo>
                      <a:pt x="85" y="120"/>
                    </a:lnTo>
                    <a:lnTo>
                      <a:pt x="88" y="118"/>
                    </a:lnTo>
                    <a:lnTo>
                      <a:pt x="90" y="115"/>
                    </a:lnTo>
                    <a:lnTo>
                      <a:pt x="97" y="101"/>
                    </a:lnTo>
                    <a:lnTo>
                      <a:pt x="103" y="87"/>
                    </a:lnTo>
                    <a:lnTo>
                      <a:pt x="110" y="74"/>
                    </a:lnTo>
                    <a:lnTo>
                      <a:pt x="110" y="70"/>
                    </a:lnTo>
                    <a:lnTo>
                      <a:pt x="110" y="56"/>
                    </a:lnTo>
                    <a:lnTo>
                      <a:pt x="110" y="43"/>
                    </a:lnTo>
                    <a:lnTo>
                      <a:pt x="110" y="40"/>
                    </a:lnTo>
                    <a:lnTo>
                      <a:pt x="103" y="26"/>
                    </a:lnTo>
                    <a:lnTo>
                      <a:pt x="97" y="12"/>
                    </a:lnTo>
                    <a:lnTo>
                      <a:pt x="95" y="9"/>
                    </a:lnTo>
                    <a:lnTo>
                      <a:pt x="92" y="7"/>
                    </a:lnTo>
                    <a:lnTo>
                      <a:pt x="79" y="1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69" y="3"/>
                    </a:lnTo>
                    <a:lnTo>
                      <a:pt x="63" y="8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sp>
          <p:nvSpPr>
            <p:cNvPr id="64773" name="Freeform 390"/>
            <p:cNvSpPr>
              <a:spLocks/>
            </p:cNvSpPr>
            <p:nvPr/>
          </p:nvSpPr>
          <p:spPr bwMode="auto">
            <a:xfrm>
              <a:off x="1275" y="4288"/>
              <a:ext cx="253" cy="331"/>
            </a:xfrm>
            <a:custGeom>
              <a:avLst/>
              <a:gdLst>
                <a:gd name="T0" fmla="*/ 248 w 163"/>
                <a:gd name="T1" fmla="*/ 1 h 338"/>
                <a:gd name="T2" fmla="*/ 239 w 163"/>
                <a:gd name="T3" fmla="*/ 6 h 338"/>
                <a:gd name="T4" fmla="*/ 241 w 163"/>
                <a:gd name="T5" fmla="*/ 11 h 338"/>
                <a:gd name="T6" fmla="*/ 239 w 163"/>
                <a:gd name="T7" fmla="*/ 24 h 338"/>
                <a:gd name="T8" fmla="*/ 239 w 163"/>
                <a:gd name="T9" fmla="*/ 65 h 338"/>
                <a:gd name="T10" fmla="*/ 239 w 163"/>
                <a:gd name="T11" fmla="*/ 103 h 338"/>
                <a:gd name="T12" fmla="*/ 192 w 163"/>
                <a:gd name="T13" fmla="*/ 141 h 338"/>
                <a:gd name="T14" fmla="*/ 130 w 163"/>
                <a:gd name="T15" fmla="*/ 184 h 338"/>
                <a:gd name="T16" fmla="*/ 126 w 163"/>
                <a:gd name="T17" fmla="*/ 188 h 338"/>
                <a:gd name="T18" fmla="*/ 99 w 163"/>
                <a:gd name="T19" fmla="*/ 205 h 338"/>
                <a:gd name="T20" fmla="*/ 67 w 163"/>
                <a:gd name="T21" fmla="*/ 230 h 338"/>
                <a:gd name="T22" fmla="*/ 34 w 163"/>
                <a:gd name="T23" fmla="*/ 239 h 338"/>
                <a:gd name="T24" fmla="*/ 31 w 163"/>
                <a:gd name="T25" fmla="*/ 253 h 338"/>
                <a:gd name="T26" fmla="*/ 0 w 163"/>
                <a:gd name="T27" fmla="*/ 280 h 338"/>
                <a:gd name="T28" fmla="*/ 14 w 163"/>
                <a:gd name="T29" fmla="*/ 306 h 338"/>
                <a:gd name="T30" fmla="*/ 25 w 163"/>
                <a:gd name="T31" fmla="*/ 311 h 338"/>
                <a:gd name="T32" fmla="*/ 109 w 163"/>
                <a:gd name="T33" fmla="*/ 324 h 338"/>
                <a:gd name="T34" fmla="*/ 152 w 163"/>
                <a:gd name="T35" fmla="*/ 323 h 338"/>
                <a:gd name="T36" fmla="*/ 196 w 163"/>
                <a:gd name="T37" fmla="*/ 305 h 338"/>
                <a:gd name="T38" fmla="*/ 217 w 163"/>
                <a:gd name="T39" fmla="*/ 291 h 338"/>
                <a:gd name="T40" fmla="*/ 250 w 163"/>
                <a:gd name="T41" fmla="*/ 283 h 338"/>
                <a:gd name="T42" fmla="*/ 250 w 163"/>
                <a:gd name="T43" fmla="*/ 270 h 338"/>
                <a:gd name="T44" fmla="*/ 282 w 163"/>
                <a:gd name="T45" fmla="*/ 262 h 338"/>
                <a:gd name="T46" fmla="*/ 345 w 163"/>
                <a:gd name="T47" fmla="*/ 225 h 338"/>
                <a:gd name="T48" fmla="*/ 379 w 163"/>
                <a:gd name="T49" fmla="*/ 198 h 338"/>
                <a:gd name="T50" fmla="*/ 379 w 163"/>
                <a:gd name="T51" fmla="*/ 184 h 338"/>
                <a:gd name="T52" fmla="*/ 393 w 163"/>
                <a:gd name="T53" fmla="*/ 168 h 338"/>
                <a:gd name="T54" fmla="*/ 393 w 163"/>
                <a:gd name="T55" fmla="*/ 129 h 338"/>
                <a:gd name="T56" fmla="*/ 393 w 163"/>
                <a:gd name="T57" fmla="*/ 90 h 338"/>
                <a:gd name="T58" fmla="*/ 393 w 163"/>
                <a:gd name="T59" fmla="*/ 63 h 338"/>
                <a:gd name="T60" fmla="*/ 345 w 163"/>
                <a:gd name="T61" fmla="*/ 34 h 338"/>
                <a:gd name="T62" fmla="*/ 323 w 163"/>
                <a:gd name="T63" fmla="*/ 21 h 338"/>
                <a:gd name="T64" fmla="*/ 292 w 163"/>
                <a:gd name="T65" fmla="*/ 12 h 338"/>
                <a:gd name="T66" fmla="*/ 298 w 163"/>
                <a:gd name="T67" fmla="*/ 6 h 338"/>
                <a:gd name="T68" fmla="*/ 292 w 163"/>
                <a:gd name="T69" fmla="*/ 1 h 338"/>
                <a:gd name="T70" fmla="*/ 267 w 163"/>
                <a:gd name="T71" fmla="*/ 22 h 338"/>
                <a:gd name="T72" fmla="*/ 306 w 163"/>
                <a:gd name="T73" fmla="*/ 29 h 338"/>
                <a:gd name="T74" fmla="*/ 354 w 163"/>
                <a:gd name="T75" fmla="*/ 57 h 338"/>
                <a:gd name="T76" fmla="*/ 363 w 163"/>
                <a:gd name="T77" fmla="*/ 90 h 338"/>
                <a:gd name="T78" fmla="*/ 363 w 163"/>
                <a:gd name="T79" fmla="*/ 129 h 338"/>
                <a:gd name="T80" fmla="*/ 363 w 163"/>
                <a:gd name="T81" fmla="*/ 167 h 338"/>
                <a:gd name="T82" fmla="*/ 349 w 163"/>
                <a:gd name="T83" fmla="*/ 194 h 338"/>
                <a:gd name="T84" fmla="*/ 289 w 163"/>
                <a:gd name="T85" fmla="*/ 230 h 338"/>
                <a:gd name="T86" fmla="*/ 258 w 163"/>
                <a:gd name="T87" fmla="*/ 256 h 338"/>
                <a:gd name="T88" fmla="*/ 224 w 163"/>
                <a:gd name="T89" fmla="*/ 264 h 338"/>
                <a:gd name="T90" fmla="*/ 200 w 163"/>
                <a:gd name="T91" fmla="*/ 281 h 338"/>
                <a:gd name="T92" fmla="*/ 178 w 163"/>
                <a:gd name="T93" fmla="*/ 296 h 338"/>
                <a:gd name="T94" fmla="*/ 144 w 163"/>
                <a:gd name="T95" fmla="*/ 304 h 338"/>
                <a:gd name="T96" fmla="*/ 82 w 163"/>
                <a:gd name="T97" fmla="*/ 312 h 338"/>
                <a:gd name="T98" fmla="*/ 43 w 163"/>
                <a:gd name="T99" fmla="*/ 291 h 338"/>
                <a:gd name="T100" fmla="*/ 61 w 163"/>
                <a:gd name="T101" fmla="*/ 256 h 338"/>
                <a:gd name="T102" fmla="*/ 84 w 163"/>
                <a:gd name="T103" fmla="*/ 240 h 338"/>
                <a:gd name="T104" fmla="*/ 109 w 163"/>
                <a:gd name="T105" fmla="*/ 223 h 338"/>
                <a:gd name="T106" fmla="*/ 152 w 163"/>
                <a:gd name="T107" fmla="*/ 207 h 338"/>
                <a:gd name="T108" fmla="*/ 154 w 163"/>
                <a:gd name="T109" fmla="*/ 191 h 338"/>
                <a:gd name="T110" fmla="*/ 202 w 163"/>
                <a:gd name="T111" fmla="*/ 159 h 338"/>
                <a:gd name="T112" fmla="*/ 250 w 163"/>
                <a:gd name="T113" fmla="*/ 119 h 338"/>
                <a:gd name="T114" fmla="*/ 267 w 163"/>
                <a:gd name="T115" fmla="*/ 90 h 338"/>
                <a:gd name="T116" fmla="*/ 267 w 163"/>
                <a:gd name="T117" fmla="*/ 52 h 338"/>
                <a:gd name="T118" fmla="*/ 267 w 163"/>
                <a:gd name="T119" fmla="*/ 22 h 3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3"/>
                <a:gd name="T181" fmla="*/ 0 h 338"/>
                <a:gd name="T182" fmla="*/ 163 w 163"/>
                <a:gd name="T183" fmla="*/ 338 h 3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3" h="338">
                  <a:moveTo>
                    <a:pt x="106" y="0"/>
                  </a:moveTo>
                  <a:lnTo>
                    <a:pt x="105" y="0"/>
                  </a:lnTo>
                  <a:lnTo>
                    <a:pt x="103" y="1"/>
                  </a:lnTo>
                  <a:lnTo>
                    <a:pt x="101" y="2"/>
                  </a:lnTo>
                  <a:lnTo>
                    <a:pt x="100" y="4"/>
                  </a:lnTo>
                  <a:lnTo>
                    <a:pt x="99" y="6"/>
                  </a:lnTo>
                  <a:lnTo>
                    <a:pt x="100" y="9"/>
                  </a:lnTo>
                  <a:lnTo>
                    <a:pt x="100" y="10"/>
                  </a:lnTo>
                  <a:lnTo>
                    <a:pt x="100" y="11"/>
                  </a:lnTo>
                  <a:lnTo>
                    <a:pt x="99" y="13"/>
                  </a:lnTo>
                  <a:lnTo>
                    <a:pt x="99" y="26"/>
                  </a:lnTo>
                  <a:lnTo>
                    <a:pt x="99" y="40"/>
                  </a:lnTo>
                  <a:lnTo>
                    <a:pt x="99" y="54"/>
                  </a:lnTo>
                  <a:lnTo>
                    <a:pt x="99" y="67"/>
                  </a:lnTo>
                  <a:lnTo>
                    <a:pt x="99" y="81"/>
                  </a:lnTo>
                  <a:lnTo>
                    <a:pt x="99" y="94"/>
                  </a:lnTo>
                  <a:lnTo>
                    <a:pt x="99" y="107"/>
                  </a:lnTo>
                  <a:lnTo>
                    <a:pt x="93" y="120"/>
                  </a:lnTo>
                  <a:lnTo>
                    <a:pt x="86" y="133"/>
                  </a:lnTo>
                  <a:lnTo>
                    <a:pt x="80" y="147"/>
                  </a:lnTo>
                  <a:lnTo>
                    <a:pt x="73" y="160"/>
                  </a:lnTo>
                  <a:lnTo>
                    <a:pt x="67" y="179"/>
                  </a:lnTo>
                  <a:lnTo>
                    <a:pt x="54" y="192"/>
                  </a:lnTo>
                  <a:lnTo>
                    <a:pt x="53" y="194"/>
                  </a:lnTo>
                  <a:lnTo>
                    <a:pt x="52" y="196"/>
                  </a:lnTo>
                  <a:lnTo>
                    <a:pt x="52" y="207"/>
                  </a:lnTo>
                  <a:lnTo>
                    <a:pt x="43" y="212"/>
                  </a:lnTo>
                  <a:lnTo>
                    <a:pt x="41" y="213"/>
                  </a:lnTo>
                  <a:lnTo>
                    <a:pt x="40" y="215"/>
                  </a:lnTo>
                  <a:lnTo>
                    <a:pt x="34" y="228"/>
                  </a:lnTo>
                  <a:lnTo>
                    <a:pt x="28" y="240"/>
                  </a:lnTo>
                  <a:lnTo>
                    <a:pt x="17" y="246"/>
                  </a:lnTo>
                  <a:lnTo>
                    <a:pt x="15" y="247"/>
                  </a:lnTo>
                  <a:lnTo>
                    <a:pt x="14" y="249"/>
                  </a:lnTo>
                  <a:lnTo>
                    <a:pt x="13" y="251"/>
                  </a:lnTo>
                  <a:lnTo>
                    <a:pt x="13" y="263"/>
                  </a:lnTo>
                  <a:lnTo>
                    <a:pt x="7" y="276"/>
                  </a:lnTo>
                  <a:lnTo>
                    <a:pt x="1" y="290"/>
                  </a:lnTo>
                  <a:lnTo>
                    <a:pt x="0" y="292"/>
                  </a:lnTo>
                  <a:lnTo>
                    <a:pt x="1" y="295"/>
                  </a:lnTo>
                  <a:lnTo>
                    <a:pt x="6" y="307"/>
                  </a:lnTo>
                  <a:lnTo>
                    <a:pt x="6" y="319"/>
                  </a:lnTo>
                  <a:lnTo>
                    <a:pt x="7" y="322"/>
                  </a:lnTo>
                  <a:lnTo>
                    <a:pt x="8" y="324"/>
                  </a:lnTo>
                  <a:lnTo>
                    <a:pt x="10" y="325"/>
                  </a:lnTo>
                  <a:lnTo>
                    <a:pt x="30" y="338"/>
                  </a:lnTo>
                  <a:lnTo>
                    <a:pt x="32" y="338"/>
                  </a:lnTo>
                  <a:lnTo>
                    <a:pt x="45" y="338"/>
                  </a:lnTo>
                  <a:lnTo>
                    <a:pt x="58" y="338"/>
                  </a:lnTo>
                  <a:lnTo>
                    <a:pt x="61" y="338"/>
                  </a:lnTo>
                  <a:lnTo>
                    <a:pt x="63" y="337"/>
                  </a:lnTo>
                  <a:lnTo>
                    <a:pt x="64" y="335"/>
                  </a:lnTo>
                  <a:lnTo>
                    <a:pt x="70" y="324"/>
                  </a:lnTo>
                  <a:lnTo>
                    <a:pt x="81" y="318"/>
                  </a:lnTo>
                  <a:lnTo>
                    <a:pt x="83" y="317"/>
                  </a:lnTo>
                  <a:lnTo>
                    <a:pt x="84" y="315"/>
                  </a:lnTo>
                  <a:lnTo>
                    <a:pt x="90" y="303"/>
                  </a:lnTo>
                  <a:lnTo>
                    <a:pt x="101" y="298"/>
                  </a:lnTo>
                  <a:lnTo>
                    <a:pt x="103" y="297"/>
                  </a:lnTo>
                  <a:lnTo>
                    <a:pt x="104" y="295"/>
                  </a:lnTo>
                  <a:lnTo>
                    <a:pt x="104" y="292"/>
                  </a:lnTo>
                  <a:lnTo>
                    <a:pt x="104" y="282"/>
                  </a:lnTo>
                  <a:lnTo>
                    <a:pt x="114" y="277"/>
                  </a:lnTo>
                  <a:lnTo>
                    <a:pt x="116" y="276"/>
                  </a:lnTo>
                  <a:lnTo>
                    <a:pt x="117" y="274"/>
                  </a:lnTo>
                  <a:lnTo>
                    <a:pt x="124" y="261"/>
                  </a:lnTo>
                  <a:lnTo>
                    <a:pt x="129" y="249"/>
                  </a:lnTo>
                  <a:lnTo>
                    <a:pt x="143" y="235"/>
                  </a:lnTo>
                  <a:lnTo>
                    <a:pt x="144" y="233"/>
                  </a:lnTo>
                  <a:lnTo>
                    <a:pt x="150" y="220"/>
                  </a:lnTo>
                  <a:lnTo>
                    <a:pt x="157" y="206"/>
                  </a:lnTo>
                  <a:lnTo>
                    <a:pt x="157" y="203"/>
                  </a:lnTo>
                  <a:lnTo>
                    <a:pt x="157" y="192"/>
                  </a:lnTo>
                  <a:lnTo>
                    <a:pt x="163" y="179"/>
                  </a:lnTo>
                  <a:lnTo>
                    <a:pt x="163" y="176"/>
                  </a:lnTo>
                  <a:lnTo>
                    <a:pt x="163" y="162"/>
                  </a:lnTo>
                  <a:lnTo>
                    <a:pt x="163" y="149"/>
                  </a:lnTo>
                  <a:lnTo>
                    <a:pt x="163" y="135"/>
                  </a:lnTo>
                  <a:lnTo>
                    <a:pt x="163" y="122"/>
                  </a:lnTo>
                  <a:lnTo>
                    <a:pt x="163" y="108"/>
                  </a:lnTo>
                  <a:lnTo>
                    <a:pt x="163" y="94"/>
                  </a:lnTo>
                  <a:lnTo>
                    <a:pt x="163" y="81"/>
                  </a:lnTo>
                  <a:lnTo>
                    <a:pt x="163" y="67"/>
                  </a:lnTo>
                  <a:lnTo>
                    <a:pt x="163" y="65"/>
                  </a:lnTo>
                  <a:lnTo>
                    <a:pt x="157" y="52"/>
                  </a:lnTo>
                  <a:lnTo>
                    <a:pt x="156" y="50"/>
                  </a:lnTo>
                  <a:lnTo>
                    <a:pt x="143" y="36"/>
                  </a:lnTo>
                  <a:lnTo>
                    <a:pt x="137" y="24"/>
                  </a:lnTo>
                  <a:lnTo>
                    <a:pt x="136" y="22"/>
                  </a:lnTo>
                  <a:lnTo>
                    <a:pt x="134" y="21"/>
                  </a:lnTo>
                  <a:lnTo>
                    <a:pt x="123" y="16"/>
                  </a:lnTo>
                  <a:lnTo>
                    <a:pt x="120" y="12"/>
                  </a:lnTo>
                  <a:lnTo>
                    <a:pt x="121" y="12"/>
                  </a:lnTo>
                  <a:lnTo>
                    <a:pt x="123" y="11"/>
                  </a:lnTo>
                  <a:lnTo>
                    <a:pt x="124" y="9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2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111" y="22"/>
                  </a:lnTo>
                  <a:lnTo>
                    <a:pt x="114" y="25"/>
                  </a:lnTo>
                  <a:lnTo>
                    <a:pt x="116" y="26"/>
                  </a:lnTo>
                  <a:lnTo>
                    <a:pt x="127" y="31"/>
                  </a:lnTo>
                  <a:lnTo>
                    <a:pt x="133" y="43"/>
                  </a:lnTo>
                  <a:lnTo>
                    <a:pt x="134" y="45"/>
                  </a:lnTo>
                  <a:lnTo>
                    <a:pt x="147" y="59"/>
                  </a:lnTo>
                  <a:lnTo>
                    <a:pt x="151" y="69"/>
                  </a:lnTo>
                  <a:lnTo>
                    <a:pt x="151" y="81"/>
                  </a:lnTo>
                  <a:lnTo>
                    <a:pt x="151" y="94"/>
                  </a:lnTo>
                  <a:lnTo>
                    <a:pt x="151" y="108"/>
                  </a:lnTo>
                  <a:lnTo>
                    <a:pt x="151" y="122"/>
                  </a:lnTo>
                  <a:lnTo>
                    <a:pt x="151" y="135"/>
                  </a:lnTo>
                  <a:lnTo>
                    <a:pt x="151" y="149"/>
                  </a:lnTo>
                  <a:lnTo>
                    <a:pt x="151" y="162"/>
                  </a:lnTo>
                  <a:lnTo>
                    <a:pt x="151" y="175"/>
                  </a:lnTo>
                  <a:lnTo>
                    <a:pt x="146" y="188"/>
                  </a:lnTo>
                  <a:lnTo>
                    <a:pt x="145" y="190"/>
                  </a:lnTo>
                  <a:lnTo>
                    <a:pt x="145" y="202"/>
                  </a:lnTo>
                  <a:lnTo>
                    <a:pt x="139" y="215"/>
                  </a:lnTo>
                  <a:lnTo>
                    <a:pt x="134" y="226"/>
                  </a:lnTo>
                  <a:lnTo>
                    <a:pt x="120" y="240"/>
                  </a:lnTo>
                  <a:lnTo>
                    <a:pt x="119" y="242"/>
                  </a:lnTo>
                  <a:lnTo>
                    <a:pt x="113" y="256"/>
                  </a:lnTo>
                  <a:lnTo>
                    <a:pt x="107" y="267"/>
                  </a:lnTo>
                  <a:lnTo>
                    <a:pt x="96" y="273"/>
                  </a:lnTo>
                  <a:lnTo>
                    <a:pt x="94" y="274"/>
                  </a:lnTo>
                  <a:lnTo>
                    <a:pt x="93" y="276"/>
                  </a:lnTo>
                  <a:lnTo>
                    <a:pt x="92" y="278"/>
                  </a:lnTo>
                  <a:lnTo>
                    <a:pt x="92" y="288"/>
                  </a:lnTo>
                  <a:lnTo>
                    <a:pt x="83" y="293"/>
                  </a:lnTo>
                  <a:lnTo>
                    <a:pt x="81" y="294"/>
                  </a:lnTo>
                  <a:lnTo>
                    <a:pt x="80" y="296"/>
                  </a:lnTo>
                  <a:lnTo>
                    <a:pt x="74" y="308"/>
                  </a:lnTo>
                  <a:lnTo>
                    <a:pt x="63" y="314"/>
                  </a:lnTo>
                  <a:lnTo>
                    <a:pt x="61" y="315"/>
                  </a:lnTo>
                  <a:lnTo>
                    <a:pt x="60" y="317"/>
                  </a:lnTo>
                  <a:lnTo>
                    <a:pt x="55" y="326"/>
                  </a:lnTo>
                  <a:lnTo>
                    <a:pt x="45" y="326"/>
                  </a:lnTo>
                  <a:lnTo>
                    <a:pt x="34" y="326"/>
                  </a:lnTo>
                  <a:lnTo>
                    <a:pt x="18" y="316"/>
                  </a:lnTo>
                  <a:lnTo>
                    <a:pt x="18" y="305"/>
                  </a:lnTo>
                  <a:lnTo>
                    <a:pt x="18" y="303"/>
                  </a:lnTo>
                  <a:lnTo>
                    <a:pt x="13" y="292"/>
                  </a:lnTo>
                  <a:lnTo>
                    <a:pt x="18" y="281"/>
                  </a:lnTo>
                  <a:lnTo>
                    <a:pt x="25" y="267"/>
                  </a:lnTo>
                  <a:lnTo>
                    <a:pt x="25" y="264"/>
                  </a:lnTo>
                  <a:lnTo>
                    <a:pt x="25" y="255"/>
                  </a:lnTo>
                  <a:lnTo>
                    <a:pt x="35" y="250"/>
                  </a:lnTo>
                  <a:lnTo>
                    <a:pt x="37" y="249"/>
                  </a:lnTo>
                  <a:lnTo>
                    <a:pt x="38" y="247"/>
                  </a:lnTo>
                  <a:lnTo>
                    <a:pt x="45" y="233"/>
                  </a:lnTo>
                  <a:lnTo>
                    <a:pt x="50" y="222"/>
                  </a:lnTo>
                  <a:lnTo>
                    <a:pt x="61" y="216"/>
                  </a:lnTo>
                  <a:lnTo>
                    <a:pt x="63" y="215"/>
                  </a:lnTo>
                  <a:lnTo>
                    <a:pt x="64" y="213"/>
                  </a:lnTo>
                  <a:lnTo>
                    <a:pt x="64" y="210"/>
                  </a:lnTo>
                  <a:lnTo>
                    <a:pt x="64" y="199"/>
                  </a:lnTo>
                  <a:lnTo>
                    <a:pt x="77" y="188"/>
                  </a:lnTo>
                  <a:lnTo>
                    <a:pt x="78" y="186"/>
                  </a:lnTo>
                  <a:lnTo>
                    <a:pt x="84" y="165"/>
                  </a:lnTo>
                  <a:lnTo>
                    <a:pt x="91" y="152"/>
                  </a:lnTo>
                  <a:lnTo>
                    <a:pt x="97" y="138"/>
                  </a:lnTo>
                  <a:lnTo>
                    <a:pt x="104" y="125"/>
                  </a:lnTo>
                  <a:lnTo>
                    <a:pt x="111" y="111"/>
                  </a:lnTo>
                  <a:lnTo>
                    <a:pt x="111" y="108"/>
                  </a:lnTo>
                  <a:lnTo>
                    <a:pt x="111" y="94"/>
                  </a:lnTo>
                  <a:lnTo>
                    <a:pt x="111" y="81"/>
                  </a:lnTo>
                  <a:lnTo>
                    <a:pt x="111" y="67"/>
                  </a:lnTo>
                  <a:lnTo>
                    <a:pt x="111" y="54"/>
                  </a:lnTo>
                  <a:lnTo>
                    <a:pt x="111" y="40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74" name="Freeform 391"/>
            <p:cNvSpPr>
              <a:spLocks/>
            </p:cNvSpPr>
            <p:nvPr/>
          </p:nvSpPr>
          <p:spPr bwMode="auto">
            <a:xfrm>
              <a:off x="1263" y="4281"/>
              <a:ext cx="253" cy="331"/>
            </a:xfrm>
            <a:custGeom>
              <a:avLst/>
              <a:gdLst>
                <a:gd name="T0" fmla="*/ 248 w 163"/>
                <a:gd name="T1" fmla="*/ 1 h 338"/>
                <a:gd name="T2" fmla="*/ 239 w 163"/>
                <a:gd name="T3" fmla="*/ 6 h 338"/>
                <a:gd name="T4" fmla="*/ 241 w 163"/>
                <a:gd name="T5" fmla="*/ 11 h 338"/>
                <a:gd name="T6" fmla="*/ 239 w 163"/>
                <a:gd name="T7" fmla="*/ 24 h 338"/>
                <a:gd name="T8" fmla="*/ 239 w 163"/>
                <a:gd name="T9" fmla="*/ 65 h 338"/>
                <a:gd name="T10" fmla="*/ 239 w 163"/>
                <a:gd name="T11" fmla="*/ 103 h 338"/>
                <a:gd name="T12" fmla="*/ 192 w 163"/>
                <a:gd name="T13" fmla="*/ 141 h 338"/>
                <a:gd name="T14" fmla="*/ 130 w 163"/>
                <a:gd name="T15" fmla="*/ 184 h 338"/>
                <a:gd name="T16" fmla="*/ 126 w 163"/>
                <a:gd name="T17" fmla="*/ 188 h 338"/>
                <a:gd name="T18" fmla="*/ 99 w 163"/>
                <a:gd name="T19" fmla="*/ 205 h 338"/>
                <a:gd name="T20" fmla="*/ 67 w 163"/>
                <a:gd name="T21" fmla="*/ 230 h 338"/>
                <a:gd name="T22" fmla="*/ 34 w 163"/>
                <a:gd name="T23" fmla="*/ 239 h 338"/>
                <a:gd name="T24" fmla="*/ 31 w 163"/>
                <a:gd name="T25" fmla="*/ 253 h 338"/>
                <a:gd name="T26" fmla="*/ 0 w 163"/>
                <a:gd name="T27" fmla="*/ 280 h 338"/>
                <a:gd name="T28" fmla="*/ 14 w 163"/>
                <a:gd name="T29" fmla="*/ 306 h 338"/>
                <a:gd name="T30" fmla="*/ 25 w 163"/>
                <a:gd name="T31" fmla="*/ 311 h 338"/>
                <a:gd name="T32" fmla="*/ 109 w 163"/>
                <a:gd name="T33" fmla="*/ 324 h 338"/>
                <a:gd name="T34" fmla="*/ 152 w 163"/>
                <a:gd name="T35" fmla="*/ 323 h 338"/>
                <a:gd name="T36" fmla="*/ 196 w 163"/>
                <a:gd name="T37" fmla="*/ 305 h 338"/>
                <a:gd name="T38" fmla="*/ 217 w 163"/>
                <a:gd name="T39" fmla="*/ 291 h 338"/>
                <a:gd name="T40" fmla="*/ 250 w 163"/>
                <a:gd name="T41" fmla="*/ 283 h 338"/>
                <a:gd name="T42" fmla="*/ 250 w 163"/>
                <a:gd name="T43" fmla="*/ 270 h 338"/>
                <a:gd name="T44" fmla="*/ 282 w 163"/>
                <a:gd name="T45" fmla="*/ 262 h 338"/>
                <a:gd name="T46" fmla="*/ 345 w 163"/>
                <a:gd name="T47" fmla="*/ 225 h 338"/>
                <a:gd name="T48" fmla="*/ 379 w 163"/>
                <a:gd name="T49" fmla="*/ 198 h 338"/>
                <a:gd name="T50" fmla="*/ 379 w 163"/>
                <a:gd name="T51" fmla="*/ 184 h 338"/>
                <a:gd name="T52" fmla="*/ 393 w 163"/>
                <a:gd name="T53" fmla="*/ 168 h 338"/>
                <a:gd name="T54" fmla="*/ 393 w 163"/>
                <a:gd name="T55" fmla="*/ 129 h 338"/>
                <a:gd name="T56" fmla="*/ 393 w 163"/>
                <a:gd name="T57" fmla="*/ 90 h 338"/>
                <a:gd name="T58" fmla="*/ 393 w 163"/>
                <a:gd name="T59" fmla="*/ 63 h 338"/>
                <a:gd name="T60" fmla="*/ 345 w 163"/>
                <a:gd name="T61" fmla="*/ 34 h 338"/>
                <a:gd name="T62" fmla="*/ 323 w 163"/>
                <a:gd name="T63" fmla="*/ 21 h 338"/>
                <a:gd name="T64" fmla="*/ 292 w 163"/>
                <a:gd name="T65" fmla="*/ 12 h 338"/>
                <a:gd name="T66" fmla="*/ 298 w 163"/>
                <a:gd name="T67" fmla="*/ 6 h 338"/>
                <a:gd name="T68" fmla="*/ 292 w 163"/>
                <a:gd name="T69" fmla="*/ 1 h 338"/>
                <a:gd name="T70" fmla="*/ 267 w 163"/>
                <a:gd name="T71" fmla="*/ 22 h 338"/>
                <a:gd name="T72" fmla="*/ 306 w 163"/>
                <a:gd name="T73" fmla="*/ 29 h 338"/>
                <a:gd name="T74" fmla="*/ 354 w 163"/>
                <a:gd name="T75" fmla="*/ 57 h 338"/>
                <a:gd name="T76" fmla="*/ 363 w 163"/>
                <a:gd name="T77" fmla="*/ 90 h 338"/>
                <a:gd name="T78" fmla="*/ 363 w 163"/>
                <a:gd name="T79" fmla="*/ 129 h 338"/>
                <a:gd name="T80" fmla="*/ 363 w 163"/>
                <a:gd name="T81" fmla="*/ 167 h 338"/>
                <a:gd name="T82" fmla="*/ 349 w 163"/>
                <a:gd name="T83" fmla="*/ 194 h 338"/>
                <a:gd name="T84" fmla="*/ 289 w 163"/>
                <a:gd name="T85" fmla="*/ 230 h 338"/>
                <a:gd name="T86" fmla="*/ 258 w 163"/>
                <a:gd name="T87" fmla="*/ 256 h 338"/>
                <a:gd name="T88" fmla="*/ 224 w 163"/>
                <a:gd name="T89" fmla="*/ 264 h 338"/>
                <a:gd name="T90" fmla="*/ 200 w 163"/>
                <a:gd name="T91" fmla="*/ 281 h 338"/>
                <a:gd name="T92" fmla="*/ 178 w 163"/>
                <a:gd name="T93" fmla="*/ 296 h 338"/>
                <a:gd name="T94" fmla="*/ 144 w 163"/>
                <a:gd name="T95" fmla="*/ 304 h 338"/>
                <a:gd name="T96" fmla="*/ 82 w 163"/>
                <a:gd name="T97" fmla="*/ 312 h 338"/>
                <a:gd name="T98" fmla="*/ 43 w 163"/>
                <a:gd name="T99" fmla="*/ 291 h 338"/>
                <a:gd name="T100" fmla="*/ 61 w 163"/>
                <a:gd name="T101" fmla="*/ 256 h 338"/>
                <a:gd name="T102" fmla="*/ 84 w 163"/>
                <a:gd name="T103" fmla="*/ 240 h 338"/>
                <a:gd name="T104" fmla="*/ 109 w 163"/>
                <a:gd name="T105" fmla="*/ 223 h 338"/>
                <a:gd name="T106" fmla="*/ 152 w 163"/>
                <a:gd name="T107" fmla="*/ 207 h 338"/>
                <a:gd name="T108" fmla="*/ 154 w 163"/>
                <a:gd name="T109" fmla="*/ 191 h 338"/>
                <a:gd name="T110" fmla="*/ 202 w 163"/>
                <a:gd name="T111" fmla="*/ 159 h 338"/>
                <a:gd name="T112" fmla="*/ 250 w 163"/>
                <a:gd name="T113" fmla="*/ 119 h 338"/>
                <a:gd name="T114" fmla="*/ 267 w 163"/>
                <a:gd name="T115" fmla="*/ 90 h 338"/>
                <a:gd name="T116" fmla="*/ 267 w 163"/>
                <a:gd name="T117" fmla="*/ 52 h 338"/>
                <a:gd name="T118" fmla="*/ 267 w 163"/>
                <a:gd name="T119" fmla="*/ 22 h 3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3"/>
                <a:gd name="T181" fmla="*/ 0 h 338"/>
                <a:gd name="T182" fmla="*/ 163 w 163"/>
                <a:gd name="T183" fmla="*/ 338 h 3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3" h="338">
                  <a:moveTo>
                    <a:pt x="106" y="0"/>
                  </a:moveTo>
                  <a:lnTo>
                    <a:pt x="105" y="0"/>
                  </a:lnTo>
                  <a:lnTo>
                    <a:pt x="103" y="1"/>
                  </a:lnTo>
                  <a:lnTo>
                    <a:pt x="101" y="2"/>
                  </a:lnTo>
                  <a:lnTo>
                    <a:pt x="100" y="4"/>
                  </a:lnTo>
                  <a:lnTo>
                    <a:pt x="99" y="6"/>
                  </a:lnTo>
                  <a:lnTo>
                    <a:pt x="100" y="9"/>
                  </a:lnTo>
                  <a:lnTo>
                    <a:pt x="100" y="10"/>
                  </a:lnTo>
                  <a:lnTo>
                    <a:pt x="100" y="11"/>
                  </a:lnTo>
                  <a:lnTo>
                    <a:pt x="99" y="13"/>
                  </a:lnTo>
                  <a:lnTo>
                    <a:pt x="99" y="26"/>
                  </a:lnTo>
                  <a:lnTo>
                    <a:pt x="99" y="40"/>
                  </a:lnTo>
                  <a:lnTo>
                    <a:pt x="99" y="54"/>
                  </a:lnTo>
                  <a:lnTo>
                    <a:pt x="99" y="67"/>
                  </a:lnTo>
                  <a:lnTo>
                    <a:pt x="99" y="81"/>
                  </a:lnTo>
                  <a:lnTo>
                    <a:pt x="99" y="94"/>
                  </a:lnTo>
                  <a:lnTo>
                    <a:pt x="99" y="107"/>
                  </a:lnTo>
                  <a:lnTo>
                    <a:pt x="93" y="120"/>
                  </a:lnTo>
                  <a:lnTo>
                    <a:pt x="86" y="133"/>
                  </a:lnTo>
                  <a:lnTo>
                    <a:pt x="80" y="147"/>
                  </a:lnTo>
                  <a:lnTo>
                    <a:pt x="73" y="160"/>
                  </a:lnTo>
                  <a:lnTo>
                    <a:pt x="67" y="179"/>
                  </a:lnTo>
                  <a:lnTo>
                    <a:pt x="54" y="192"/>
                  </a:lnTo>
                  <a:lnTo>
                    <a:pt x="53" y="194"/>
                  </a:lnTo>
                  <a:lnTo>
                    <a:pt x="52" y="196"/>
                  </a:lnTo>
                  <a:lnTo>
                    <a:pt x="52" y="207"/>
                  </a:lnTo>
                  <a:lnTo>
                    <a:pt x="43" y="212"/>
                  </a:lnTo>
                  <a:lnTo>
                    <a:pt x="41" y="213"/>
                  </a:lnTo>
                  <a:lnTo>
                    <a:pt x="40" y="215"/>
                  </a:lnTo>
                  <a:lnTo>
                    <a:pt x="34" y="228"/>
                  </a:lnTo>
                  <a:lnTo>
                    <a:pt x="28" y="240"/>
                  </a:lnTo>
                  <a:lnTo>
                    <a:pt x="17" y="246"/>
                  </a:lnTo>
                  <a:lnTo>
                    <a:pt x="15" y="247"/>
                  </a:lnTo>
                  <a:lnTo>
                    <a:pt x="14" y="249"/>
                  </a:lnTo>
                  <a:lnTo>
                    <a:pt x="13" y="251"/>
                  </a:lnTo>
                  <a:lnTo>
                    <a:pt x="13" y="263"/>
                  </a:lnTo>
                  <a:lnTo>
                    <a:pt x="7" y="276"/>
                  </a:lnTo>
                  <a:lnTo>
                    <a:pt x="1" y="290"/>
                  </a:lnTo>
                  <a:lnTo>
                    <a:pt x="0" y="292"/>
                  </a:lnTo>
                  <a:lnTo>
                    <a:pt x="1" y="295"/>
                  </a:lnTo>
                  <a:lnTo>
                    <a:pt x="6" y="307"/>
                  </a:lnTo>
                  <a:lnTo>
                    <a:pt x="6" y="319"/>
                  </a:lnTo>
                  <a:lnTo>
                    <a:pt x="7" y="322"/>
                  </a:lnTo>
                  <a:lnTo>
                    <a:pt x="8" y="324"/>
                  </a:lnTo>
                  <a:lnTo>
                    <a:pt x="10" y="325"/>
                  </a:lnTo>
                  <a:lnTo>
                    <a:pt x="30" y="338"/>
                  </a:lnTo>
                  <a:lnTo>
                    <a:pt x="32" y="338"/>
                  </a:lnTo>
                  <a:lnTo>
                    <a:pt x="45" y="338"/>
                  </a:lnTo>
                  <a:lnTo>
                    <a:pt x="58" y="338"/>
                  </a:lnTo>
                  <a:lnTo>
                    <a:pt x="61" y="338"/>
                  </a:lnTo>
                  <a:lnTo>
                    <a:pt x="63" y="337"/>
                  </a:lnTo>
                  <a:lnTo>
                    <a:pt x="64" y="335"/>
                  </a:lnTo>
                  <a:lnTo>
                    <a:pt x="70" y="324"/>
                  </a:lnTo>
                  <a:lnTo>
                    <a:pt x="81" y="318"/>
                  </a:lnTo>
                  <a:lnTo>
                    <a:pt x="83" y="317"/>
                  </a:lnTo>
                  <a:lnTo>
                    <a:pt x="84" y="315"/>
                  </a:lnTo>
                  <a:lnTo>
                    <a:pt x="90" y="303"/>
                  </a:lnTo>
                  <a:lnTo>
                    <a:pt x="101" y="298"/>
                  </a:lnTo>
                  <a:lnTo>
                    <a:pt x="103" y="297"/>
                  </a:lnTo>
                  <a:lnTo>
                    <a:pt x="104" y="295"/>
                  </a:lnTo>
                  <a:lnTo>
                    <a:pt x="104" y="292"/>
                  </a:lnTo>
                  <a:lnTo>
                    <a:pt x="104" y="282"/>
                  </a:lnTo>
                  <a:lnTo>
                    <a:pt x="114" y="277"/>
                  </a:lnTo>
                  <a:lnTo>
                    <a:pt x="116" y="276"/>
                  </a:lnTo>
                  <a:lnTo>
                    <a:pt x="117" y="274"/>
                  </a:lnTo>
                  <a:lnTo>
                    <a:pt x="124" y="261"/>
                  </a:lnTo>
                  <a:lnTo>
                    <a:pt x="129" y="249"/>
                  </a:lnTo>
                  <a:lnTo>
                    <a:pt x="143" y="235"/>
                  </a:lnTo>
                  <a:lnTo>
                    <a:pt x="144" y="233"/>
                  </a:lnTo>
                  <a:lnTo>
                    <a:pt x="150" y="220"/>
                  </a:lnTo>
                  <a:lnTo>
                    <a:pt x="157" y="206"/>
                  </a:lnTo>
                  <a:lnTo>
                    <a:pt x="157" y="203"/>
                  </a:lnTo>
                  <a:lnTo>
                    <a:pt x="157" y="192"/>
                  </a:lnTo>
                  <a:lnTo>
                    <a:pt x="163" y="179"/>
                  </a:lnTo>
                  <a:lnTo>
                    <a:pt x="163" y="176"/>
                  </a:lnTo>
                  <a:lnTo>
                    <a:pt x="163" y="162"/>
                  </a:lnTo>
                  <a:lnTo>
                    <a:pt x="163" y="149"/>
                  </a:lnTo>
                  <a:lnTo>
                    <a:pt x="163" y="135"/>
                  </a:lnTo>
                  <a:lnTo>
                    <a:pt x="163" y="122"/>
                  </a:lnTo>
                  <a:lnTo>
                    <a:pt x="163" y="108"/>
                  </a:lnTo>
                  <a:lnTo>
                    <a:pt x="163" y="94"/>
                  </a:lnTo>
                  <a:lnTo>
                    <a:pt x="163" y="81"/>
                  </a:lnTo>
                  <a:lnTo>
                    <a:pt x="163" y="67"/>
                  </a:lnTo>
                  <a:lnTo>
                    <a:pt x="163" y="65"/>
                  </a:lnTo>
                  <a:lnTo>
                    <a:pt x="157" y="52"/>
                  </a:lnTo>
                  <a:lnTo>
                    <a:pt x="156" y="50"/>
                  </a:lnTo>
                  <a:lnTo>
                    <a:pt x="143" y="36"/>
                  </a:lnTo>
                  <a:lnTo>
                    <a:pt x="137" y="24"/>
                  </a:lnTo>
                  <a:lnTo>
                    <a:pt x="136" y="22"/>
                  </a:lnTo>
                  <a:lnTo>
                    <a:pt x="134" y="21"/>
                  </a:lnTo>
                  <a:lnTo>
                    <a:pt x="123" y="16"/>
                  </a:lnTo>
                  <a:lnTo>
                    <a:pt x="120" y="12"/>
                  </a:lnTo>
                  <a:lnTo>
                    <a:pt x="121" y="12"/>
                  </a:lnTo>
                  <a:lnTo>
                    <a:pt x="123" y="11"/>
                  </a:lnTo>
                  <a:lnTo>
                    <a:pt x="124" y="9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2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111" y="22"/>
                  </a:lnTo>
                  <a:lnTo>
                    <a:pt x="114" y="25"/>
                  </a:lnTo>
                  <a:lnTo>
                    <a:pt x="116" y="26"/>
                  </a:lnTo>
                  <a:lnTo>
                    <a:pt x="127" y="31"/>
                  </a:lnTo>
                  <a:lnTo>
                    <a:pt x="133" y="43"/>
                  </a:lnTo>
                  <a:lnTo>
                    <a:pt x="134" y="45"/>
                  </a:lnTo>
                  <a:lnTo>
                    <a:pt x="147" y="59"/>
                  </a:lnTo>
                  <a:lnTo>
                    <a:pt x="151" y="69"/>
                  </a:lnTo>
                  <a:lnTo>
                    <a:pt x="151" y="81"/>
                  </a:lnTo>
                  <a:lnTo>
                    <a:pt x="151" y="94"/>
                  </a:lnTo>
                  <a:lnTo>
                    <a:pt x="151" y="108"/>
                  </a:lnTo>
                  <a:lnTo>
                    <a:pt x="151" y="122"/>
                  </a:lnTo>
                  <a:lnTo>
                    <a:pt x="151" y="135"/>
                  </a:lnTo>
                  <a:lnTo>
                    <a:pt x="151" y="149"/>
                  </a:lnTo>
                  <a:lnTo>
                    <a:pt x="151" y="162"/>
                  </a:lnTo>
                  <a:lnTo>
                    <a:pt x="151" y="175"/>
                  </a:lnTo>
                  <a:lnTo>
                    <a:pt x="146" y="188"/>
                  </a:lnTo>
                  <a:lnTo>
                    <a:pt x="145" y="190"/>
                  </a:lnTo>
                  <a:lnTo>
                    <a:pt x="145" y="202"/>
                  </a:lnTo>
                  <a:lnTo>
                    <a:pt x="139" y="215"/>
                  </a:lnTo>
                  <a:lnTo>
                    <a:pt x="134" y="226"/>
                  </a:lnTo>
                  <a:lnTo>
                    <a:pt x="120" y="240"/>
                  </a:lnTo>
                  <a:lnTo>
                    <a:pt x="119" y="242"/>
                  </a:lnTo>
                  <a:lnTo>
                    <a:pt x="113" y="256"/>
                  </a:lnTo>
                  <a:lnTo>
                    <a:pt x="107" y="267"/>
                  </a:lnTo>
                  <a:lnTo>
                    <a:pt x="96" y="273"/>
                  </a:lnTo>
                  <a:lnTo>
                    <a:pt x="94" y="274"/>
                  </a:lnTo>
                  <a:lnTo>
                    <a:pt x="93" y="276"/>
                  </a:lnTo>
                  <a:lnTo>
                    <a:pt x="92" y="278"/>
                  </a:lnTo>
                  <a:lnTo>
                    <a:pt x="92" y="288"/>
                  </a:lnTo>
                  <a:lnTo>
                    <a:pt x="83" y="293"/>
                  </a:lnTo>
                  <a:lnTo>
                    <a:pt x="81" y="294"/>
                  </a:lnTo>
                  <a:lnTo>
                    <a:pt x="80" y="296"/>
                  </a:lnTo>
                  <a:lnTo>
                    <a:pt x="74" y="308"/>
                  </a:lnTo>
                  <a:lnTo>
                    <a:pt x="63" y="314"/>
                  </a:lnTo>
                  <a:lnTo>
                    <a:pt x="61" y="315"/>
                  </a:lnTo>
                  <a:lnTo>
                    <a:pt x="60" y="317"/>
                  </a:lnTo>
                  <a:lnTo>
                    <a:pt x="55" y="326"/>
                  </a:lnTo>
                  <a:lnTo>
                    <a:pt x="45" y="326"/>
                  </a:lnTo>
                  <a:lnTo>
                    <a:pt x="34" y="326"/>
                  </a:lnTo>
                  <a:lnTo>
                    <a:pt x="18" y="316"/>
                  </a:lnTo>
                  <a:lnTo>
                    <a:pt x="18" y="305"/>
                  </a:lnTo>
                  <a:lnTo>
                    <a:pt x="18" y="303"/>
                  </a:lnTo>
                  <a:lnTo>
                    <a:pt x="13" y="292"/>
                  </a:lnTo>
                  <a:lnTo>
                    <a:pt x="18" y="281"/>
                  </a:lnTo>
                  <a:lnTo>
                    <a:pt x="25" y="267"/>
                  </a:lnTo>
                  <a:lnTo>
                    <a:pt x="25" y="264"/>
                  </a:lnTo>
                  <a:lnTo>
                    <a:pt x="25" y="255"/>
                  </a:lnTo>
                  <a:lnTo>
                    <a:pt x="35" y="250"/>
                  </a:lnTo>
                  <a:lnTo>
                    <a:pt x="37" y="249"/>
                  </a:lnTo>
                  <a:lnTo>
                    <a:pt x="38" y="247"/>
                  </a:lnTo>
                  <a:lnTo>
                    <a:pt x="45" y="233"/>
                  </a:lnTo>
                  <a:lnTo>
                    <a:pt x="50" y="222"/>
                  </a:lnTo>
                  <a:lnTo>
                    <a:pt x="61" y="216"/>
                  </a:lnTo>
                  <a:lnTo>
                    <a:pt x="63" y="215"/>
                  </a:lnTo>
                  <a:lnTo>
                    <a:pt x="64" y="213"/>
                  </a:lnTo>
                  <a:lnTo>
                    <a:pt x="64" y="210"/>
                  </a:lnTo>
                  <a:lnTo>
                    <a:pt x="64" y="199"/>
                  </a:lnTo>
                  <a:lnTo>
                    <a:pt x="77" y="188"/>
                  </a:lnTo>
                  <a:lnTo>
                    <a:pt x="78" y="186"/>
                  </a:lnTo>
                  <a:lnTo>
                    <a:pt x="84" y="165"/>
                  </a:lnTo>
                  <a:lnTo>
                    <a:pt x="91" y="152"/>
                  </a:lnTo>
                  <a:lnTo>
                    <a:pt x="97" y="138"/>
                  </a:lnTo>
                  <a:lnTo>
                    <a:pt x="104" y="125"/>
                  </a:lnTo>
                  <a:lnTo>
                    <a:pt x="111" y="111"/>
                  </a:lnTo>
                  <a:lnTo>
                    <a:pt x="111" y="108"/>
                  </a:lnTo>
                  <a:lnTo>
                    <a:pt x="111" y="94"/>
                  </a:lnTo>
                  <a:lnTo>
                    <a:pt x="111" y="81"/>
                  </a:lnTo>
                  <a:lnTo>
                    <a:pt x="111" y="67"/>
                  </a:lnTo>
                  <a:lnTo>
                    <a:pt x="111" y="54"/>
                  </a:lnTo>
                  <a:lnTo>
                    <a:pt x="111" y="40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grpSp>
          <p:nvGrpSpPr>
            <p:cNvPr id="64775" name="Group 392"/>
            <p:cNvGrpSpPr>
              <a:grpSpLocks/>
            </p:cNvGrpSpPr>
            <p:nvPr/>
          </p:nvGrpSpPr>
          <p:grpSpPr bwMode="auto">
            <a:xfrm>
              <a:off x="1400" y="4137"/>
              <a:ext cx="72" cy="173"/>
              <a:chOff x="1723" y="2987"/>
              <a:chExt cx="46" cy="176"/>
            </a:xfrm>
          </p:grpSpPr>
          <p:sp>
            <p:nvSpPr>
              <p:cNvPr id="65035" name="Freeform 393"/>
              <p:cNvSpPr>
                <a:spLocks/>
              </p:cNvSpPr>
              <p:nvPr/>
            </p:nvSpPr>
            <p:spPr bwMode="auto">
              <a:xfrm>
                <a:off x="1731" y="2995"/>
                <a:ext cx="38" cy="168"/>
              </a:xfrm>
              <a:custGeom>
                <a:avLst/>
                <a:gdLst>
                  <a:gd name="T0" fmla="*/ 13 w 38"/>
                  <a:gd name="T1" fmla="*/ 8 h 168"/>
                  <a:gd name="T2" fmla="*/ 10 w 38"/>
                  <a:gd name="T3" fmla="*/ 10 h 168"/>
                  <a:gd name="T4" fmla="*/ 8 w 38"/>
                  <a:gd name="T5" fmla="*/ 13 h 168"/>
                  <a:gd name="T6" fmla="*/ 7 w 38"/>
                  <a:gd name="T7" fmla="*/ 16 h 168"/>
                  <a:gd name="T8" fmla="*/ 8 w 38"/>
                  <a:gd name="T9" fmla="*/ 20 h 168"/>
                  <a:gd name="T10" fmla="*/ 10 w 38"/>
                  <a:gd name="T11" fmla="*/ 23 h 168"/>
                  <a:gd name="T12" fmla="*/ 13 w 38"/>
                  <a:gd name="T13" fmla="*/ 25 h 168"/>
                  <a:gd name="T14" fmla="*/ 16 w 38"/>
                  <a:gd name="T15" fmla="*/ 25 h 168"/>
                  <a:gd name="T16" fmla="*/ 20 w 38"/>
                  <a:gd name="T17" fmla="*/ 25 h 168"/>
                  <a:gd name="T18" fmla="*/ 20 w 38"/>
                  <a:gd name="T19" fmla="*/ 24 h 168"/>
                  <a:gd name="T20" fmla="*/ 20 w 38"/>
                  <a:gd name="T21" fmla="*/ 36 h 168"/>
                  <a:gd name="T22" fmla="*/ 20 w 38"/>
                  <a:gd name="T23" fmla="*/ 50 h 168"/>
                  <a:gd name="T24" fmla="*/ 20 w 38"/>
                  <a:gd name="T25" fmla="*/ 62 h 168"/>
                  <a:gd name="T26" fmla="*/ 14 w 38"/>
                  <a:gd name="T27" fmla="*/ 74 h 168"/>
                  <a:gd name="T28" fmla="*/ 8 w 38"/>
                  <a:gd name="T29" fmla="*/ 88 h 168"/>
                  <a:gd name="T30" fmla="*/ 1 w 38"/>
                  <a:gd name="T31" fmla="*/ 101 h 168"/>
                  <a:gd name="T32" fmla="*/ 0 w 38"/>
                  <a:gd name="T33" fmla="*/ 104 h 168"/>
                  <a:gd name="T34" fmla="*/ 0 w 38"/>
                  <a:gd name="T35" fmla="*/ 118 h 168"/>
                  <a:gd name="T36" fmla="*/ 0 w 38"/>
                  <a:gd name="T37" fmla="*/ 132 h 168"/>
                  <a:gd name="T38" fmla="*/ 0 w 38"/>
                  <a:gd name="T39" fmla="*/ 145 h 168"/>
                  <a:gd name="T40" fmla="*/ 1 w 38"/>
                  <a:gd name="T41" fmla="*/ 149 h 168"/>
                  <a:gd name="T42" fmla="*/ 8 w 38"/>
                  <a:gd name="T43" fmla="*/ 163 h 168"/>
                  <a:gd name="T44" fmla="*/ 10 w 38"/>
                  <a:gd name="T45" fmla="*/ 166 h 168"/>
                  <a:gd name="T46" fmla="*/ 13 w 38"/>
                  <a:gd name="T47" fmla="*/ 168 h 168"/>
                  <a:gd name="T48" fmla="*/ 16 w 38"/>
                  <a:gd name="T49" fmla="*/ 168 h 168"/>
                  <a:gd name="T50" fmla="*/ 20 w 38"/>
                  <a:gd name="T51" fmla="*/ 168 h 168"/>
                  <a:gd name="T52" fmla="*/ 23 w 38"/>
                  <a:gd name="T53" fmla="*/ 166 h 168"/>
                  <a:gd name="T54" fmla="*/ 25 w 38"/>
                  <a:gd name="T55" fmla="*/ 163 h 168"/>
                  <a:gd name="T56" fmla="*/ 25 w 38"/>
                  <a:gd name="T57" fmla="*/ 159 h 168"/>
                  <a:gd name="T58" fmla="*/ 25 w 38"/>
                  <a:gd name="T59" fmla="*/ 156 h 168"/>
                  <a:gd name="T60" fmla="*/ 18 w 38"/>
                  <a:gd name="T61" fmla="*/ 143 h 168"/>
                  <a:gd name="T62" fmla="*/ 18 w 38"/>
                  <a:gd name="T63" fmla="*/ 132 h 168"/>
                  <a:gd name="T64" fmla="*/ 18 w 38"/>
                  <a:gd name="T65" fmla="*/ 118 h 168"/>
                  <a:gd name="T66" fmla="*/ 18 w 38"/>
                  <a:gd name="T67" fmla="*/ 107 h 168"/>
                  <a:gd name="T68" fmla="*/ 25 w 38"/>
                  <a:gd name="T69" fmla="*/ 95 h 168"/>
                  <a:gd name="T70" fmla="*/ 31 w 38"/>
                  <a:gd name="T71" fmla="*/ 81 h 168"/>
                  <a:gd name="T72" fmla="*/ 38 w 38"/>
                  <a:gd name="T73" fmla="*/ 68 h 168"/>
                  <a:gd name="T74" fmla="*/ 38 w 38"/>
                  <a:gd name="T75" fmla="*/ 64 h 168"/>
                  <a:gd name="T76" fmla="*/ 38 w 38"/>
                  <a:gd name="T77" fmla="*/ 64 h 168"/>
                  <a:gd name="T78" fmla="*/ 38 w 38"/>
                  <a:gd name="T79" fmla="*/ 50 h 168"/>
                  <a:gd name="T80" fmla="*/ 38 w 38"/>
                  <a:gd name="T81" fmla="*/ 36 h 168"/>
                  <a:gd name="T82" fmla="*/ 38 w 38"/>
                  <a:gd name="T83" fmla="*/ 23 h 168"/>
                  <a:gd name="T84" fmla="*/ 38 w 38"/>
                  <a:gd name="T85" fmla="*/ 9 h 168"/>
                  <a:gd name="T86" fmla="*/ 38 w 38"/>
                  <a:gd name="T87" fmla="*/ 6 h 168"/>
                  <a:gd name="T88" fmla="*/ 36 w 38"/>
                  <a:gd name="T89" fmla="*/ 3 h 168"/>
                  <a:gd name="T90" fmla="*/ 33 w 38"/>
                  <a:gd name="T91" fmla="*/ 1 h 168"/>
                  <a:gd name="T92" fmla="*/ 29 w 38"/>
                  <a:gd name="T93" fmla="*/ 0 h 168"/>
                  <a:gd name="T94" fmla="*/ 26 w 38"/>
                  <a:gd name="T95" fmla="*/ 1 h 168"/>
                  <a:gd name="T96" fmla="*/ 13 w 38"/>
                  <a:gd name="T97" fmla="*/ 8 h 16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8"/>
                  <a:gd name="T148" fmla="*/ 0 h 168"/>
                  <a:gd name="T149" fmla="*/ 38 w 38"/>
                  <a:gd name="T150" fmla="*/ 168 h 16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8" h="168">
                    <a:moveTo>
                      <a:pt x="13" y="8"/>
                    </a:moveTo>
                    <a:lnTo>
                      <a:pt x="10" y="10"/>
                    </a:lnTo>
                    <a:lnTo>
                      <a:pt x="8" y="13"/>
                    </a:lnTo>
                    <a:lnTo>
                      <a:pt x="7" y="16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36"/>
                    </a:lnTo>
                    <a:lnTo>
                      <a:pt x="20" y="50"/>
                    </a:lnTo>
                    <a:lnTo>
                      <a:pt x="20" y="62"/>
                    </a:lnTo>
                    <a:lnTo>
                      <a:pt x="14" y="74"/>
                    </a:lnTo>
                    <a:lnTo>
                      <a:pt x="8" y="88"/>
                    </a:lnTo>
                    <a:lnTo>
                      <a:pt x="1" y="101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0" y="132"/>
                    </a:lnTo>
                    <a:lnTo>
                      <a:pt x="0" y="145"/>
                    </a:lnTo>
                    <a:lnTo>
                      <a:pt x="1" y="149"/>
                    </a:lnTo>
                    <a:lnTo>
                      <a:pt x="8" y="163"/>
                    </a:lnTo>
                    <a:lnTo>
                      <a:pt x="10" y="166"/>
                    </a:lnTo>
                    <a:lnTo>
                      <a:pt x="13" y="168"/>
                    </a:lnTo>
                    <a:lnTo>
                      <a:pt x="16" y="168"/>
                    </a:lnTo>
                    <a:lnTo>
                      <a:pt x="20" y="168"/>
                    </a:lnTo>
                    <a:lnTo>
                      <a:pt x="23" y="166"/>
                    </a:lnTo>
                    <a:lnTo>
                      <a:pt x="25" y="163"/>
                    </a:lnTo>
                    <a:lnTo>
                      <a:pt x="25" y="159"/>
                    </a:lnTo>
                    <a:lnTo>
                      <a:pt x="25" y="156"/>
                    </a:lnTo>
                    <a:lnTo>
                      <a:pt x="18" y="143"/>
                    </a:lnTo>
                    <a:lnTo>
                      <a:pt x="18" y="132"/>
                    </a:lnTo>
                    <a:lnTo>
                      <a:pt x="18" y="118"/>
                    </a:lnTo>
                    <a:lnTo>
                      <a:pt x="18" y="107"/>
                    </a:lnTo>
                    <a:lnTo>
                      <a:pt x="25" y="95"/>
                    </a:lnTo>
                    <a:lnTo>
                      <a:pt x="31" y="81"/>
                    </a:lnTo>
                    <a:lnTo>
                      <a:pt x="38" y="68"/>
                    </a:lnTo>
                    <a:lnTo>
                      <a:pt x="38" y="64"/>
                    </a:lnTo>
                    <a:lnTo>
                      <a:pt x="38" y="50"/>
                    </a:lnTo>
                    <a:lnTo>
                      <a:pt x="38" y="36"/>
                    </a:lnTo>
                    <a:lnTo>
                      <a:pt x="38" y="23"/>
                    </a:lnTo>
                    <a:lnTo>
                      <a:pt x="38" y="9"/>
                    </a:lnTo>
                    <a:lnTo>
                      <a:pt x="38" y="6"/>
                    </a:lnTo>
                    <a:lnTo>
                      <a:pt x="36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6" y="1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36" name="Freeform 394"/>
              <p:cNvSpPr>
                <a:spLocks/>
              </p:cNvSpPr>
              <p:nvPr/>
            </p:nvSpPr>
            <p:spPr bwMode="auto">
              <a:xfrm>
                <a:off x="1723" y="2987"/>
                <a:ext cx="38" cy="168"/>
              </a:xfrm>
              <a:custGeom>
                <a:avLst/>
                <a:gdLst>
                  <a:gd name="T0" fmla="*/ 13 w 38"/>
                  <a:gd name="T1" fmla="*/ 8 h 168"/>
                  <a:gd name="T2" fmla="*/ 10 w 38"/>
                  <a:gd name="T3" fmla="*/ 10 h 168"/>
                  <a:gd name="T4" fmla="*/ 8 w 38"/>
                  <a:gd name="T5" fmla="*/ 13 h 168"/>
                  <a:gd name="T6" fmla="*/ 7 w 38"/>
                  <a:gd name="T7" fmla="*/ 16 h 168"/>
                  <a:gd name="T8" fmla="*/ 8 w 38"/>
                  <a:gd name="T9" fmla="*/ 20 h 168"/>
                  <a:gd name="T10" fmla="*/ 10 w 38"/>
                  <a:gd name="T11" fmla="*/ 23 h 168"/>
                  <a:gd name="T12" fmla="*/ 13 w 38"/>
                  <a:gd name="T13" fmla="*/ 25 h 168"/>
                  <a:gd name="T14" fmla="*/ 16 w 38"/>
                  <a:gd name="T15" fmla="*/ 25 h 168"/>
                  <a:gd name="T16" fmla="*/ 20 w 38"/>
                  <a:gd name="T17" fmla="*/ 25 h 168"/>
                  <a:gd name="T18" fmla="*/ 20 w 38"/>
                  <a:gd name="T19" fmla="*/ 24 h 168"/>
                  <a:gd name="T20" fmla="*/ 20 w 38"/>
                  <a:gd name="T21" fmla="*/ 36 h 168"/>
                  <a:gd name="T22" fmla="*/ 20 w 38"/>
                  <a:gd name="T23" fmla="*/ 50 h 168"/>
                  <a:gd name="T24" fmla="*/ 20 w 38"/>
                  <a:gd name="T25" fmla="*/ 62 h 168"/>
                  <a:gd name="T26" fmla="*/ 14 w 38"/>
                  <a:gd name="T27" fmla="*/ 74 h 168"/>
                  <a:gd name="T28" fmla="*/ 8 w 38"/>
                  <a:gd name="T29" fmla="*/ 88 h 168"/>
                  <a:gd name="T30" fmla="*/ 1 w 38"/>
                  <a:gd name="T31" fmla="*/ 101 h 168"/>
                  <a:gd name="T32" fmla="*/ 0 w 38"/>
                  <a:gd name="T33" fmla="*/ 104 h 168"/>
                  <a:gd name="T34" fmla="*/ 0 w 38"/>
                  <a:gd name="T35" fmla="*/ 118 h 168"/>
                  <a:gd name="T36" fmla="*/ 0 w 38"/>
                  <a:gd name="T37" fmla="*/ 132 h 168"/>
                  <a:gd name="T38" fmla="*/ 0 w 38"/>
                  <a:gd name="T39" fmla="*/ 145 h 168"/>
                  <a:gd name="T40" fmla="*/ 1 w 38"/>
                  <a:gd name="T41" fmla="*/ 149 h 168"/>
                  <a:gd name="T42" fmla="*/ 8 w 38"/>
                  <a:gd name="T43" fmla="*/ 163 h 168"/>
                  <a:gd name="T44" fmla="*/ 10 w 38"/>
                  <a:gd name="T45" fmla="*/ 166 h 168"/>
                  <a:gd name="T46" fmla="*/ 13 w 38"/>
                  <a:gd name="T47" fmla="*/ 168 h 168"/>
                  <a:gd name="T48" fmla="*/ 16 w 38"/>
                  <a:gd name="T49" fmla="*/ 168 h 168"/>
                  <a:gd name="T50" fmla="*/ 20 w 38"/>
                  <a:gd name="T51" fmla="*/ 168 h 168"/>
                  <a:gd name="T52" fmla="*/ 23 w 38"/>
                  <a:gd name="T53" fmla="*/ 166 h 168"/>
                  <a:gd name="T54" fmla="*/ 25 w 38"/>
                  <a:gd name="T55" fmla="*/ 163 h 168"/>
                  <a:gd name="T56" fmla="*/ 25 w 38"/>
                  <a:gd name="T57" fmla="*/ 159 h 168"/>
                  <a:gd name="T58" fmla="*/ 25 w 38"/>
                  <a:gd name="T59" fmla="*/ 156 h 168"/>
                  <a:gd name="T60" fmla="*/ 18 w 38"/>
                  <a:gd name="T61" fmla="*/ 143 h 168"/>
                  <a:gd name="T62" fmla="*/ 18 w 38"/>
                  <a:gd name="T63" fmla="*/ 132 h 168"/>
                  <a:gd name="T64" fmla="*/ 18 w 38"/>
                  <a:gd name="T65" fmla="*/ 118 h 168"/>
                  <a:gd name="T66" fmla="*/ 18 w 38"/>
                  <a:gd name="T67" fmla="*/ 107 h 168"/>
                  <a:gd name="T68" fmla="*/ 25 w 38"/>
                  <a:gd name="T69" fmla="*/ 95 h 168"/>
                  <a:gd name="T70" fmla="*/ 31 w 38"/>
                  <a:gd name="T71" fmla="*/ 81 h 168"/>
                  <a:gd name="T72" fmla="*/ 38 w 38"/>
                  <a:gd name="T73" fmla="*/ 68 h 168"/>
                  <a:gd name="T74" fmla="*/ 38 w 38"/>
                  <a:gd name="T75" fmla="*/ 64 h 168"/>
                  <a:gd name="T76" fmla="*/ 38 w 38"/>
                  <a:gd name="T77" fmla="*/ 64 h 168"/>
                  <a:gd name="T78" fmla="*/ 38 w 38"/>
                  <a:gd name="T79" fmla="*/ 50 h 168"/>
                  <a:gd name="T80" fmla="*/ 38 w 38"/>
                  <a:gd name="T81" fmla="*/ 36 h 168"/>
                  <a:gd name="T82" fmla="*/ 38 w 38"/>
                  <a:gd name="T83" fmla="*/ 23 h 168"/>
                  <a:gd name="T84" fmla="*/ 38 w 38"/>
                  <a:gd name="T85" fmla="*/ 9 h 168"/>
                  <a:gd name="T86" fmla="*/ 38 w 38"/>
                  <a:gd name="T87" fmla="*/ 6 h 168"/>
                  <a:gd name="T88" fmla="*/ 36 w 38"/>
                  <a:gd name="T89" fmla="*/ 3 h 168"/>
                  <a:gd name="T90" fmla="*/ 33 w 38"/>
                  <a:gd name="T91" fmla="*/ 1 h 168"/>
                  <a:gd name="T92" fmla="*/ 29 w 38"/>
                  <a:gd name="T93" fmla="*/ 0 h 168"/>
                  <a:gd name="T94" fmla="*/ 26 w 38"/>
                  <a:gd name="T95" fmla="*/ 1 h 168"/>
                  <a:gd name="T96" fmla="*/ 13 w 38"/>
                  <a:gd name="T97" fmla="*/ 8 h 16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8"/>
                  <a:gd name="T148" fmla="*/ 0 h 168"/>
                  <a:gd name="T149" fmla="*/ 38 w 38"/>
                  <a:gd name="T150" fmla="*/ 168 h 16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8" h="168">
                    <a:moveTo>
                      <a:pt x="13" y="8"/>
                    </a:moveTo>
                    <a:lnTo>
                      <a:pt x="10" y="10"/>
                    </a:lnTo>
                    <a:lnTo>
                      <a:pt x="8" y="13"/>
                    </a:lnTo>
                    <a:lnTo>
                      <a:pt x="7" y="16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36"/>
                    </a:lnTo>
                    <a:lnTo>
                      <a:pt x="20" y="50"/>
                    </a:lnTo>
                    <a:lnTo>
                      <a:pt x="20" y="62"/>
                    </a:lnTo>
                    <a:lnTo>
                      <a:pt x="14" y="74"/>
                    </a:lnTo>
                    <a:lnTo>
                      <a:pt x="8" y="88"/>
                    </a:lnTo>
                    <a:lnTo>
                      <a:pt x="1" y="101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0" y="132"/>
                    </a:lnTo>
                    <a:lnTo>
                      <a:pt x="0" y="145"/>
                    </a:lnTo>
                    <a:lnTo>
                      <a:pt x="1" y="149"/>
                    </a:lnTo>
                    <a:lnTo>
                      <a:pt x="8" y="163"/>
                    </a:lnTo>
                    <a:lnTo>
                      <a:pt x="10" y="166"/>
                    </a:lnTo>
                    <a:lnTo>
                      <a:pt x="13" y="168"/>
                    </a:lnTo>
                    <a:lnTo>
                      <a:pt x="16" y="168"/>
                    </a:lnTo>
                    <a:lnTo>
                      <a:pt x="20" y="168"/>
                    </a:lnTo>
                    <a:lnTo>
                      <a:pt x="23" y="166"/>
                    </a:lnTo>
                    <a:lnTo>
                      <a:pt x="25" y="163"/>
                    </a:lnTo>
                    <a:lnTo>
                      <a:pt x="25" y="159"/>
                    </a:lnTo>
                    <a:lnTo>
                      <a:pt x="25" y="156"/>
                    </a:lnTo>
                    <a:lnTo>
                      <a:pt x="18" y="143"/>
                    </a:lnTo>
                    <a:lnTo>
                      <a:pt x="18" y="132"/>
                    </a:lnTo>
                    <a:lnTo>
                      <a:pt x="18" y="118"/>
                    </a:lnTo>
                    <a:lnTo>
                      <a:pt x="18" y="107"/>
                    </a:lnTo>
                    <a:lnTo>
                      <a:pt x="25" y="95"/>
                    </a:lnTo>
                    <a:lnTo>
                      <a:pt x="31" y="81"/>
                    </a:lnTo>
                    <a:lnTo>
                      <a:pt x="38" y="68"/>
                    </a:lnTo>
                    <a:lnTo>
                      <a:pt x="38" y="64"/>
                    </a:lnTo>
                    <a:lnTo>
                      <a:pt x="38" y="50"/>
                    </a:lnTo>
                    <a:lnTo>
                      <a:pt x="38" y="36"/>
                    </a:lnTo>
                    <a:lnTo>
                      <a:pt x="38" y="23"/>
                    </a:lnTo>
                    <a:lnTo>
                      <a:pt x="38" y="9"/>
                    </a:lnTo>
                    <a:lnTo>
                      <a:pt x="38" y="6"/>
                    </a:lnTo>
                    <a:lnTo>
                      <a:pt x="36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6" y="1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sp>
          <p:nvSpPr>
            <p:cNvPr id="51595" name="Rectangle 395"/>
            <p:cNvSpPr>
              <a:spLocks noChangeArrowheads="1"/>
            </p:cNvSpPr>
            <p:nvPr/>
          </p:nvSpPr>
          <p:spPr bwMode="auto">
            <a:xfrm>
              <a:off x="1551" y="4002"/>
              <a:ext cx="12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*g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51596" name="Rectangle 396"/>
            <p:cNvSpPr>
              <a:spLocks noChangeArrowheads="1"/>
            </p:cNvSpPr>
            <p:nvPr/>
          </p:nvSpPr>
          <p:spPr bwMode="auto">
            <a:xfrm>
              <a:off x="1063" y="5147"/>
              <a:ext cx="16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yif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51597" name="Rectangle 397"/>
            <p:cNvSpPr>
              <a:spLocks noChangeArrowheads="1"/>
            </p:cNvSpPr>
            <p:nvPr/>
          </p:nvSpPr>
          <p:spPr bwMode="auto">
            <a:xfrm>
              <a:off x="878" y="3773"/>
              <a:ext cx="17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ajr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grpSp>
          <p:nvGrpSpPr>
            <p:cNvPr id="64779" name="Group 398"/>
            <p:cNvGrpSpPr>
              <a:grpSpLocks/>
            </p:cNvGrpSpPr>
            <p:nvPr/>
          </p:nvGrpSpPr>
          <p:grpSpPr bwMode="auto">
            <a:xfrm>
              <a:off x="562" y="4343"/>
              <a:ext cx="3522" cy="15"/>
              <a:chOff x="1182" y="3196"/>
              <a:chExt cx="2272" cy="16"/>
            </a:xfrm>
          </p:grpSpPr>
          <p:sp>
            <p:nvSpPr>
              <p:cNvPr id="64931" name="Rectangle 399"/>
              <p:cNvSpPr>
                <a:spLocks noChangeArrowheads="1"/>
              </p:cNvSpPr>
              <p:nvPr/>
            </p:nvSpPr>
            <p:spPr bwMode="auto">
              <a:xfrm>
                <a:off x="119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32" name="Rectangle 400"/>
              <p:cNvSpPr>
                <a:spLocks noChangeArrowheads="1"/>
              </p:cNvSpPr>
              <p:nvPr/>
            </p:nvSpPr>
            <p:spPr bwMode="auto">
              <a:xfrm>
                <a:off x="124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33" name="Rectangle 401"/>
              <p:cNvSpPr>
                <a:spLocks noChangeArrowheads="1"/>
              </p:cNvSpPr>
              <p:nvPr/>
            </p:nvSpPr>
            <p:spPr bwMode="auto">
              <a:xfrm>
                <a:off x="1278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34" name="Rectangle 402"/>
              <p:cNvSpPr>
                <a:spLocks noChangeArrowheads="1"/>
              </p:cNvSpPr>
              <p:nvPr/>
            </p:nvSpPr>
            <p:spPr bwMode="auto">
              <a:xfrm>
                <a:off x="1334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35" name="Rectangle 403"/>
              <p:cNvSpPr>
                <a:spLocks noChangeArrowheads="1"/>
              </p:cNvSpPr>
              <p:nvPr/>
            </p:nvSpPr>
            <p:spPr bwMode="auto">
              <a:xfrm>
                <a:off x="1366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36" name="Rectangle 404"/>
              <p:cNvSpPr>
                <a:spLocks noChangeArrowheads="1"/>
              </p:cNvSpPr>
              <p:nvPr/>
            </p:nvSpPr>
            <p:spPr bwMode="auto">
              <a:xfrm>
                <a:off x="1422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37" name="Rectangle 405"/>
              <p:cNvSpPr>
                <a:spLocks noChangeArrowheads="1"/>
              </p:cNvSpPr>
              <p:nvPr/>
            </p:nvSpPr>
            <p:spPr bwMode="auto">
              <a:xfrm>
                <a:off x="1454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38" name="Rectangle 406"/>
              <p:cNvSpPr>
                <a:spLocks noChangeArrowheads="1"/>
              </p:cNvSpPr>
              <p:nvPr/>
            </p:nvSpPr>
            <p:spPr bwMode="auto">
              <a:xfrm>
                <a:off x="1510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39" name="Rectangle 407"/>
              <p:cNvSpPr>
                <a:spLocks noChangeArrowheads="1"/>
              </p:cNvSpPr>
              <p:nvPr/>
            </p:nvSpPr>
            <p:spPr bwMode="auto">
              <a:xfrm>
                <a:off x="1542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40" name="Rectangle 408"/>
              <p:cNvSpPr>
                <a:spLocks noChangeArrowheads="1"/>
              </p:cNvSpPr>
              <p:nvPr/>
            </p:nvSpPr>
            <p:spPr bwMode="auto">
              <a:xfrm>
                <a:off x="1598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41" name="Rectangle 409"/>
              <p:cNvSpPr>
                <a:spLocks noChangeArrowheads="1"/>
              </p:cNvSpPr>
              <p:nvPr/>
            </p:nvSpPr>
            <p:spPr bwMode="auto">
              <a:xfrm>
                <a:off x="163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42" name="Rectangle 410"/>
              <p:cNvSpPr>
                <a:spLocks noChangeArrowheads="1"/>
              </p:cNvSpPr>
              <p:nvPr/>
            </p:nvSpPr>
            <p:spPr bwMode="auto">
              <a:xfrm>
                <a:off x="168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43" name="Rectangle 411"/>
              <p:cNvSpPr>
                <a:spLocks noChangeArrowheads="1"/>
              </p:cNvSpPr>
              <p:nvPr/>
            </p:nvSpPr>
            <p:spPr bwMode="auto">
              <a:xfrm>
                <a:off x="1718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44" name="Rectangle 412"/>
              <p:cNvSpPr>
                <a:spLocks noChangeArrowheads="1"/>
              </p:cNvSpPr>
              <p:nvPr/>
            </p:nvSpPr>
            <p:spPr bwMode="auto">
              <a:xfrm>
                <a:off x="1774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45" name="Rectangle 413"/>
              <p:cNvSpPr>
                <a:spLocks noChangeArrowheads="1"/>
              </p:cNvSpPr>
              <p:nvPr/>
            </p:nvSpPr>
            <p:spPr bwMode="auto">
              <a:xfrm>
                <a:off x="1806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46" name="Rectangle 414"/>
              <p:cNvSpPr>
                <a:spLocks noChangeArrowheads="1"/>
              </p:cNvSpPr>
              <p:nvPr/>
            </p:nvSpPr>
            <p:spPr bwMode="auto">
              <a:xfrm>
                <a:off x="1862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47" name="Rectangle 415"/>
              <p:cNvSpPr>
                <a:spLocks noChangeArrowheads="1"/>
              </p:cNvSpPr>
              <p:nvPr/>
            </p:nvSpPr>
            <p:spPr bwMode="auto">
              <a:xfrm>
                <a:off x="1894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48" name="Rectangle 416"/>
              <p:cNvSpPr>
                <a:spLocks noChangeArrowheads="1"/>
              </p:cNvSpPr>
              <p:nvPr/>
            </p:nvSpPr>
            <p:spPr bwMode="auto">
              <a:xfrm>
                <a:off x="1950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49" name="Rectangle 417"/>
              <p:cNvSpPr>
                <a:spLocks noChangeArrowheads="1"/>
              </p:cNvSpPr>
              <p:nvPr/>
            </p:nvSpPr>
            <p:spPr bwMode="auto">
              <a:xfrm>
                <a:off x="1982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50" name="Rectangle 418"/>
              <p:cNvSpPr>
                <a:spLocks noChangeArrowheads="1"/>
              </p:cNvSpPr>
              <p:nvPr/>
            </p:nvSpPr>
            <p:spPr bwMode="auto">
              <a:xfrm>
                <a:off x="2038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51" name="Rectangle 419"/>
              <p:cNvSpPr>
                <a:spLocks noChangeArrowheads="1"/>
              </p:cNvSpPr>
              <p:nvPr/>
            </p:nvSpPr>
            <p:spPr bwMode="auto">
              <a:xfrm>
                <a:off x="207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52" name="Rectangle 420"/>
              <p:cNvSpPr>
                <a:spLocks noChangeArrowheads="1"/>
              </p:cNvSpPr>
              <p:nvPr/>
            </p:nvSpPr>
            <p:spPr bwMode="auto">
              <a:xfrm>
                <a:off x="212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53" name="Rectangle 421"/>
              <p:cNvSpPr>
                <a:spLocks noChangeArrowheads="1"/>
              </p:cNvSpPr>
              <p:nvPr/>
            </p:nvSpPr>
            <p:spPr bwMode="auto">
              <a:xfrm>
                <a:off x="2158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54" name="Rectangle 422"/>
              <p:cNvSpPr>
                <a:spLocks noChangeArrowheads="1"/>
              </p:cNvSpPr>
              <p:nvPr/>
            </p:nvSpPr>
            <p:spPr bwMode="auto">
              <a:xfrm>
                <a:off x="2214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55" name="Rectangle 423"/>
              <p:cNvSpPr>
                <a:spLocks noChangeArrowheads="1"/>
              </p:cNvSpPr>
              <p:nvPr/>
            </p:nvSpPr>
            <p:spPr bwMode="auto">
              <a:xfrm>
                <a:off x="2246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56" name="Rectangle 424"/>
              <p:cNvSpPr>
                <a:spLocks noChangeArrowheads="1"/>
              </p:cNvSpPr>
              <p:nvPr/>
            </p:nvSpPr>
            <p:spPr bwMode="auto">
              <a:xfrm>
                <a:off x="2302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57" name="Rectangle 425"/>
              <p:cNvSpPr>
                <a:spLocks noChangeArrowheads="1"/>
              </p:cNvSpPr>
              <p:nvPr/>
            </p:nvSpPr>
            <p:spPr bwMode="auto">
              <a:xfrm>
                <a:off x="2334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58" name="Rectangle 426"/>
              <p:cNvSpPr>
                <a:spLocks noChangeArrowheads="1"/>
              </p:cNvSpPr>
              <p:nvPr/>
            </p:nvSpPr>
            <p:spPr bwMode="auto">
              <a:xfrm>
                <a:off x="2390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59" name="Rectangle 427"/>
              <p:cNvSpPr>
                <a:spLocks noChangeArrowheads="1"/>
              </p:cNvSpPr>
              <p:nvPr/>
            </p:nvSpPr>
            <p:spPr bwMode="auto">
              <a:xfrm>
                <a:off x="2422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60" name="Rectangle 428"/>
              <p:cNvSpPr>
                <a:spLocks noChangeArrowheads="1"/>
              </p:cNvSpPr>
              <p:nvPr/>
            </p:nvSpPr>
            <p:spPr bwMode="auto">
              <a:xfrm>
                <a:off x="2478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61" name="Rectangle 429"/>
              <p:cNvSpPr>
                <a:spLocks noChangeArrowheads="1"/>
              </p:cNvSpPr>
              <p:nvPr/>
            </p:nvSpPr>
            <p:spPr bwMode="auto">
              <a:xfrm>
                <a:off x="251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62" name="Rectangle 430"/>
              <p:cNvSpPr>
                <a:spLocks noChangeArrowheads="1"/>
              </p:cNvSpPr>
              <p:nvPr/>
            </p:nvSpPr>
            <p:spPr bwMode="auto">
              <a:xfrm>
                <a:off x="256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63" name="Rectangle 431"/>
              <p:cNvSpPr>
                <a:spLocks noChangeArrowheads="1"/>
              </p:cNvSpPr>
              <p:nvPr/>
            </p:nvSpPr>
            <p:spPr bwMode="auto">
              <a:xfrm>
                <a:off x="2598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64" name="Rectangle 432"/>
              <p:cNvSpPr>
                <a:spLocks noChangeArrowheads="1"/>
              </p:cNvSpPr>
              <p:nvPr/>
            </p:nvSpPr>
            <p:spPr bwMode="auto">
              <a:xfrm>
                <a:off x="2654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65" name="Rectangle 433"/>
              <p:cNvSpPr>
                <a:spLocks noChangeArrowheads="1"/>
              </p:cNvSpPr>
              <p:nvPr/>
            </p:nvSpPr>
            <p:spPr bwMode="auto">
              <a:xfrm>
                <a:off x="2686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66" name="Rectangle 434"/>
              <p:cNvSpPr>
                <a:spLocks noChangeArrowheads="1"/>
              </p:cNvSpPr>
              <p:nvPr/>
            </p:nvSpPr>
            <p:spPr bwMode="auto">
              <a:xfrm>
                <a:off x="2742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67" name="Rectangle 435"/>
              <p:cNvSpPr>
                <a:spLocks noChangeArrowheads="1"/>
              </p:cNvSpPr>
              <p:nvPr/>
            </p:nvSpPr>
            <p:spPr bwMode="auto">
              <a:xfrm>
                <a:off x="2774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68" name="Rectangle 436"/>
              <p:cNvSpPr>
                <a:spLocks noChangeArrowheads="1"/>
              </p:cNvSpPr>
              <p:nvPr/>
            </p:nvSpPr>
            <p:spPr bwMode="auto">
              <a:xfrm>
                <a:off x="2830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69" name="Rectangle 437"/>
              <p:cNvSpPr>
                <a:spLocks noChangeArrowheads="1"/>
              </p:cNvSpPr>
              <p:nvPr/>
            </p:nvSpPr>
            <p:spPr bwMode="auto">
              <a:xfrm>
                <a:off x="2862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70" name="Rectangle 438"/>
              <p:cNvSpPr>
                <a:spLocks noChangeArrowheads="1"/>
              </p:cNvSpPr>
              <p:nvPr/>
            </p:nvSpPr>
            <p:spPr bwMode="auto">
              <a:xfrm>
                <a:off x="2918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71" name="Rectangle 439"/>
              <p:cNvSpPr>
                <a:spLocks noChangeArrowheads="1"/>
              </p:cNvSpPr>
              <p:nvPr/>
            </p:nvSpPr>
            <p:spPr bwMode="auto">
              <a:xfrm>
                <a:off x="295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72" name="Rectangle 440"/>
              <p:cNvSpPr>
                <a:spLocks noChangeArrowheads="1"/>
              </p:cNvSpPr>
              <p:nvPr/>
            </p:nvSpPr>
            <p:spPr bwMode="auto">
              <a:xfrm>
                <a:off x="300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73" name="Rectangle 441"/>
              <p:cNvSpPr>
                <a:spLocks noChangeArrowheads="1"/>
              </p:cNvSpPr>
              <p:nvPr/>
            </p:nvSpPr>
            <p:spPr bwMode="auto">
              <a:xfrm>
                <a:off x="3038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74" name="Rectangle 442"/>
              <p:cNvSpPr>
                <a:spLocks noChangeArrowheads="1"/>
              </p:cNvSpPr>
              <p:nvPr/>
            </p:nvSpPr>
            <p:spPr bwMode="auto">
              <a:xfrm>
                <a:off x="3094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75" name="Rectangle 443"/>
              <p:cNvSpPr>
                <a:spLocks noChangeArrowheads="1"/>
              </p:cNvSpPr>
              <p:nvPr/>
            </p:nvSpPr>
            <p:spPr bwMode="auto">
              <a:xfrm>
                <a:off x="3126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76" name="Rectangle 444"/>
              <p:cNvSpPr>
                <a:spLocks noChangeArrowheads="1"/>
              </p:cNvSpPr>
              <p:nvPr/>
            </p:nvSpPr>
            <p:spPr bwMode="auto">
              <a:xfrm>
                <a:off x="3182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77" name="Rectangle 445"/>
              <p:cNvSpPr>
                <a:spLocks noChangeArrowheads="1"/>
              </p:cNvSpPr>
              <p:nvPr/>
            </p:nvSpPr>
            <p:spPr bwMode="auto">
              <a:xfrm>
                <a:off x="3214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78" name="Rectangle 446"/>
              <p:cNvSpPr>
                <a:spLocks noChangeArrowheads="1"/>
              </p:cNvSpPr>
              <p:nvPr/>
            </p:nvSpPr>
            <p:spPr bwMode="auto">
              <a:xfrm>
                <a:off x="3270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79" name="Rectangle 447"/>
              <p:cNvSpPr>
                <a:spLocks noChangeArrowheads="1"/>
              </p:cNvSpPr>
              <p:nvPr/>
            </p:nvSpPr>
            <p:spPr bwMode="auto">
              <a:xfrm>
                <a:off x="3302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80" name="Rectangle 448"/>
              <p:cNvSpPr>
                <a:spLocks noChangeArrowheads="1"/>
              </p:cNvSpPr>
              <p:nvPr/>
            </p:nvSpPr>
            <p:spPr bwMode="auto">
              <a:xfrm>
                <a:off x="3358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81" name="Rectangle 449"/>
              <p:cNvSpPr>
                <a:spLocks noChangeArrowheads="1"/>
              </p:cNvSpPr>
              <p:nvPr/>
            </p:nvSpPr>
            <p:spPr bwMode="auto">
              <a:xfrm>
                <a:off x="339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82" name="Rectangle 450"/>
              <p:cNvSpPr>
                <a:spLocks noChangeArrowheads="1"/>
              </p:cNvSpPr>
              <p:nvPr/>
            </p:nvSpPr>
            <p:spPr bwMode="auto">
              <a:xfrm>
                <a:off x="344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83" name="Rectangle 451"/>
              <p:cNvSpPr>
                <a:spLocks noChangeArrowheads="1"/>
              </p:cNvSpPr>
              <p:nvPr/>
            </p:nvSpPr>
            <p:spPr bwMode="auto">
              <a:xfrm>
                <a:off x="118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84" name="Rectangle 452"/>
              <p:cNvSpPr>
                <a:spLocks noChangeArrowheads="1"/>
              </p:cNvSpPr>
              <p:nvPr/>
            </p:nvSpPr>
            <p:spPr bwMode="auto">
              <a:xfrm>
                <a:off x="123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85" name="Rectangle 453"/>
              <p:cNvSpPr>
                <a:spLocks noChangeArrowheads="1"/>
              </p:cNvSpPr>
              <p:nvPr/>
            </p:nvSpPr>
            <p:spPr bwMode="auto">
              <a:xfrm>
                <a:off x="1270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86" name="Rectangle 454"/>
              <p:cNvSpPr>
                <a:spLocks noChangeArrowheads="1"/>
              </p:cNvSpPr>
              <p:nvPr/>
            </p:nvSpPr>
            <p:spPr bwMode="auto">
              <a:xfrm>
                <a:off x="1326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87" name="Rectangle 455"/>
              <p:cNvSpPr>
                <a:spLocks noChangeArrowheads="1"/>
              </p:cNvSpPr>
              <p:nvPr/>
            </p:nvSpPr>
            <p:spPr bwMode="auto">
              <a:xfrm>
                <a:off x="1358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88" name="Rectangle 456"/>
              <p:cNvSpPr>
                <a:spLocks noChangeArrowheads="1"/>
              </p:cNvSpPr>
              <p:nvPr/>
            </p:nvSpPr>
            <p:spPr bwMode="auto">
              <a:xfrm>
                <a:off x="1414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89" name="Rectangle 457"/>
              <p:cNvSpPr>
                <a:spLocks noChangeArrowheads="1"/>
              </p:cNvSpPr>
              <p:nvPr/>
            </p:nvSpPr>
            <p:spPr bwMode="auto">
              <a:xfrm>
                <a:off x="1446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90" name="Rectangle 458"/>
              <p:cNvSpPr>
                <a:spLocks noChangeArrowheads="1"/>
              </p:cNvSpPr>
              <p:nvPr/>
            </p:nvSpPr>
            <p:spPr bwMode="auto">
              <a:xfrm>
                <a:off x="1502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91" name="Rectangle 459"/>
              <p:cNvSpPr>
                <a:spLocks noChangeArrowheads="1"/>
              </p:cNvSpPr>
              <p:nvPr/>
            </p:nvSpPr>
            <p:spPr bwMode="auto">
              <a:xfrm>
                <a:off x="1534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92" name="Rectangle 460"/>
              <p:cNvSpPr>
                <a:spLocks noChangeArrowheads="1"/>
              </p:cNvSpPr>
              <p:nvPr/>
            </p:nvSpPr>
            <p:spPr bwMode="auto">
              <a:xfrm>
                <a:off x="1590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93" name="Rectangle 461"/>
              <p:cNvSpPr>
                <a:spLocks noChangeArrowheads="1"/>
              </p:cNvSpPr>
              <p:nvPr/>
            </p:nvSpPr>
            <p:spPr bwMode="auto">
              <a:xfrm>
                <a:off x="162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94" name="Rectangle 462"/>
              <p:cNvSpPr>
                <a:spLocks noChangeArrowheads="1"/>
              </p:cNvSpPr>
              <p:nvPr/>
            </p:nvSpPr>
            <p:spPr bwMode="auto">
              <a:xfrm>
                <a:off x="167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95" name="Rectangle 463"/>
              <p:cNvSpPr>
                <a:spLocks noChangeArrowheads="1"/>
              </p:cNvSpPr>
              <p:nvPr/>
            </p:nvSpPr>
            <p:spPr bwMode="auto">
              <a:xfrm>
                <a:off x="1710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96" name="Rectangle 464"/>
              <p:cNvSpPr>
                <a:spLocks noChangeArrowheads="1"/>
              </p:cNvSpPr>
              <p:nvPr/>
            </p:nvSpPr>
            <p:spPr bwMode="auto">
              <a:xfrm>
                <a:off x="1766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97" name="Rectangle 465"/>
              <p:cNvSpPr>
                <a:spLocks noChangeArrowheads="1"/>
              </p:cNvSpPr>
              <p:nvPr/>
            </p:nvSpPr>
            <p:spPr bwMode="auto">
              <a:xfrm>
                <a:off x="1798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98" name="Rectangle 466"/>
              <p:cNvSpPr>
                <a:spLocks noChangeArrowheads="1"/>
              </p:cNvSpPr>
              <p:nvPr/>
            </p:nvSpPr>
            <p:spPr bwMode="auto">
              <a:xfrm>
                <a:off x="1854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99" name="Rectangle 467"/>
              <p:cNvSpPr>
                <a:spLocks noChangeArrowheads="1"/>
              </p:cNvSpPr>
              <p:nvPr/>
            </p:nvSpPr>
            <p:spPr bwMode="auto">
              <a:xfrm>
                <a:off x="1886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00" name="Rectangle 468"/>
              <p:cNvSpPr>
                <a:spLocks noChangeArrowheads="1"/>
              </p:cNvSpPr>
              <p:nvPr/>
            </p:nvSpPr>
            <p:spPr bwMode="auto">
              <a:xfrm>
                <a:off x="1942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01" name="Rectangle 469"/>
              <p:cNvSpPr>
                <a:spLocks noChangeArrowheads="1"/>
              </p:cNvSpPr>
              <p:nvPr/>
            </p:nvSpPr>
            <p:spPr bwMode="auto">
              <a:xfrm>
                <a:off x="1974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02" name="Rectangle 470"/>
              <p:cNvSpPr>
                <a:spLocks noChangeArrowheads="1"/>
              </p:cNvSpPr>
              <p:nvPr/>
            </p:nvSpPr>
            <p:spPr bwMode="auto">
              <a:xfrm>
                <a:off x="2030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03" name="Rectangle 471"/>
              <p:cNvSpPr>
                <a:spLocks noChangeArrowheads="1"/>
              </p:cNvSpPr>
              <p:nvPr/>
            </p:nvSpPr>
            <p:spPr bwMode="auto">
              <a:xfrm>
                <a:off x="206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04" name="Rectangle 472"/>
              <p:cNvSpPr>
                <a:spLocks noChangeArrowheads="1"/>
              </p:cNvSpPr>
              <p:nvPr/>
            </p:nvSpPr>
            <p:spPr bwMode="auto">
              <a:xfrm>
                <a:off x="211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05" name="Rectangle 473"/>
              <p:cNvSpPr>
                <a:spLocks noChangeArrowheads="1"/>
              </p:cNvSpPr>
              <p:nvPr/>
            </p:nvSpPr>
            <p:spPr bwMode="auto">
              <a:xfrm>
                <a:off x="2150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06" name="Rectangle 474"/>
              <p:cNvSpPr>
                <a:spLocks noChangeArrowheads="1"/>
              </p:cNvSpPr>
              <p:nvPr/>
            </p:nvSpPr>
            <p:spPr bwMode="auto">
              <a:xfrm>
                <a:off x="2206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07" name="Rectangle 475"/>
              <p:cNvSpPr>
                <a:spLocks noChangeArrowheads="1"/>
              </p:cNvSpPr>
              <p:nvPr/>
            </p:nvSpPr>
            <p:spPr bwMode="auto">
              <a:xfrm>
                <a:off x="2238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08" name="Rectangle 476"/>
              <p:cNvSpPr>
                <a:spLocks noChangeArrowheads="1"/>
              </p:cNvSpPr>
              <p:nvPr/>
            </p:nvSpPr>
            <p:spPr bwMode="auto">
              <a:xfrm>
                <a:off x="2294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09" name="Rectangle 477"/>
              <p:cNvSpPr>
                <a:spLocks noChangeArrowheads="1"/>
              </p:cNvSpPr>
              <p:nvPr/>
            </p:nvSpPr>
            <p:spPr bwMode="auto">
              <a:xfrm>
                <a:off x="2326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10" name="Rectangle 478"/>
              <p:cNvSpPr>
                <a:spLocks noChangeArrowheads="1"/>
              </p:cNvSpPr>
              <p:nvPr/>
            </p:nvSpPr>
            <p:spPr bwMode="auto">
              <a:xfrm>
                <a:off x="2382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11" name="Rectangle 479"/>
              <p:cNvSpPr>
                <a:spLocks noChangeArrowheads="1"/>
              </p:cNvSpPr>
              <p:nvPr/>
            </p:nvSpPr>
            <p:spPr bwMode="auto">
              <a:xfrm>
                <a:off x="2414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12" name="Rectangle 480"/>
              <p:cNvSpPr>
                <a:spLocks noChangeArrowheads="1"/>
              </p:cNvSpPr>
              <p:nvPr/>
            </p:nvSpPr>
            <p:spPr bwMode="auto">
              <a:xfrm>
                <a:off x="2470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13" name="Rectangle 481"/>
              <p:cNvSpPr>
                <a:spLocks noChangeArrowheads="1"/>
              </p:cNvSpPr>
              <p:nvPr/>
            </p:nvSpPr>
            <p:spPr bwMode="auto">
              <a:xfrm>
                <a:off x="250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14" name="Rectangle 482"/>
              <p:cNvSpPr>
                <a:spLocks noChangeArrowheads="1"/>
              </p:cNvSpPr>
              <p:nvPr/>
            </p:nvSpPr>
            <p:spPr bwMode="auto">
              <a:xfrm>
                <a:off x="255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15" name="Rectangle 483"/>
              <p:cNvSpPr>
                <a:spLocks noChangeArrowheads="1"/>
              </p:cNvSpPr>
              <p:nvPr/>
            </p:nvSpPr>
            <p:spPr bwMode="auto">
              <a:xfrm>
                <a:off x="2590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16" name="Rectangle 484"/>
              <p:cNvSpPr>
                <a:spLocks noChangeArrowheads="1"/>
              </p:cNvSpPr>
              <p:nvPr/>
            </p:nvSpPr>
            <p:spPr bwMode="auto">
              <a:xfrm>
                <a:off x="2646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17" name="Rectangle 485"/>
              <p:cNvSpPr>
                <a:spLocks noChangeArrowheads="1"/>
              </p:cNvSpPr>
              <p:nvPr/>
            </p:nvSpPr>
            <p:spPr bwMode="auto">
              <a:xfrm>
                <a:off x="2678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18" name="Rectangle 486"/>
              <p:cNvSpPr>
                <a:spLocks noChangeArrowheads="1"/>
              </p:cNvSpPr>
              <p:nvPr/>
            </p:nvSpPr>
            <p:spPr bwMode="auto">
              <a:xfrm>
                <a:off x="2734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19" name="Rectangle 487"/>
              <p:cNvSpPr>
                <a:spLocks noChangeArrowheads="1"/>
              </p:cNvSpPr>
              <p:nvPr/>
            </p:nvSpPr>
            <p:spPr bwMode="auto">
              <a:xfrm>
                <a:off x="2766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20" name="Rectangle 488"/>
              <p:cNvSpPr>
                <a:spLocks noChangeArrowheads="1"/>
              </p:cNvSpPr>
              <p:nvPr/>
            </p:nvSpPr>
            <p:spPr bwMode="auto">
              <a:xfrm>
                <a:off x="2822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21" name="Rectangle 489"/>
              <p:cNvSpPr>
                <a:spLocks noChangeArrowheads="1"/>
              </p:cNvSpPr>
              <p:nvPr/>
            </p:nvSpPr>
            <p:spPr bwMode="auto">
              <a:xfrm>
                <a:off x="2854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22" name="Rectangle 490"/>
              <p:cNvSpPr>
                <a:spLocks noChangeArrowheads="1"/>
              </p:cNvSpPr>
              <p:nvPr/>
            </p:nvSpPr>
            <p:spPr bwMode="auto">
              <a:xfrm>
                <a:off x="2910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23" name="Rectangle 491"/>
              <p:cNvSpPr>
                <a:spLocks noChangeArrowheads="1"/>
              </p:cNvSpPr>
              <p:nvPr/>
            </p:nvSpPr>
            <p:spPr bwMode="auto">
              <a:xfrm>
                <a:off x="294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24" name="Rectangle 492"/>
              <p:cNvSpPr>
                <a:spLocks noChangeArrowheads="1"/>
              </p:cNvSpPr>
              <p:nvPr/>
            </p:nvSpPr>
            <p:spPr bwMode="auto">
              <a:xfrm>
                <a:off x="299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25" name="Rectangle 493"/>
              <p:cNvSpPr>
                <a:spLocks noChangeArrowheads="1"/>
              </p:cNvSpPr>
              <p:nvPr/>
            </p:nvSpPr>
            <p:spPr bwMode="auto">
              <a:xfrm>
                <a:off x="3030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26" name="Rectangle 494"/>
              <p:cNvSpPr>
                <a:spLocks noChangeArrowheads="1"/>
              </p:cNvSpPr>
              <p:nvPr/>
            </p:nvSpPr>
            <p:spPr bwMode="auto">
              <a:xfrm>
                <a:off x="3086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27" name="Rectangle 495"/>
              <p:cNvSpPr>
                <a:spLocks noChangeArrowheads="1"/>
              </p:cNvSpPr>
              <p:nvPr/>
            </p:nvSpPr>
            <p:spPr bwMode="auto">
              <a:xfrm>
                <a:off x="3118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28" name="Rectangle 496"/>
              <p:cNvSpPr>
                <a:spLocks noChangeArrowheads="1"/>
              </p:cNvSpPr>
              <p:nvPr/>
            </p:nvSpPr>
            <p:spPr bwMode="auto">
              <a:xfrm>
                <a:off x="3174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29" name="Rectangle 497"/>
              <p:cNvSpPr>
                <a:spLocks noChangeArrowheads="1"/>
              </p:cNvSpPr>
              <p:nvPr/>
            </p:nvSpPr>
            <p:spPr bwMode="auto">
              <a:xfrm>
                <a:off x="3206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30" name="Rectangle 498"/>
              <p:cNvSpPr>
                <a:spLocks noChangeArrowheads="1"/>
              </p:cNvSpPr>
              <p:nvPr/>
            </p:nvSpPr>
            <p:spPr bwMode="auto">
              <a:xfrm>
                <a:off x="3262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31" name="Rectangle 499"/>
              <p:cNvSpPr>
                <a:spLocks noChangeArrowheads="1"/>
              </p:cNvSpPr>
              <p:nvPr/>
            </p:nvSpPr>
            <p:spPr bwMode="auto">
              <a:xfrm>
                <a:off x="3294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32" name="Rectangle 500"/>
              <p:cNvSpPr>
                <a:spLocks noChangeArrowheads="1"/>
              </p:cNvSpPr>
              <p:nvPr/>
            </p:nvSpPr>
            <p:spPr bwMode="auto">
              <a:xfrm>
                <a:off x="3350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33" name="Rectangle 501"/>
              <p:cNvSpPr>
                <a:spLocks noChangeArrowheads="1"/>
              </p:cNvSpPr>
              <p:nvPr/>
            </p:nvSpPr>
            <p:spPr bwMode="auto">
              <a:xfrm>
                <a:off x="338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34" name="Rectangle 502"/>
              <p:cNvSpPr>
                <a:spLocks noChangeArrowheads="1"/>
              </p:cNvSpPr>
              <p:nvPr/>
            </p:nvSpPr>
            <p:spPr bwMode="auto">
              <a:xfrm>
                <a:off x="343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grpSp>
          <p:nvGrpSpPr>
            <p:cNvPr id="64780" name="Group 503"/>
            <p:cNvGrpSpPr>
              <a:grpSpLocks/>
            </p:cNvGrpSpPr>
            <p:nvPr/>
          </p:nvGrpSpPr>
          <p:grpSpPr bwMode="auto">
            <a:xfrm>
              <a:off x="2299" y="3465"/>
              <a:ext cx="23" cy="1756"/>
              <a:chOff x="2302" y="2301"/>
              <a:chExt cx="16" cy="1793"/>
            </a:xfrm>
          </p:grpSpPr>
          <p:sp>
            <p:nvSpPr>
              <p:cNvPr id="64849" name="Rectangle 504"/>
              <p:cNvSpPr>
                <a:spLocks noChangeArrowheads="1"/>
              </p:cNvSpPr>
              <p:nvPr/>
            </p:nvSpPr>
            <p:spPr bwMode="auto">
              <a:xfrm>
                <a:off x="2310" y="2309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50" name="Rectangle 505"/>
              <p:cNvSpPr>
                <a:spLocks noChangeArrowheads="1"/>
              </p:cNvSpPr>
              <p:nvPr/>
            </p:nvSpPr>
            <p:spPr bwMode="auto">
              <a:xfrm>
                <a:off x="2310" y="2365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51" name="Rectangle 506"/>
              <p:cNvSpPr>
                <a:spLocks noChangeArrowheads="1"/>
              </p:cNvSpPr>
              <p:nvPr/>
            </p:nvSpPr>
            <p:spPr bwMode="auto">
              <a:xfrm>
                <a:off x="2310" y="2397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52" name="Rectangle 507"/>
              <p:cNvSpPr>
                <a:spLocks noChangeArrowheads="1"/>
              </p:cNvSpPr>
              <p:nvPr/>
            </p:nvSpPr>
            <p:spPr bwMode="auto">
              <a:xfrm>
                <a:off x="2310" y="2453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53" name="Rectangle 508"/>
              <p:cNvSpPr>
                <a:spLocks noChangeArrowheads="1"/>
              </p:cNvSpPr>
              <p:nvPr/>
            </p:nvSpPr>
            <p:spPr bwMode="auto">
              <a:xfrm>
                <a:off x="2310" y="2485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54" name="Rectangle 509"/>
              <p:cNvSpPr>
                <a:spLocks noChangeArrowheads="1"/>
              </p:cNvSpPr>
              <p:nvPr/>
            </p:nvSpPr>
            <p:spPr bwMode="auto">
              <a:xfrm>
                <a:off x="2310" y="254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55" name="Rectangle 510"/>
              <p:cNvSpPr>
                <a:spLocks noChangeArrowheads="1"/>
              </p:cNvSpPr>
              <p:nvPr/>
            </p:nvSpPr>
            <p:spPr bwMode="auto">
              <a:xfrm>
                <a:off x="2310" y="2573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56" name="Rectangle 511"/>
              <p:cNvSpPr>
                <a:spLocks noChangeArrowheads="1"/>
              </p:cNvSpPr>
              <p:nvPr/>
            </p:nvSpPr>
            <p:spPr bwMode="auto">
              <a:xfrm>
                <a:off x="2310" y="2629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57" name="Rectangle 512"/>
              <p:cNvSpPr>
                <a:spLocks noChangeArrowheads="1"/>
              </p:cNvSpPr>
              <p:nvPr/>
            </p:nvSpPr>
            <p:spPr bwMode="auto">
              <a:xfrm>
                <a:off x="2310" y="2661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58" name="Rectangle 513"/>
              <p:cNvSpPr>
                <a:spLocks noChangeArrowheads="1"/>
              </p:cNvSpPr>
              <p:nvPr/>
            </p:nvSpPr>
            <p:spPr bwMode="auto">
              <a:xfrm>
                <a:off x="2310" y="2717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59" name="Rectangle 514"/>
              <p:cNvSpPr>
                <a:spLocks noChangeArrowheads="1"/>
              </p:cNvSpPr>
              <p:nvPr/>
            </p:nvSpPr>
            <p:spPr bwMode="auto">
              <a:xfrm>
                <a:off x="2310" y="2749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60" name="Rectangle 515"/>
              <p:cNvSpPr>
                <a:spLocks noChangeArrowheads="1"/>
              </p:cNvSpPr>
              <p:nvPr/>
            </p:nvSpPr>
            <p:spPr bwMode="auto">
              <a:xfrm>
                <a:off x="2310" y="2805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61" name="Rectangle 516"/>
              <p:cNvSpPr>
                <a:spLocks noChangeArrowheads="1"/>
              </p:cNvSpPr>
              <p:nvPr/>
            </p:nvSpPr>
            <p:spPr bwMode="auto">
              <a:xfrm>
                <a:off x="2310" y="2837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62" name="Rectangle 517"/>
              <p:cNvSpPr>
                <a:spLocks noChangeArrowheads="1"/>
              </p:cNvSpPr>
              <p:nvPr/>
            </p:nvSpPr>
            <p:spPr bwMode="auto">
              <a:xfrm>
                <a:off x="2310" y="2893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63" name="Rectangle 518"/>
              <p:cNvSpPr>
                <a:spLocks noChangeArrowheads="1"/>
              </p:cNvSpPr>
              <p:nvPr/>
            </p:nvSpPr>
            <p:spPr bwMode="auto">
              <a:xfrm>
                <a:off x="2310" y="2925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64" name="Rectangle 519"/>
              <p:cNvSpPr>
                <a:spLocks noChangeArrowheads="1"/>
              </p:cNvSpPr>
              <p:nvPr/>
            </p:nvSpPr>
            <p:spPr bwMode="auto">
              <a:xfrm>
                <a:off x="2310" y="298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65" name="Rectangle 520"/>
              <p:cNvSpPr>
                <a:spLocks noChangeArrowheads="1"/>
              </p:cNvSpPr>
              <p:nvPr/>
            </p:nvSpPr>
            <p:spPr bwMode="auto">
              <a:xfrm>
                <a:off x="2310" y="3013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66" name="Rectangle 521"/>
              <p:cNvSpPr>
                <a:spLocks noChangeArrowheads="1"/>
              </p:cNvSpPr>
              <p:nvPr/>
            </p:nvSpPr>
            <p:spPr bwMode="auto">
              <a:xfrm>
                <a:off x="2310" y="3069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67" name="Rectangle 522"/>
              <p:cNvSpPr>
                <a:spLocks noChangeArrowheads="1"/>
              </p:cNvSpPr>
              <p:nvPr/>
            </p:nvSpPr>
            <p:spPr bwMode="auto">
              <a:xfrm>
                <a:off x="2310" y="3101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68" name="Rectangle 523"/>
              <p:cNvSpPr>
                <a:spLocks noChangeArrowheads="1"/>
              </p:cNvSpPr>
              <p:nvPr/>
            </p:nvSpPr>
            <p:spPr bwMode="auto">
              <a:xfrm>
                <a:off x="2310" y="3157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69" name="Rectangle 524"/>
              <p:cNvSpPr>
                <a:spLocks noChangeArrowheads="1"/>
              </p:cNvSpPr>
              <p:nvPr/>
            </p:nvSpPr>
            <p:spPr bwMode="auto">
              <a:xfrm>
                <a:off x="2310" y="3189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70" name="Rectangle 525"/>
              <p:cNvSpPr>
                <a:spLocks noChangeArrowheads="1"/>
              </p:cNvSpPr>
              <p:nvPr/>
            </p:nvSpPr>
            <p:spPr bwMode="auto">
              <a:xfrm>
                <a:off x="2310" y="3245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71" name="Rectangle 526"/>
              <p:cNvSpPr>
                <a:spLocks noChangeArrowheads="1"/>
              </p:cNvSpPr>
              <p:nvPr/>
            </p:nvSpPr>
            <p:spPr bwMode="auto">
              <a:xfrm>
                <a:off x="2310" y="3277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72" name="Rectangle 527"/>
              <p:cNvSpPr>
                <a:spLocks noChangeArrowheads="1"/>
              </p:cNvSpPr>
              <p:nvPr/>
            </p:nvSpPr>
            <p:spPr bwMode="auto">
              <a:xfrm>
                <a:off x="2310" y="3333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73" name="Rectangle 528"/>
              <p:cNvSpPr>
                <a:spLocks noChangeArrowheads="1"/>
              </p:cNvSpPr>
              <p:nvPr/>
            </p:nvSpPr>
            <p:spPr bwMode="auto">
              <a:xfrm>
                <a:off x="2310" y="3365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74" name="Rectangle 529"/>
              <p:cNvSpPr>
                <a:spLocks noChangeArrowheads="1"/>
              </p:cNvSpPr>
              <p:nvPr/>
            </p:nvSpPr>
            <p:spPr bwMode="auto">
              <a:xfrm>
                <a:off x="2310" y="342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75" name="Rectangle 530"/>
              <p:cNvSpPr>
                <a:spLocks noChangeArrowheads="1"/>
              </p:cNvSpPr>
              <p:nvPr/>
            </p:nvSpPr>
            <p:spPr bwMode="auto">
              <a:xfrm>
                <a:off x="2310" y="3453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76" name="Rectangle 531"/>
              <p:cNvSpPr>
                <a:spLocks noChangeArrowheads="1"/>
              </p:cNvSpPr>
              <p:nvPr/>
            </p:nvSpPr>
            <p:spPr bwMode="auto">
              <a:xfrm>
                <a:off x="2310" y="3509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77" name="Rectangle 532"/>
              <p:cNvSpPr>
                <a:spLocks noChangeArrowheads="1"/>
              </p:cNvSpPr>
              <p:nvPr/>
            </p:nvSpPr>
            <p:spPr bwMode="auto">
              <a:xfrm>
                <a:off x="2310" y="3541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78" name="Rectangle 533"/>
              <p:cNvSpPr>
                <a:spLocks noChangeArrowheads="1"/>
              </p:cNvSpPr>
              <p:nvPr/>
            </p:nvSpPr>
            <p:spPr bwMode="auto">
              <a:xfrm>
                <a:off x="2310" y="3597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79" name="Rectangle 534"/>
              <p:cNvSpPr>
                <a:spLocks noChangeArrowheads="1"/>
              </p:cNvSpPr>
              <p:nvPr/>
            </p:nvSpPr>
            <p:spPr bwMode="auto">
              <a:xfrm>
                <a:off x="2310" y="3629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80" name="Rectangle 535"/>
              <p:cNvSpPr>
                <a:spLocks noChangeArrowheads="1"/>
              </p:cNvSpPr>
              <p:nvPr/>
            </p:nvSpPr>
            <p:spPr bwMode="auto">
              <a:xfrm>
                <a:off x="2310" y="3685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81" name="Rectangle 536"/>
              <p:cNvSpPr>
                <a:spLocks noChangeArrowheads="1"/>
              </p:cNvSpPr>
              <p:nvPr/>
            </p:nvSpPr>
            <p:spPr bwMode="auto">
              <a:xfrm>
                <a:off x="2310" y="3717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82" name="Rectangle 537"/>
              <p:cNvSpPr>
                <a:spLocks noChangeArrowheads="1"/>
              </p:cNvSpPr>
              <p:nvPr/>
            </p:nvSpPr>
            <p:spPr bwMode="auto">
              <a:xfrm>
                <a:off x="2310" y="3773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83" name="Rectangle 538"/>
              <p:cNvSpPr>
                <a:spLocks noChangeArrowheads="1"/>
              </p:cNvSpPr>
              <p:nvPr/>
            </p:nvSpPr>
            <p:spPr bwMode="auto">
              <a:xfrm>
                <a:off x="2310" y="3805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84" name="Rectangle 539"/>
              <p:cNvSpPr>
                <a:spLocks noChangeArrowheads="1"/>
              </p:cNvSpPr>
              <p:nvPr/>
            </p:nvSpPr>
            <p:spPr bwMode="auto">
              <a:xfrm>
                <a:off x="2310" y="386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85" name="Rectangle 540"/>
              <p:cNvSpPr>
                <a:spLocks noChangeArrowheads="1"/>
              </p:cNvSpPr>
              <p:nvPr/>
            </p:nvSpPr>
            <p:spPr bwMode="auto">
              <a:xfrm>
                <a:off x="2310" y="3893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86" name="Rectangle 541"/>
              <p:cNvSpPr>
                <a:spLocks noChangeArrowheads="1"/>
              </p:cNvSpPr>
              <p:nvPr/>
            </p:nvSpPr>
            <p:spPr bwMode="auto">
              <a:xfrm>
                <a:off x="2310" y="3949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87" name="Rectangle 542"/>
              <p:cNvSpPr>
                <a:spLocks noChangeArrowheads="1"/>
              </p:cNvSpPr>
              <p:nvPr/>
            </p:nvSpPr>
            <p:spPr bwMode="auto">
              <a:xfrm>
                <a:off x="2310" y="3981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88" name="Rectangle 543"/>
              <p:cNvSpPr>
                <a:spLocks noChangeArrowheads="1"/>
              </p:cNvSpPr>
              <p:nvPr/>
            </p:nvSpPr>
            <p:spPr bwMode="auto">
              <a:xfrm>
                <a:off x="2310" y="4037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89" name="Rectangle 544"/>
              <p:cNvSpPr>
                <a:spLocks noChangeArrowheads="1"/>
              </p:cNvSpPr>
              <p:nvPr/>
            </p:nvSpPr>
            <p:spPr bwMode="auto">
              <a:xfrm>
                <a:off x="2310" y="4069"/>
                <a:ext cx="8" cy="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90" name="Rectangle 545"/>
              <p:cNvSpPr>
                <a:spLocks noChangeArrowheads="1"/>
              </p:cNvSpPr>
              <p:nvPr/>
            </p:nvSpPr>
            <p:spPr bwMode="auto">
              <a:xfrm>
                <a:off x="2302" y="2301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91" name="Rectangle 546"/>
              <p:cNvSpPr>
                <a:spLocks noChangeArrowheads="1"/>
              </p:cNvSpPr>
              <p:nvPr/>
            </p:nvSpPr>
            <p:spPr bwMode="auto">
              <a:xfrm>
                <a:off x="2302" y="2357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92" name="Rectangle 547"/>
              <p:cNvSpPr>
                <a:spLocks noChangeArrowheads="1"/>
              </p:cNvSpPr>
              <p:nvPr/>
            </p:nvSpPr>
            <p:spPr bwMode="auto">
              <a:xfrm>
                <a:off x="2302" y="2389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93" name="Rectangle 548"/>
              <p:cNvSpPr>
                <a:spLocks noChangeArrowheads="1"/>
              </p:cNvSpPr>
              <p:nvPr/>
            </p:nvSpPr>
            <p:spPr bwMode="auto">
              <a:xfrm>
                <a:off x="2302" y="2445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94" name="Rectangle 549"/>
              <p:cNvSpPr>
                <a:spLocks noChangeArrowheads="1"/>
              </p:cNvSpPr>
              <p:nvPr/>
            </p:nvSpPr>
            <p:spPr bwMode="auto">
              <a:xfrm>
                <a:off x="2302" y="2477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95" name="Rectangle 550"/>
              <p:cNvSpPr>
                <a:spLocks noChangeArrowheads="1"/>
              </p:cNvSpPr>
              <p:nvPr/>
            </p:nvSpPr>
            <p:spPr bwMode="auto">
              <a:xfrm>
                <a:off x="2302" y="2533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96" name="Rectangle 551"/>
              <p:cNvSpPr>
                <a:spLocks noChangeArrowheads="1"/>
              </p:cNvSpPr>
              <p:nvPr/>
            </p:nvSpPr>
            <p:spPr bwMode="auto">
              <a:xfrm>
                <a:off x="2302" y="2565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97" name="Rectangle 552"/>
              <p:cNvSpPr>
                <a:spLocks noChangeArrowheads="1"/>
              </p:cNvSpPr>
              <p:nvPr/>
            </p:nvSpPr>
            <p:spPr bwMode="auto">
              <a:xfrm>
                <a:off x="2302" y="2621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98" name="Rectangle 553"/>
              <p:cNvSpPr>
                <a:spLocks noChangeArrowheads="1"/>
              </p:cNvSpPr>
              <p:nvPr/>
            </p:nvSpPr>
            <p:spPr bwMode="auto">
              <a:xfrm>
                <a:off x="2302" y="2653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99" name="Rectangle 554"/>
              <p:cNvSpPr>
                <a:spLocks noChangeArrowheads="1"/>
              </p:cNvSpPr>
              <p:nvPr/>
            </p:nvSpPr>
            <p:spPr bwMode="auto">
              <a:xfrm>
                <a:off x="2302" y="2709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00" name="Rectangle 555"/>
              <p:cNvSpPr>
                <a:spLocks noChangeArrowheads="1"/>
              </p:cNvSpPr>
              <p:nvPr/>
            </p:nvSpPr>
            <p:spPr bwMode="auto">
              <a:xfrm>
                <a:off x="2302" y="2741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01" name="Rectangle 556"/>
              <p:cNvSpPr>
                <a:spLocks noChangeArrowheads="1"/>
              </p:cNvSpPr>
              <p:nvPr/>
            </p:nvSpPr>
            <p:spPr bwMode="auto">
              <a:xfrm>
                <a:off x="2302" y="2797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02" name="Rectangle 557"/>
              <p:cNvSpPr>
                <a:spLocks noChangeArrowheads="1"/>
              </p:cNvSpPr>
              <p:nvPr/>
            </p:nvSpPr>
            <p:spPr bwMode="auto">
              <a:xfrm>
                <a:off x="2302" y="2829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03" name="Rectangle 558"/>
              <p:cNvSpPr>
                <a:spLocks noChangeArrowheads="1"/>
              </p:cNvSpPr>
              <p:nvPr/>
            </p:nvSpPr>
            <p:spPr bwMode="auto">
              <a:xfrm>
                <a:off x="2302" y="2885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04" name="Rectangle 559"/>
              <p:cNvSpPr>
                <a:spLocks noChangeArrowheads="1"/>
              </p:cNvSpPr>
              <p:nvPr/>
            </p:nvSpPr>
            <p:spPr bwMode="auto">
              <a:xfrm>
                <a:off x="2302" y="2917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05" name="Rectangle 560"/>
              <p:cNvSpPr>
                <a:spLocks noChangeArrowheads="1"/>
              </p:cNvSpPr>
              <p:nvPr/>
            </p:nvSpPr>
            <p:spPr bwMode="auto">
              <a:xfrm>
                <a:off x="2302" y="2973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06" name="Rectangle 561"/>
              <p:cNvSpPr>
                <a:spLocks noChangeArrowheads="1"/>
              </p:cNvSpPr>
              <p:nvPr/>
            </p:nvSpPr>
            <p:spPr bwMode="auto">
              <a:xfrm>
                <a:off x="2302" y="3005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07" name="Rectangle 562"/>
              <p:cNvSpPr>
                <a:spLocks noChangeArrowheads="1"/>
              </p:cNvSpPr>
              <p:nvPr/>
            </p:nvSpPr>
            <p:spPr bwMode="auto">
              <a:xfrm>
                <a:off x="2302" y="3061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08" name="Rectangle 563"/>
              <p:cNvSpPr>
                <a:spLocks noChangeArrowheads="1"/>
              </p:cNvSpPr>
              <p:nvPr/>
            </p:nvSpPr>
            <p:spPr bwMode="auto">
              <a:xfrm>
                <a:off x="2302" y="3093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09" name="Rectangle 564"/>
              <p:cNvSpPr>
                <a:spLocks noChangeArrowheads="1"/>
              </p:cNvSpPr>
              <p:nvPr/>
            </p:nvSpPr>
            <p:spPr bwMode="auto">
              <a:xfrm>
                <a:off x="2302" y="3149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10" name="Rectangle 565"/>
              <p:cNvSpPr>
                <a:spLocks noChangeArrowheads="1"/>
              </p:cNvSpPr>
              <p:nvPr/>
            </p:nvSpPr>
            <p:spPr bwMode="auto">
              <a:xfrm>
                <a:off x="2302" y="3181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11" name="Rectangle 566"/>
              <p:cNvSpPr>
                <a:spLocks noChangeArrowheads="1"/>
              </p:cNvSpPr>
              <p:nvPr/>
            </p:nvSpPr>
            <p:spPr bwMode="auto">
              <a:xfrm>
                <a:off x="2302" y="3237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12" name="Rectangle 567"/>
              <p:cNvSpPr>
                <a:spLocks noChangeArrowheads="1"/>
              </p:cNvSpPr>
              <p:nvPr/>
            </p:nvSpPr>
            <p:spPr bwMode="auto">
              <a:xfrm>
                <a:off x="2302" y="3269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13" name="Rectangle 568"/>
              <p:cNvSpPr>
                <a:spLocks noChangeArrowheads="1"/>
              </p:cNvSpPr>
              <p:nvPr/>
            </p:nvSpPr>
            <p:spPr bwMode="auto">
              <a:xfrm>
                <a:off x="2302" y="3325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14" name="Rectangle 569"/>
              <p:cNvSpPr>
                <a:spLocks noChangeArrowheads="1"/>
              </p:cNvSpPr>
              <p:nvPr/>
            </p:nvSpPr>
            <p:spPr bwMode="auto">
              <a:xfrm>
                <a:off x="2302" y="3357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15" name="Rectangle 570"/>
              <p:cNvSpPr>
                <a:spLocks noChangeArrowheads="1"/>
              </p:cNvSpPr>
              <p:nvPr/>
            </p:nvSpPr>
            <p:spPr bwMode="auto">
              <a:xfrm>
                <a:off x="2302" y="3413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16" name="Rectangle 571"/>
              <p:cNvSpPr>
                <a:spLocks noChangeArrowheads="1"/>
              </p:cNvSpPr>
              <p:nvPr/>
            </p:nvSpPr>
            <p:spPr bwMode="auto">
              <a:xfrm>
                <a:off x="2302" y="3445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17" name="Rectangle 572"/>
              <p:cNvSpPr>
                <a:spLocks noChangeArrowheads="1"/>
              </p:cNvSpPr>
              <p:nvPr/>
            </p:nvSpPr>
            <p:spPr bwMode="auto">
              <a:xfrm>
                <a:off x="2302" y="3501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18" name="Rectangle 573"/>
              <p:cNvSpPr>
                <a:spLocks noChangeArrowheads="1"/>
              </p:cNvSpPr>
              <p:nvPr/>
            </p:nvSpPr>
            <p:spPr bwMode="auto">
              <a:xfrm>
                <a:off x="2302" y="3533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19" name="Rectangle 574"/>
              <p:cNvSpPr>
                <a:spLocks noChangeArrowheads="1"/>
              </p:cNvSpPr>
              <p:nvPr/>
            </p:nvSpPr>
            <p:spPr bwMode="auto">
              <a:xfrm>
                <a:off x="2302" y="3589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20" name="Rectangle 575"/>
              <p:cNvSpPr>
                <a:spLocks noChangeArrowheads="1"/>
              </p:cNvSpPr>
              <p:nvPr/>
            </p:nvSpPr>
            <p:spPr bwMode="auto">
              <a:xfrm>
                <a:off x="2302" y="3621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21" name="Rectangle 576"/>
              <p:cNvSpPr>
                <a:spLocks noChangeArrowheads="1"/>
              </p:cNvSpPr>
              <p:nvPr/>
            </p:nvSpPr>
            <p:spPr bwMode="auto">
              <a:xfrm>
                <a:off x="2302" y="3677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22" name="Rectangle 577"/>
              <p:cNvSpPr>
                <a:spLocks noChangeArrowheads="1"/>
              </p:cNvSpPr>
              <p:nvPr/>
            </p:nvSpPr>
            <p:spPr bwMode="auto">
              <a:xfrm>
                <a:off x="2302" y="3709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23" name="Rectangle 578"/>
              <p:cNvSpPr>
                <a:spLocks noChangeArrowheads="1"/>
              </p:cNvSpPr>
              <p:nvPr/>
            </p:nvSpPr>
            <p:spPr bwMode="auto">
              <a:xfrm>
                <a:off x="2302" y="3765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24" name="Rectangle 579"/>
              <p:cNvSpPr>
                <a:spLocks noChangeArrowheads="1"/>
              </p:cNvSpPr>
              <p:nvPr/>
            </p:nvSpPr>
            <p:spPr bwMode="auto">
              <a:xfrm>
                <a:off x="2302" y="3797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25" name="Rectangle 580"/>
              <p:cNvSpPr>
                <a:spLocks noChangeArrowheads="1"/>
              </p:cNvSpPr>
              <p:nvPr/>
            </p:nvSpPr>
            <p:spPr bwMode="auto">
              <a:xfrm>
                <a:off x="2302" y="3853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26" name="Rectangle 581"/>
              <p:cNvSpPr>
                <a:spLocks noChangeArrowheads="1"/>
              </p:cNvSpPr>
              <p:nvPr/>
            </p:nvSpPr>
            <p:spPr bwMode="auto">
              <a:xfrm>
                <a:off x="2302" y="3885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27" name="Rectangle 582"/>
              <p:cNvSpPr>
                <a:spLocks noChangeArrowheads="1"/>
              </p:cNvSpPr>
              <p:nvPr/>
            </p:nvSpPr>
            <p:spPr bwMode="auto">
              <a:xfrm>
                <a:off x="2302" y="3941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28" name="Rectangle 583"/>
              <p:cNvSpPr>
                <a:spLocks noChangeArrowheads="1"/>
              </p:cNvSpPr>
              <p:nvPr/>
            </p:nvSpPr>
            <p:spPr bwMode="auto">
              <a:xfrm>
                <a:off x="2302" y="3973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29" name="Rectangle 584"/>
              <p:cNvSpPr>
                <a:spLocks noChangeArrowheads="1"/>
              </p:cNvSpPr>
              <p:nvPr/>
            </p:nvSpPr>
            <p:spPr bwMode="auto">
              <a:xfrm>
                <a:off x="2302" y="4029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30" name="Rectangle 585"/>
              <p:cNvSpPr>
                <a:spLocks noChangeArrowheads="1"/>
              </p:cNvSpPr>
              <p:nvPr/>
            </p:nvSpPr>
            <p:spPr bwMode="auto">
              <a:xfrm>
                <a:off x="2302" y="4061"/>
                <a:ext cx="8" cy="25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sp>
          <p:nvSpPr>
            <p:cNvPr id="51786" name="Rectangle 586"/>
            <p:cNvSpPr>
              <a:spLocks noChangeArrowheads="1"/>
            </p:cNvSpPr>
            <p:nvPr/>
          </p:nvSpPr>
          <p:spPr bwMode="auto">
            <a:xfrm>
              <a:off x="1115" y="4437"/>
              <a:ext cx="16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yif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64782" name="Oval 587"/>
            <p:cNvSpPr>
              <a:spLocks noChangeArrowheads="1"/>
            </p:cNvSpPr>
            <p:nvPr/>
          </p:nvSpPr>
          <p:spPr bwMode="auto">
            <a:xfrm>
              <a:off x="3249" y="4702"/>
              <a:ext cx="117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83" name="Oval 589"/>
            <p:cNvSpPr>
              <a:spLocks noChangeArrowheads="1"/>
            </p:cNvSpPr>
            <p:nvPr/>
          </p:nvSpPr>
          <p:spPr bwMode="auto">
            <a:xfrm>
              <a:off x="3236" y="4693"/>
              <a:ext cx="118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1790" name="Rectangle 590"/>
            <p:cNvSpPr>
              <a:spLocks noChangeArrowheads="1"/>
            </p:cNvSpPr>
            <p:nvPr/>
          </p:nvSpPr>
          <p:spPr bwMode="auto">
            <a:xfrm>
              <a:off x="3416" y="4712"/>
              <a:ext cx="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O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51791" name="Rectangle 591"/>
            <p:cNvSpPr>
              <a:spLocks noChangeArrowheads="1"/>
            </p:cNvSpPr>
            <p:nvPr/>
          </p:nvSpPr>
          <p:spPr bwMode="auto">
            <a:xfrm>
              <a:off x="2806" y="4160"/>
              <a:ext cx="19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bm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64786" name="Oval 592"/>
            <p:cNvSpPr>
              <a:spLocks noChangeArrowheads="1"/>
            </p:cNvSpPr>
            <p:nvPr/>
          </p:nvSpPr>
          <p:spPr bwMode="auto">
            <a:xfrm>
              <a:off x="2695" y="4186"/>
              <a:ext cx="114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87" name="Oval 594"/>
            <p:cNvSpPr>
              <a:spLocks noChangeArrowheads="1"/>
            </p:cNvSpPr>
            <p:nvPr/>
          </p:nvSpPr>
          <p:spPr bwMode="auto">
            <a:xfrm>
              <a:off x="2682" y="4177"/>
              <a:ext cx="115" cy="74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1795" name="Rectangle 595"/>
            <p:cNvSpPr>
              <a:spLocks noChangeArrowheads="1"/>
            </p:cNvSpPr>
            <p:nvPr/>
          </p:nvSpPr>
          <p:spPr bwMode="auto">
            <a:xfrm>
              <a:off x="2660" y="3809"/>
              <a:ext cx="2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[m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64789" name="Oval 596"/>
            <p:cNvSpPr>
              <a:spLocks noChangeArrowheads="1"/>
            </p:cNvSpPr>
            <p:nvPr/>
          </p:nvSpPr>
          <p:spPr bwMode="auto">
            <a:xfrm>
              <a:off x="2484" y="3818"/>
              <a:ext cx="118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90" name="Oval 598"/>
            <p:cNvSpPr>
              <a:spLocks noChangeArrowheads="1"/>
            </p:cNvSpPr>
            <p:nvPr/>
          </p:nvSpPr>
          <p:spPr bwMode="auto">
            <a:xfrm>
              <a:off x="2472" y="3811"/>
              <a:ext cx="116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1799" name="Rectangle 599"/>
            <p:cNvSpPr>
              <a:spLocks noChangeArrowheads="1"/>
            </p:cNvSpPr>
            <p:nvPr/>
          </p:nvSpPr>
          <p:spPr bwMode="auto">
            <a:xfrm>
              <a:off x="3544" y="3622"/>
              <a:ext cx="37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eD(tm)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64792" name="Oval 600"/>
            <p:cNvSpPr>
              <a:spLocks noChangeArrowheads="1"/>
            </p:cNvSpPr>
            <p:nvPr/>
          </p:nvSpPr>
          <p:spPr bwMode="auto">
            <a:xfrm>
              <a:off x="3348" y="3700"/>
              <a:ext cx="117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93" name="Oval 601"/>
            <p:cNvSpPr>
              <a:spLocks noChangeArrowheads="1"/>
            </p:cNvSpPr>
            <p:nvPr/>
          </p:nvSpPr>
          <p:spPr bwMode="auto">
            <a:xfrm>
              <a:off x="3348" y="3700"/>
              <a:ext cx="92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94" name="Oval 602"/>
            <p:cNvSpPr>
              <a:spLocks noChangeArrowheads="1"/>
            </p:cNvSpPr>
            <p:nvPr/>
          </p:nvSpPr>
          <p:spPr bwMode="auto">
            <a:xfrm>
              <a:off x="3335" y="3692"/>
              <a:ext cx="118" cy="74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95" name="Oval 603"/>
            <p:cNvSpPr>
              <a:spLocks noChangeArrowheads="1"/>
            </p:cNvSpPr>
            <p:nvPr/>
          </p:nvSpPr>
          <p:spPr bwMode="auto">
            <a:xfrm>
              <a:off x="1174" y="4085"/>
              <a:ext cx="115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96" name="Oval 605"/>
            <p:cNvSpPr>
              <a:spLocks noChangeArrowheads="1"/>
            </p:cNvSpPr>
            <p:nvPr/>
          </p:nvSpPr>
          <p:spPr bwMode="auto">
            <a:xfrm>
              <a:off x="1162" y="4077"/>
              <a:ext cx="116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97" name="Oval 608"/>
            <p:cNvSpPr>
              <a:spLocks noChangeArrowheads="1"/>
            </p:cNvSpPr>
            <p:nvPr/>
          </p:nvSpPr>
          <p:spPr bwMode="auto">
            <a:xfrm>
              <a:off x="1229" y="4256"/>
              <a:ext cx="115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98" name="Oval 610"/>
            <p:cNvSpPr>
              <a:spLocks noChangeArrowheads="1"/>
            </p:cNvSpPr>
            <p:nvPr/>
          </p:nvSpPr>
          <p:spPr bwMode="auto">
            <a:xfrm>
              <a:off x="1217" y="4248"/>
              <a:ext cx="114" cy="74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99" name="Oval 613"/>
            <p:cNvSpPr>
              <a:spLocks noChangeArrowheads="1"/>
            </p:cNvSpPr>
            <p:nvPr/>
          </p:nvSpPr>
          <p:spPr bwMode="auto">
            <a:xfrm>
              <a:off x="1520" y="4244"/>
              <a:ext cx="116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00" name="Oval 615"/>
            <p:cNvSpPr>
              <a:spLocks noChangeArrowheads="1"/>
            </p:cNvSpPr>
            <p:nvPr/>
          </p:nvSpPr>
          <p:spPr bwMode="auto">
            <a:xfrm>
              <a:off x="1507" y="4237"/>
              <a:ext cx="117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01" name="Oval 616"/>
            <p:cNvSpPr>
              <a:spLocks noChangeArrowheads="1"/>
            </p:cNvSpPr>
            <p:nvPr/>
          </p:nvSpPr>
          <p:spPr bwMode="auto">
            <a:xfrm>
              <a:off x="1190" y="4723"/>
              <a:ext cx="118" cy="7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02" name="Oval 618"/>
            <p:cNvSpPr>
              <a:spLocks noChangeArrowheads="1"/>
            </p:cNvSpPr>
            <p:nvPr/>
          </p:nvSpPr>
          <p:spPr bwMode="auto">
            <a:xfrm>
              <a:off x="1179" y="4717"/>
              <a:ext cx="116" cy="72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03" name="Oval 620"/>
            <p:cNvSpPr>
              <a:spLocks noChangeArrowheads="1"/>
            </p:cNvSpPr>
            <p:nvPr/>
          </p:nvSpPr>
          <p:spPr bwMode="auto">
            <a:xfrm>
              <a:off x="1238" y="4973"/>
              <a:ext cx="115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04" name="Oval 622"/>
            <p:cNvSpPr>
              <a:spLocks noChangeArrowheads="1"/>
            </p:cNvSpPr>
            <p:nvPr/>
          </p:nvSpPr>
          <p:spPr bwMode="auto">
            <a:xfrm>
              <a:off x="1225" y="4965"/>
              <a:ext cx="117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1823" name="Rectangle 623"/>
            <p:cNvSpPr>
              <a:spLocks noChangeArrowheads="1"/>
            </p:cNvSpPr>
            <p:nvPr/>
          </p:nvSpPr>
          <p:spPr bwMode="auto">
            <a:xfrm>
              <a:off x="1417" y="4942"/>
              <a:ext cx="1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oD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64806" name="Oval 624"/>
            <p:cNvSpPr>
              <a:spLocks noChangeArrowheads="1"/>
            </p:cNvSpPr>
            <p:nvPr/>
          </p:nvSpPr>
          <p:spPr bwMode="auto">
            <a:xfrm>
              <a:off x="527" y="4589"/>
              <a:ext cx="118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07" name="Oval 625"/>
            <p:cNvSpPr>
              <a:spLocks noChangeArrowheads="1"/>
            </p:cNvSpPr>
            <p:nvPr/>
          </p:nvSpPr>
          <p:spPr bwMode="auto">
            <a:xfrm>
              <a:off x="527" y="4589"/>
              <a:ext cx="93" cy="57"/>
            </a:xfrm>
            <a:prstGeom prst="ellipse">
              <a:avLst/>
            </a:prstGeom>
            <a:solidFill>
              <a:srgbClr val="FA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08" name="Oval 626"/>
            <p:cNvSpPr>
              <a:spLocks noChangeArrowheads="1"/>
            </p:cNvSpPr>
            <p:nvPr/>
          </p:nvSpPr>
          <p:spPr bwMode="auto">
            <a:xfrm>
              <a:off x="515" y="4581"/>
              <a:ext cx="119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1828" name="Rectangle 628"/>
            <p:cNvSpPr>
              <a:spLocks noChangeArrowheads="1"/>
            </p:cNvSpPr>
            <p:nvPr/>
          </p:nvSpPr>
          <p:spPr bwMode="auto">
            <a:xfrm>
              <a:off x="1681" y="4184"/>
              <a:ext cx="8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eD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64810" name="Freeform 630"/>
            <p:cNvSpPr>
              <a:spLocks/>
            </p:cNvSpPr>
            <p:nvPr/>
          </p:nvSpPr>
          <p:spPr bwMode="auto">
            <a:xfrm>
              <a:off x="2746" y="4225"/>
              <a:ext cx="528" cy="505"/>
            </a:xfrm>
            <a:custGeom>
              <a:avLst/>
              <a:gdLst>
                <a:gd name="T0" fmla="*/ 820 w 340"/>
                <a:gd name="T1" fmla="*/ 480 h 515"/>
                <a:gd name="T2" fmla="*/ 731 w 340"/>
                <a:gd name="T3" fmla="*/ 461 h 515"/>
                <a:gd name="T4" fmla="*/ 593 w 340"/>
                <a:gd name="T5" fmla="*/ 436 h 515"/>
                <a:gd name="T6" fmla="*/ 511 w 340"/>
                <a:gd name="T7" fmla="*/ 420 h 515"/>
                <a:gd name="T8" fmla="*/ 472 w 340"/>
                <a:gd name="T9" fmla="*/ 407 h 515"/>
                <a:gd name="T10" fmla="*/ 419 w 340"/>
                <a:gd name="T11" fmla="*/ 385 h 515"/>
                <a:gd name="T12" fmla="*/ 337 w 340"/>
                <a:gd name="T13" fmla="*/ 336 h 515"/>
                <a:gd name="T14" fmla="*/ 261 w 340"/>
                <a:gd name="T15" fmla="*/ 282 h 515"/>
                <a:gd name="T16" fmla="*/ 197 w 340"/>
                <a:gd name="T17" fmla="*/ 227 h 515"/>
                <a:gd name="T18" fmla="*/ 152 w 340"/>
                <a:gd name="T19" fmla="*/ 173 h 515"/>
                <a:gd name="T20" fmla="*/ 113 w 340"/>
                <a:gd name="T21" fmla="*/ 115 h 515"/>
                <a:gd name="T22" fmla="*/ 96 w 340"/>
                <a:gd name="T23" fmla="*/ 84 h 515"/>
                <a:gd name="T24" fmla="*/ 89 w 340"/>
                <a:gd name="T25" fmla="*/ 74 h 515"/>
                <a:gd name="T26" fmla="*/ 82 w 340"/>
                <a:gd name="T27" fmla="*/ 55 h 515"/>
                <a:gd name="T28" fmla="*/ 75 w 340"/>
                <a:gd name="T29" fmla="*/ 41 h 515"/>
                <a:gd name="T30" fmla="*/ 56 w 340"/>
                <a:gd name="T31" fmla="*/ 19 h 515"/>
                <a:gd name="T32" fmla="*/ 43 w 340"/>
                <a:gd name="T33" fmla="*/ 0 h 515"/>
                <a:gd name="T34" fmla="*/ 5 w 340"/>
                <a:gd name="T35" fmla="*/ 11 h 515"/>
                <a:gd name="T36" fmla="*/ 14 w 340"/>
                <a:gd name="T37" fmla="*/ 25 h 515"/>
                <a:gd name="T38" fmla="*/ 34 w 340"/>
                <a:gd name="T39" fmla="*/ 46 h 515"/>
                <a:gd name="T40" fmla="*/ 39 w 340"/>
                <a:gd name="T41" fmla="*/ 58 h 515"/>
                <a:gd name="T42" fmla="*/ 48 w 340"/>
                <a:gd name="T43" fmla="*/ 76 h 515"/>
                <a:gd name="T44" fmla="*/ 56 w 340"/>
                <a:gd name="T45" fmla="*/ 89 h 515"/>
                <a:gd name="T46" fmla="*/ 73 w 340"/>
                <a:gd name="T47" fmla="*/ 122 h 515"/>
                <a:gd name="T48" fmla="*/ 110 w 340"/>
                <a:gd name="T49" fmla="*/ 178 h 515"/>
                <a:gd name="T50" fmla="*/ 157 w 340"/>
                <a:gd name="T51" fmla="*/ 234 h 515"/>
                <a:gd name="T52" fmla="*/ 219 w 340"/>
                <a:gd name="T53" fmla="*/ 289 h 515"/>
                <a:gd name="T54" fmla="*/ 297 w 340"/>
                <a:gd name="T55" fmla="*/ 343 h 515"/>
                <a:gd name="T56" fmla="*/ 343 w 340"/>
                <a:gd name="T57" fmla="*/ 373 h 515"/>
                <a:gd name="T58" fmla="*/ 415 w 340"/>
                <a:gd name="T59" fmla="*/ 410 h 515"/>
                <a:gd name="T60" fmla="*/ 444 w 340"/>
                <a:gd name="T61" fmla="*/ 421 h 515"/>
                <a:gd name="T62" fmla="*/ 489 w 340"/>
                <a:gd name="T63" fmla="*/ 433 h 515"/>
                <a:gd name="T64" fmla="*/ 576 w 340"/>
                <a:gd name="T65" fmla="*/ 453 h 515"/>
                <a:gd name="T66" fmla="*/ 714 w 340"/>
                <a:gd name="T67" fmla="*/ 477 h 515"/>
                <a:gd name="T68" fmla="*/ 795 w 340"/>
                <a:gd name="T69" fmla="*/ 495 h 5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0"/>
                <a:gd name="T106" fmla="*/ 0 h 515"/>
                <a:gd name="T107" fmla="*/ 340 w 340"/>
                <a:gd name="T108" fmla="*/ 515 h 5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0" h="515">
                  <a:moveTo>
                    <a:pt x="330" y="515"/>
                  </a:moveTo>
                  <a:lnTo>
                    <a:pt x="340" y="500"/>
                  </a:lnTo>
                  <a:lnTo>
                    <a:pt x="321" y="488"/>
                  </a:lnTo>
                  <a:lnTo>
                    <a:pt x="303" y="479"/>
                  </a:lnTo>
                  <a:lnTo>
                    <a:pt x="265" y="463"/>
                  </a:lnTo>
                  <a:lnTo>
                    <a:pt x="246" y="454"/>
                  </a:lnTo>
                  <a:lnTo>
                    <a:pt x="228" y="445"/>
                  </a:lnTo>
                  <a:lnTo>
                    <a:pt x="212" y="436"/>
                  </a:lnTo>
                  <a:lnTo>
                    <a:pt x="196" y="423"/>
                  </a:lnTo>
                  <a:lnTo>
                    <a:pt x="185" y="413"/>
                  </a:lnTo>
                  <a:lnTo>
                    <a:pt x="174" y="401"/>
                  </a:lnTo>
                  <a:lnTo>
                    <a:pt x="156" y="376"/>
                  </a:lnTo>
                  <a:lnTo>
                    <a:pt x="140" y="350"/>
                  </a:lnTo>
                  <a:lnTo>
                    <a:pt x="123" y="322"/>
                  </a:lnTo>
                  <a:lnTo>
                    <a:pt x="108" y="294"/>
                  </a:lnTo>
                  <a:lnTo>
                    <a:pt x="94" y="266"/>
                  </a:lnTo>
                  <a:lnTo>
                    <a:pt x="82" y="237"/>
                  </a:lnTo>
                  <a:lnTo>
                    <a:pt x="72" y="209"/>
                  </a:lnTo>
                  <a:lnTo>
                    <a:pt x="63" y="179"/>
                  </a:lnTo>
                  <a:lnTo>
                    <a:pt x="55" y="150"/>
                  </a:lnTo>
                  <a:lnTo>
                    <a:pt x="47" y="119"/>
                  </a:lnTo>
                  <a:lnTo>
                    <a:pt x="40" y="88"/>
                  </a:lnTo>
                  <a:lnTo>
                    <a:pt x="37" y="76"/>
                  </a:lnTo>
                  <a:lnTo>
                    <a:pt x="36" y="68"/>
                  </a:lnTo>
                  <a:lnTo>
                    <a:pt x="34" y="57"/>
                  </a:lnTo>
                  <a:lnTo>
                    <a:pt x="33" y="53"/>
                  </a:lnTo>
                  <a:lnTo>
                    <a:pt x="31" y="43"/>
                  </a:lnTo>
                  <a:lnTo>
                    <a:pt x="27" y="31"/>
                  </a:lnTo>
                  <a:lnTo>
                    <a:pt x="23" y="19"/>
                  </a:lnTo>
                  <a:lnTo>
                    <a:pt x="19" y="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6" y="26"/>
                  </a:lnTo>
                  <a:lnTo>
                    <a:pt x="10" y="38"/>
                  </a:lnTo>
                  <a:lnTo>
                    <a:pt x="14" y="48"/>
                  </a:lnTo>
                  <a:lnTo>
                    <a:pt x="16" y="60"/>
                  </a:lnTo>
                  <a:lnTo>
                    <a:pt x="18" y="68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3" y="93"/>
                  </a:lnTo>
                  <a:lnTo>
                    <a:pt x="30" y="126"/>
                  </a:lnTo>
                  <a:lnTo>
                    <a:pt x="38" y="157"/>
                  </a:lnTo>
                  <a:lnTo>
                    <a:pt x="46" y="186"/>
                  </a:lnTo>
                  <a:lnTo>
                    <a:pt x="55" y="216"/>
                  </a:lnTo>
                  <a:lnTo>
                    <a:pt x="65" y="244"/>
                  </a:lnTo>
                  <a:lnTo>
                    <a:pt x="77" y="273"/>
                  </a:lnTo>
                  <a:lnTo>
                    <a:pt x="91" y="301"/>
                  </a:lnTo>
                  <a:lnTo>
                    <a:pt x="108" y="331"/>
                  </a:lnTo>
                  <a:lnTo>
                    <a:pt x="123" y="357"/>
                  </a:lnTo>
                  <a:lnTo>
                    <a:pt x="140" y="385"/>
                  </a:lnTo>
                  <a:lnTo>
                    <a:pt x="142" y="388"/>
                  </a:lnTo>
                  <a:lnTo>
                    <a:pt x="161" y="414"/>
                  </a:lnTo>
                  <a:lnTo>
                    <a:pt x="172" y="426"/>
                  </a:lnTo>
                  <a:lnTo>
                    <a:pt x="184" y="437"/>
                  </a:lnTo>
                  <a:lnTo>
                    <a:pt x="200" y="449"/>
                  </a:lnTo>
                  <a:lnTo>
                    <a:pt x="203" y="451"/>
                  </a:lnTo>
                  <a:lnTo>
                    <a:pt x="221" y="462"/>
                  </a:lnTo>
                  <a:lnTo>
                    <a:pt x="239" y="471"/>
                  </a:lnTo>
                  <a:lnTo>
                    <a:pt x="258" y="480"/>
                  </a:lnTo>
                  <a:lnTo>
                    <a:pt x="296" y="496"/>
                  </a:lnTo>
                  <a:lnTo>
                    <a:pt x="314" y="505"/>
                  </a:lnTo>
                  <a:lnTo>
                    <a:pt x="330" y="5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11" name="Freeform 634"/>
            <p:cNvSpPr>
              <a:spLocks/>
            </p:cNvSpPr>
            <p:nvPr/>
          </p:nvSpPr>
          <p:spPr bwMode="auto">
            <a:xfrm>
              <a:off x="1179" y="3769"/>
              <a:ext cx="1575" cy="444"/>
            </a:xfrm>
            <a:custGeom>
              <a:avLst/>
              <a:gdLst>
                <a:gd name="T0" fmla="*/ 2429 w 1016"/>
                <a:gd name="T1" fmla="*/ 416 h 453"/>
                <a:gd name="T2" fmla="*/ 2401 w 1016"/>
                <a:gd name="T3" fmla="*/ 384 h 453"/>
                <a:gd name="T4" fmla="*/ 2305 w 1016"/>
                <a:gd name="T5" fmla="*/ 265 h 453"/>
                <a:gd name="T6" fmla="*/ 2211 w 1016"/>
                <a:gd name="T7" fmla="*/ 145 h 453"/>
                <a:gd name="T8" fmla="*/ 2156 w 1016"/>
                <a:gd name="T9" fmla="*/ 93 h 453"/>
                <a:gd name="T10" fmla="*/ 2119 w 1016"/>
                <a:gd name="T11" fmla="*/ 73 h 453"/>
                <a:gd name="T12" fmla="*/ 2074 w 1016"/>
                <a:gd name="T13" fmla="*/ 57 h 453"/>
                <a:gd name="T14" fmla="*/ 1978 w 1016"/>
                <a:gd name="T15" fmla="*/ 34 h 453"/>
                <a:gd name="T16" fmla="*/ 1766 w 1016"/>
                <a:gd name="T17" fmla="*/ 11 h 453"/>
                <a:gd name="T18" fmla="*/ 1617 w 1016"/>
                <a:gd name="T19" fmla="*/ 3 h 453"/>
                <a:gd name="T20" fmla="*/ 1477 w 1016"/>
                <a:gd name="T21" fmla="*/ 1 h 453"/>
                <a:gd name="T22" fmla="*/ 1288 w 1016"/>
                <a:gd name="T23" fmla="*/ 1 h 453"/>
                <a:gd name="T24" fmla="*/ 1146 w 1016"/>
                <a:gd name="T25" fmla="*/ 1 h 453"/>
                <a:gd name="T26" fmla="*/ 952 w 1016"/>
                <a:gd name="T27" fmla="*/ 8 h 453"/>
                <a:gd name="T28" fmla="*/ 856 w 1016"/>
                <a:gd name="T29" fmla="*/ 16 h 453"/>
                <a:gd name="T30" fmla="*/ 755 w 1016"/>
                <a:gd name="T31" fmla="*/ 26 h 453"/>
                <a:gd name="T32" fmla="*/ 698 w 1016"/>
                <a:gd name="T33" fmla="*/ 41 h 453"/>
                <a:gd name="T34" fmla="*/ 606 w 1016"/>
                <a:gd name="T35" fmla="*/ 57 h 453"/>
                <a:gd name="T36" fmla="*/ 569 w 1016"/>
                <a:gd name="T37" fmla="*/ 64 h 453"/>
                <a:gd name="T38" fmla="*/ 440 w 1016"/>
                <a:gd name="T39" fmla="*/ 91 h 453"/>
                <a:gd name="T40" fmla="*/ 333 w 1016"/>
                <a:gd name="T41" fmla="*/ 117 h 453"/>
                <a:gd name="T42" fmla="*/ 228 w 1016"/>
                <a:gd name="T43" fmla="*/ 151 h 453"/>
                <a:gd name="T44" fmla="*/ 174 w 1016"/>
                <a:gd name="T45" fmla="*/ 176 h 453"/>
                <a:gd name="T46" fmla="*/ 153 w 1016"/>
                <a:gd name="T47" fmla="*/ 188 h 453"/>
                <a:gd name="T48" fmla="*/ 141 w 1016"/>
                <a:gd name="T49" fmla="*/ 200 h 453"/>
                <a:gd name="T50" fmla="*/ 122 w 1016"/>
                <a:gd name="T51" fmla="*/ 208 h 453"/>
                <a:gd name="T52" fmla="*/ 101 w 1016"/>
                <a:gd name="T53" fmla="*/ 218 h 453"/>
                <a:gd name="T54" fmla="*/ 62 w 1016"/>
                <a:gd name="T55" fmla="*/ 242 h 453"/>
                <a:gd name="T56" fmla="*/ 19 w 1016"/>
                <a:gd name="T57" fmla="*/ 285 h 453"/>
                <a:gd name="T58" fmla="*/ 3 w 1016"/>
                <a:gd name="T59" fmla="*/ 318 h 453"/>
                <a:gd name="T60" fmla="*/ 45 w 1016"/>
                <a:gd name="T61" fmla="*/ 318 h 453"/>
                <a:gd name="T62" fmla="*/ 60 w 1016"/>
                <a:gd name="T63" fmla="*/ 292 h 453"/>
                <a:gd name="T64" fmla="*/ 104 w 1016"/>
                <a:gd name="T65" fmla="*/ 249 h 453"/>
                <a:gd name="T66" fmla="*/ 135 w 1016"/>
                <a:gd name="T67" fmla="*/ 227 h 453"/>
                <a:gd name="T68" fmla="*/ 153 w 1016"/>
                <a:gd name="T69" fmla="*/ 220 h 453"/>
                <a:gd name="T70" fmla="*/ 178 w 1016"/>
                <a:gd name="T71" fmla="*/ 210 h 453"/>
                <a:gd name="T72" fmla="*/ 195 w 1016"/>
                <a:gd name="T73" fmla="*/ 195 h 453"/>
                <a:gd name="T74" fmla="*/ 209 w 1016"/>
                <a:gd name="T75" fmla="*/ 185 h 453"/>
                <a:gd name="T76" fmla="*/ 259 w 1016"/>
                <a:gd name="T77" fmla="*/ 164 h 453"/>
                <a:gd name="T78" fmla="*/ 361 w 1016"/>
                <a:gd name="T79" fmla="*/ 129 h 453"/>
                <a:gd name="T80" fmla="*/ 526 w 1016"/>
                <a:gd name="T81" fmla="*/ 94 h 453"/>
                <a:gd name="T82" fmla="*/ 606 w 1016"/>
                <a:gd name="T83" fmla="*/ 74 h 453"/>
                <a:gd name="T84" fmla="*/ 639 w 1016"/>
                <a:gd name="T85" fmla="*/ 72 h 453"/>
                <a:gd name="T86" fmla="*/ 743 w 1016"/>
                <a:gd name="T87" fmla="*/ 51 h 453"/>
                <a:gd name="T88" fmla="*/ 825 w 1016"/>
                <a:gd name="T89" fmla="*/ 37 h 453"/>
                <a:gd name="T90" fmla="*/ 960 w 1016"/>
                <a:gd name="T91" fmla="*/ 25 h 453"/>
                <a:gd name="T92" fmla="*/ 1146 w 1016"/>
                <a:gd name="T93" fmla="*/ 19 h 453"/>
                <a:gd name="T94" fmla="*/ 1288 w 1016"/>
                <a:gd name="T95" fmla="*/ 19 h 453"/>
                <a:gd name="T96" fmla="*/ 1477 w 1016"/>
                <a:gd name="T97" fmla="*/ 19 h 453"/>
                <a:gd name="T98" fmla="*/ 1687 w 1016"/>
                <a:gd name="T99" fmla="*/ 24 h 453"/>
                <a:gd name="T100" fmla="*/ 1821 w 1016"/>
                <a:gd name="T101" fmla="*/ 32 h 453"/>
                <a:gd name="T102" fmla="*/ 2023 w 1016"/>
                <a:gd name="T103" fmla="*/ 64 h 453"/>
                <a:gd name="T104" fmla="*/ 2071 w 1016"/>
                <a:gd name="T105" fmla="*/ 76 h 453"/>
                <a:gd name="T106" fmla="*/ 2114 w 1016"/>
                <a:gd name="T107" fmla="*/ 100 h 453"/>
                <a:gd name="T108" fmla="*/ 2170 w 1016"/>
                <a:gd name="T109" fmla="*/ 152 h 453"/>
                <a:gd name="T110" fmla="*/ 2263 w 1016"/>
                <a:gd name="T111" fmla="*/ 271 h 453"/>
                <a:gd name="T112" fmla="*/ 2359 w 1016"/>
                <a:gd name="T113" fmla="*/ 391 h 453"/>
                <a:gd name="T114" fmla="*/ 2389 w 1016"/>
                <a:gd name="T115" fmla="*/ 422 h 4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6"/>
                <a:gd name="T175" fmla="*/ 0 h 453"/>
                <a:gd name="T176" fmla="*/ 1016 w 1016"/>
                <a:gd name="T177" fmla="*/ 453 h 4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6" h="453">
                  <a:moveTo>
                    <a:pt x="1001" y="453"/>
                  </a:moveTo>
                  <a:lnTo>
                    <a:pt x="1016" y="444"/>
                  </a:lnTo>
                  <a:lnTo>
                    <a:pt x="1011" y="433"/>
                  </a:lnTo>
                  <a:lnTo>
                    <a:pt x="1007" y="423"/>
                  </a:lnTo>
                  <a:lnTo>
                    <a:pt x="1003" y="412"/>
                  </a:lnTo>
                  <a:lnTo>
                    <a:pt x="999" y="400"/>
                  </a:lnTo>
                  <a:lnTo>
                    <a:pt x="987" y="369"/>
                  </a:lnTo>
                  <a:lnTo>
                    <a:pt x="977" y="338"/>
                  </a:lnTo>
                  <a:lnTo>
                    <a:pt x="959" y="275"/>
                  </a:lnTo>
                  <a:lnTo>
                    <a:pt x="941" y="212"/>
                  </a:lnTo>
                  <a:lnTo>
                    <a:pt x="931" y="181"/>
                  </a:lnTo>
                  <a:lnTo>
                    <a:pt x="920" y="151"/>
                  </a:lnTo>
                  <a:lnTo>
                    <a:pt x="911" y="129"/>
                  </a:lnTo>
                  <a:lnTo>
                    <a:pt x="902" y="107"/>
                  </a:lnTo>
                  <a:lnTo>
                    <a:pt x="897" y="97"/>
                  </a:lnTo>
                  <a:lnTo>
                    <a:pt x="891" y="87"/>
                  </a:lnTo>
                  <a:lnTo>
                    <a:pt x="889" y="84"/>
                  </a:lnTo>
                  <a:lnTo>
                    <a:pt x="882" y="75"/>
                  </a:lnTo>
                  <a:lnTo>
                    <a:pt x="873" y="67"/>
                  </a:lnTo>
                  <a:lnTo>
                    <a:pt x="873" y="66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49" y="49"/>
                  </a:lnTo>
                  <a:lnTo>
                    <a:pt x="823" y="36"/>
                  </a:lnTo>
                  <a:lnTo>
                    <a:pt x="795" y="26"/>
                  </a:lnTo>
                  <a:lnTo>
                    <a:pt x="765" y="17"/>
                  </a:lnTo>
                  <a:lnTo>
                    <a:pt x="735" y="11"/>
                  </a:lnTo>
                  <a:lnTo>
                    <a:pt x="731" y="11"/>
                  </a:lnTo>
                  <a:lnTo>
                    <a:pt x="702" y="6"/>
                  </a:lnTo>
                  <a:lnTo>
                    <a:pt x="673" y="3"/>
                  </a:lnTo>
                  <a:lnTo>
                    <a:pt x="648" y="0"/>
                  </a:lnTo>
                  <a:lnTo>
                    <a:pt x="647" y="0"/>
                  </a:lnTo>
                  <a:lnTo>
                    <a:pt x="615" y="1"/>
                  </a:lnTo>
                  <a:lnTo>
                    <a:pt x="586" y="1"/>
                  </a:lnTo>
                  <a:lnTo>
                    <a:pt x="560" y="1"/>
                  </a:lnTo>
                  <a:lnTo>
                    <a:pt x="536" y="1"/>
                  </a:lnTo>
                  <a:lnTo>
                    <a:pt x="515" y="1"/>
                  </a:lnTo>
                  <a:lnTo>
                    <a:pt x="495" y="1"/>
                  </a:lnTo>
                  <a:lnTo>
                    <a:pt x="477" y="1"/>
                  </a:lnTo>
                  <a:lnTo>
                    <a:pt x="461" y="1"/>
                  </a:lnTo>
                  <a:lnTo>
                    <a:pt x="428" y="4"/>
                  </a:lnTo>
                  <a:lnTo>
                    <a:pt x="396" y="8"/>
                  </a:lnTo>
                  <a:lnTo>
                    <a:pt x="392" y="9"/>
                  </a:lnTo>
                  <a:lnTo>
                    <a:pt x="375" y="12"/>
                  </a:lnTo>
                  <a:lnTo>
                    <a:pt x="356" y="16"/>
                  </a:lnTo>
                  <a:lnTo>
                    <a:pt x="336" y="22"/>
                  </a:lnTo>
                  <a:lnTo>
                    <a:pt x="315" y="28"/>
                  </a:lnTo>
                  <a:lnTo>
                    <a:pt x="314" y="28"/>
                  </a:lnTo>
                  <a:lnTo>
                    <a:pt x="312" y="29"/>
                  </a:lnTo>
                  <a:lnTo>
                    <a:pt x="301" y="36"/>
                  </a:lnTo>
                  <a:lnTo>
                    <a:pt x="290" y="43"/>
                  </a:lnTo>
                  <a:lnTo>
                    <a:pt x="266" y="55"/>
                  </a:lnTo>
                  <a:lnTo>
                    <a:pt x="259" y="57"/>
                  </a:lnTo>
                  <a:lnTo>
                    <a:pt x="252" y="59"/>
                  </a:lnTo>
                  <a:lnTo>
                    <a:pt x="245" y="61"/>
                  </a:lnTo>
                  <a:lnTo>
                    <a:pt x="242" y="63"/>
                  </a:lnTo>
                  <a:lnTo>
                    <a:pt x="237" y="66"/>
                  </a:lnTo>
                  <a:lnTo>
                    <a:pt x="212" y="81"/>
                  </a:lnTo>
                  <a:lnTo>
                    <a:pt x="183" y="95"/>
                  </a:lnTo>
                  <a:lnTo>
                    <a:pt x="155" y="110"/>
                  </a:lnTo>
                  <a:lnTo>
                    <a:pt x="142" y="119"/>
                  </a:lnTo>
                  <a:lnTo>
                    <a:pt x="139" y="121"/>
                  </a:lnTo>
                  <a:lnTo>
                    <a:pt x="127" y="129"/>
                  </a:lnTo>
                  <a:lnTo>
                    <a:pt x="110" y="142"/>
                  </a:lnTo>
                  <a:lnTo>
                    <a:pt x="95" y="157"/>
                  </a:lnTo>
                  <a:lnTo>
                    <a:pt x="80" y="172"/>
                  </a:lnTo>
                  <a:lnTo>
                    <a:pt x="74" y="181"/>
                  </a:lnTo>
                  <a:lnTo>
                    <a:pt x="72" y="184"/>
                  </a:lnTo>
                  <a:lnTo>
                    <a:pt x="68" y="190"/>
                  </a:lnTo>
                  <a:lnTo>
                    <a:pt x="64" y="196"/>
                  </a:lnTo>
                  <a:lnTo>
                    <a:pt x="62" y="201"/>
                  </a:lnTo>
                  <a:lnTo>
                    <a:pt x="60" y="205"/>
                  </a:lnTo>
                  <a:lnTo>
                    <a:pt x="59" y="208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7" y="220"/>
                  </a:lnTo>
                  <a:lnTo>
                    <a:pt x="42" y="226"/>
                  </a:lnTo>
                  <a:lnTo>
                    <a:pt x="35" y="236"/>
                  </a:lnTo>
                  <a:lnTo>
                    <a:pt x="33" y="239"/>
                  </a:lnTo>
                  <a:lnTo>
                    <a:pt x="26" y="252"/>
                  </a:lnTo>
                  <a:lnTo>
                    <a:pt x="19" y="267"/>
                  </a:lnTo>
                  <a:lnTo>
                    <a:pt x="13" y="282"/>
                  </a:lnTo>
                  <a:lnTo>
                    <a:pt x="8" y="297"/>
                  </a:lnTo>
                  <a:lnTo>
                    <a:pt x="4" y="312"/>
                  </a:lnTo>
                  <a:lnTo>
                    <a:pt x="4" y="316"/>
                  </a:lnTo>
                  <a:lnTo>
                    <a:pt x="1" y="331"/>
                  </a:lnTo>
                  <a:lnTo>
                    <a:pt x="0" y="344"/>
                  </a:lnTo>
                  <a:lnTo>
                    <a:pt x="18" y="344"/>
                  </a:lnTo>
                  <a:lnTo>
                    <a:pt x="19" y="331"/>
                  </a:lnTo>
                  <a:lnTo>
                    <a:pt x="21" y="319"/>
                  </a:lnTo>
                  <a:lnTo>
                    <a:pt x="25" y="304"/>
                  </a:lnTo>
                  <a:lnTo>
                    <a:pt x="30" y="289"/>
                  </a:lnTo>
                  <a:lnTo>
                    <a:pt x="36" y="274"/>
                  </a:lnTo>
                  <a:lnTo>
                    <a:pt x="43" y="259"/>
                  </a:lnTo>
                  <a:lnTo>
                    <a:pt x="50" y="246"/>
                  </a:lnTo>
                  <a:lnTo>
                    <a:pt x="56" y="237"/>
                  </a:lnTo>
                  <a:lnTo>
                    <a:pt x="56" y="236"/>
                  </a:lnTo>
                  <a:lnTo>
                    <a:pt x="60" y="233"/>
                  </a:lnTo>
                  <a:lnTo>
                    <a:pt x="64" y="229"/>
                  </a:lnTo>
                  <a:lnTo>
                    <a:pt x="69" y="225"/>
                  </a:lnTo>
                  <a:lnTo>
                    <a:pt x="73" y="218"/>
                  </a:lnTo>
                  <a:lnTo>
                    <a:pt x="74" y="218"/>
                  </a:lnTo>
                  <a:lnTo>
                    <a:pt x="77" y="212"/>
                  </a:lnTo>
                  <a:lnTo>
                    <a:pt x="79" y="208"/>
                  </a:lnTo>
                  <a:lnTo>
                    <a:pt x="81" y="203"/>
                  </a:lnTo>
                  <a:lnTo>
                    <a:pt x="83" y="200"/>
                  </a:lnTo>
                  <a:lnTo>
                    <a:pt x="87" y="193"/>
                  </a:lnTo>
                  <a:lnTo>
                    <a:pt x="87" y="194"/>
                  </a:lnTo>
                  <a:lnTo>
                    <a:pt x="93" y="185"/>
                  </a:lnTo>
                  <a:lnTo>
                    <a:pt x="108" y="170"/>
                  </a:lnTo>
                  <a:lnTo>
                    <a:pt x="123" y="155"/>
                  </a:lnTo>
                  <a:lnTo>
                    <a:pt x="138" y="143"/>
                  </a:lnTo>
                  <a:lnTo>
                    <a:pt x="150" y="135"/>
                  </a:lnTo>
                  <a:lnTo>
                    <a:pt x="162" y="127"/>
                  </a:lnTo>
                  <a:lnTo>
                    <a:pt x="190" y="112"/>
                  </a:lnTo>
                  <a:lnTo>
                    <a:pt x="219" y="98"/>
                  </a:lnTo>
                  <a:lnTo>
                    <a:pt x="247" y="81"/>
                  </a:lnTo>
                  <a:lnTo>
                    <a:pt x="248" y="80"/>
                  </a:lnTo>
                  <a:lnTo>
                    <a:pt x="252" y="78"/>
                  </a:lnTo>
                  <a:lnTo>
                    <a:pt x="259" y="76"/>
                  </a:lnTo>
                  <a:lnTo>
                    <a:pt x="266" y="74"/>
                  </a:lnTo>
                  <a:lnTo>
                    <a:pt x="273" y="72"/>
                  </a:lnTo>
                  <a:lnTo>
                    <a:pt x="297" y="60"/>
                  </a:lnTo>
                  <a:lnTo>
                    <a:pt x="309" y="53"/>
                  </a:lnTo>
                  <a:lnTo>
                    <a:pt x="312" y="51"/>
                  </a:lnTo>
                  <a:lnTo>
                    <a:pt x="321" y="44"/>
                  </a:lnTo>
                  <a:lnTo>
                    <a:pt x="343" y="39"/>
                  </a:lnTo>
                  <a:lnTo>
                    <a:pt x="363" y="33"/>
                  </a:lnTo>
                  <a:lnTo>
                    <a:pt x="382" y="29"/>
                  </a:lnTo>
                  <a:lnTo>
                    <a:pt x="399" y="26"/>
                  </a:lnTo>
                  <a:lnTo>
                    <a:pt x="428" y="22"/>
                  </a:lnTo>
                  <a:lnTo>
                    <a:pt x="461" y="19"/>
                  </a:lnTo>
                  <a:lnTo>
                    <a:pt x="477" y="19"/>
                  </a:lnTo>
                  <a:lnTo>
                    <a:pt x="495" y="19"/>
                  </a:lnTo>
                  <a:lnTo>
                    <a:pt x="515" y="19"/>
                  </a:lnTo>
                  <a:lnTo>
                    <a:pt x="536" y="19"/>
                  </a:lnTo>
                  <a:lnTo>
                    <a:pt x="560" y="19"/>
                  </a:lnTo>
                  <a:lnTo>
                    <a:pt x="586" y="19"/>
                  </a:lnTo>
                  <a:lnTo>
                    <a:pt x="615" y="19"/>
                  </a:lnTo>
                  <a:lnTo>
                    <a:pt x="647" y="18"/>
                  </a:lnTo>
                  <a:lnTo>
                    <a:pt x="673" y="21"/>
                  </a:lnTo>
                  <a:lnTo>
                    <a:pt x="702" y="24"/>
                  </a:lnTo>
                  <a:lnTo>
                    <a:pt x="728" y="28"/>
                  </a:lnTo>
                  <a:lnTo>
                    <a:pt x="758" y="34"/>
                  </a:lnTo>
                  <a:lnTo>
                    <a:pt x="788" y="43"/>
                  </a:lnTo>
                  <a:lnTo>
                    <a:pt x="816" y="53"/>
                  </a:lnTo>
                  <a:lnTo>
                    <a:pt x="842" y="66"/>
                  </a:lnTo>
                  <a:lnTo>
                    <a:pt x="851" y="72"/>
                  </a:lnTo>
                  <a:lnTo>
                    <a:pt x="861" y="80"/>
                  </a:lnTo>
                  <a:lnTo>
                    <a:pt x="862" y="80"/>
                  </a:lnTo>
                  <a:lnTo>
                    <a:pt x="869" y="88"/>
                  </a:lnTo>
                  <a:lnTo>
                    <a:pt x="875" y="96"/>
                  </a:lnTo>
                  <a:lnTo>
                    <a:pt x="880" y="104"/>
                  </a:lnTo>
                  <a:lnTo>
                    <a:pt x="885" y="114"/>
                  </a:lnTo>
                  <a:lnTo>
                    <a:pt x="894" y="136"/>
                  </a:lnTo>
                  <a:lnTo>
                    <a:pt x="903" y="158"/>
                  </a:lnTo>
                  <a:lnTo>
                    <a:pt x="914" y="188"/>
                  </a:lnTo>
                  <a:lnTo>
                    <a:pt x="924" y="219"/>
                  </a:lnTo>
                  <a:lnTo>
                    <a:pt x="942" y="282"/>
                  </a:lnTo>
                  <a:lnTo>
                    <a:pt x="960" y="345"/>
                  </a:lnTo>
                  <a:lnTo>
                    <a:pt x="970" y="376"/>
                  </a:lnTo>
                  <a:lnTo>
                    <a:pt x="982" y="407"/>
                  </a:lnTo>
                  <a:lnTo>
                    <a:pt x="986" y="419"/>
                  </a:lnTo>
                  <a:lnTo>
                    <a:pt x="990" y="430"/>
                  </a:lnTo>
                  <a:lnTo>
                    <a:pt x="994" y="440"/>
                  </a:lnTo>
                  <a:lnTo>
                    <a:pt x="1001" y="45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12" name="Freeform 637"/>
            <p:cNvSpPr>
              <a:spLocks/>
            </p:cNvSpPr>
            <p:nvPr/>
          </p:nvSpPr>
          <p:spPr bwMode="auto">
            <a:xfrm>
              <a:off x="549" y="4110"/>
              <a:ext cx="657" cy="499"/>
            </a:xfrm>
            <a:custGeom>
              <a:avLst/>
              <a:gdLst>
                <a:gd name="T0" fmla="*/ 975 w 424"/>
                <a:gd name="T1" fmla="*/ 0 h 510"/>
                <a:gd name="T2" fmla="*/ 941 w 424"/>
                <a:gd name="T3" fmla="*/ 95 h 510"/>
                <a:gd name="T4" fmla="*/ 900 w 424"/>
                <a:gd name="T5" fmla="*/ 187 h 510"/>
                <a:gd name="T6" fmla="*/ 891 w 424"/>
                <a:gd name="T7" fmla="*/ 223 h 510"/>
                <a:gd name="T8" fmla="*/ 879 w 424"/>
                <a:gd name="T9" fmla="*/ 264 h 510"/>
                <a:gd name="T10" fmla="*/ 871 w 424"/>
                <a:gd name="T11" fmla="*/ 281 h 510"/>
                <a:gd name="T12" fmla="*/ 844 w 424"/>
                <a:gd name="T13" fmla="*/ 318 h 510"/>
                <a:gd name="T14" fmla="*/ 831 w 424"/>
                <a:gd name="T15" fmla="*/ 331 h 510"/>
                <a:gd name="T16" fmla="*/ 812 w 424"/>
                <a:gd name="T17" fmla="*/ 340 h 510"/>
                <a:gd name="T18" fmla="*/ 786 w 424"/>
                <a:gd name="T19" fmla="*/ 351 h 510"/>
                <a:gd name="T20" fmla="*/ 730 w 424"/>
                <a:gd name="T21" fmla="*/ 372 h 510"/>
                <a:gd name="T22" fmla="*/ 672 w 424"/>
                <a:gd name="T23" fmla="*/ 386 h 510"/>
                <a:gd name="T24" fmla="*/ 611 w 424"/>
                <a:gd name="T25" fmla="*/ 401 h 510"/>
                <a:gd name="T26" fmla="*/ 519 w 424"/>
                <a:gd name="T27" fmla="*/ 415 h 510"/>
                <a:gd name="T28" fmla="*/ 333 w 424"/>
                <a:gd name="T29" fmla="*/ 431 h 510"/>
                <a:gd name="T30" fmla="*/ 243 w 424"/>
                <a:gd name="T31" fmla="*/ 440 h 510"/>
                <a:gd name="T32" fmla="*/ 115 w 424"/>
                <a:gd name="T33" fmla="*/ 450 h 510"/>
                <a:gd name="T34" fmla="*/ 57 w 424"/>
                <a:gd name="T35" fmla="*/ 459 h 510"/>
                <a:gd name="T36" fmla="*/ 23 w 424"/>
                <a:gd name="T37" fmla="*/ 467 h 510"/>
                <a:gd name="T38" fmla="*/ 31 w 424"/>
                <a:gd name="T39" fmla="*/ 488 h 510"/>
                <a:gd name="T40" fmla="*/ 74 w 424"/>
                <a:gd name="T41" fmla="*/ 475 h 510"/>
                <a:gd name="T42" fmla="*/ 132 w 424"/>
                <a:gd name="T43" fmla="*/ 466 h 510"/>
                <a:gd name="T44" fmla="*/ 253 w 424"/>
                <a:gd name="T45" fmla="*/ 457 h 510"/>
                <a:gd name="T46" fmla="*/ 350 w 424"/>
                <a:gd name="T47" fmla="*/ 448 h 510"/>
                <a:gd name="T48" fmla="*/ 536 w 424"/>
                <a:gd name="T49" fmla="*/ 431 h 510"/>
                <a:gd name="T50" fmla="*/ 626 w 424"/>
                <a:gd name="T51" fmla="*/ 418 h 510"/>
                <a:gd name="T52" fmla="*/ 690 w 424"/>
                <a:gd name="T53" fmla="*/ 403 h 510"/>
                <a:gd name="T54" fmla="*/ 761 w 424"/>
                <a:gd name="T55" fmla="*/ 384 h 510"/>
                <a:gd name="T56" fmla="*/ 817 w 424"/>
                <a:gd name="T57" fmla="*/ 364 h 510"/>
                <a:gd name="T58" fmla="*/ 848 w 424"/>
                <a:gd name="T59" fmla="*/ 350 h 510"/>
                <a:gd name="T60" fmla="*/ 866 w 424"/>
                <a:gd name="T61" fmla="*/ 340 h 510"/>
                <a:gd name="T62" fmla="*/ 886 w 424"/>
                <a:gd name="T63" fmla="*/ 325 h 510"/>
                <a:gd name="T64" fmla="*/ 913 w 424"/>
                <a:gd name="T65" fmla="*/ 288 h 510"/>
                <a:gd name="T66" fmla="*/ 913 w 424"/>
                <a:gd name="T67" fmla="*/ 285 h 510"/>
                <a:gd name="T68" fmla="*/ 930 w 424"/>
                <a:gd name="T69" fmla="*/ 244 h 510"/>
                <a:gd name="T70" fmla="*/ 939 w 424"/>
                <a:gd name="T71" fmla="*/ 204 h 510"/>
                <a:gd name="T72" fmla="*/ 962 w 424"/>
                <a:gd name="T73" fmla="*/ 142 h 510"/>
                <a:gd name="T74" fmla="*/ 1001 w 424"/>
                <a:gd name="T75" fmla="*/ 48 h 5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4"/>
                <a:gd name="T115" fmla="*/ 0 h 510"/>
                <a:gd name="T116" fmla="*/ 424 w 424"/>
                <a:gd name="T117" fmla="*/ 510 h 5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4" h="510">
                  <a:moveTo>
                    <a:pt x="424" y="2"/>
                  </a:moveTo>
                  <a:lnTo>
                    <a:pt x="406" y="0"/>
                  </a:lnTo>
                  <a:lnTo>
                    <a:pt x="399" y="50"/>
                  </a:lnTo>
                  <a:lnTo>
                    <a:pt x="392" y="99"/>
                  </a:lnTo>
                  <a:lnTo>
                    <a:pt x="383" y="148"/>
                  </a:lnTo>
                  <a:lnTo>
                    <a:pt x="375" y="195"/>
                  </a:lnTo>
                  <a:lnTo>
                    <a:pt x="373" y="213"/>
                  </a:lnTo>
                  <a:lnTo>
                    <a:pt x="371" y="233"/>
                  </a:lnTo>
                  <a:lnTo>
                    <a:pt x="369" y="254"/>
                  </a:lnTo>
                  <a:lnTo>
                    <a:pt x="366" y="276"/>
                  </a:lnTo>
                  <a:lnTo>
                    <a:pt x="363" y="293"/>
                  </a:lnTo>
                  <a:lnTo>
                    <a:pt x="358" y="314"/>
                  </a:lnTo>
                  <a:lnTo>
                    <a:pt x="352" y="332"/>
                  </a:lnTo>
                  <a:lnTo>
                    <a:pt x="349" y="340"/>
                  </a:lnTo>
                  <a:lnTo>
                    <a:pt x="346" y="345"/>
                  </a:lnTo>
                  <a:lnTo>
                    <a:pt x="338" y="356"/>
                  </a:lnTo>
                  <a:lnTo>
                    <a:pt x="327" y="367"/>
                  </a:lnTo>
                  <a:lnTo>
                    <a:pt x="316" y="378"/>
                  </a:lnTo>
                  <a:lnTo>
                    <a:pt x="304" y="388"/>
                  </a:lnTo>
                  <a:lnTo>
                    <a:pt x="280" y="404"/>
                  </a:lnTo>
                  <a:lnTo>
                    <a:pt x="254" y="419"/>
                  </a:lnTo>
                  <a:lnTo>
                    <a:pt x="235" y="426"/>
                  </a:lnTo>
                  <a:lnTo>
                    <a:pt x="216" y="433"/>
                  </a:lnTo>
                  <a:lnTo>
                    <a:pt x="178" y="443"/>
                  </a:lnTo>
                  <a:lnTo>
                    <a:pt x="139" y="451"/>
                  </a:lnTo>
                  <a:lnTo>
                    <a:pt x="101" y="460"/>
                  </a:lnTo>
                  <a:lnTo>
                    <a:pt x="73" y="464"/>
                  </a:lnTo>
                  <a:lnTo>
                    <a:pt x="48" y="470"/>
                  </a:lnTo>
                  <a:lnTo>
                    <a:pt x="35" y="474"/>
                  </a:lnTo>
                  <a:lnTo>
                    <a:pt x="24" y="479"/>
                  </a:lnTo>
                  <a:lnTo>
                    <a:pt x="13" y="486"/>
                  </a:lnTo>
                  <a:lnTo>
                    <a:pt x="10" y="488"/>
                  </a:lnTo>
                  <a:lnTo>
                    <a:pt x="0" y="498"/>
                  </a:lnTo>
                  <a:lnTo>
                    <a:pt x="13" y="510"/>
                  </a:lnTo>
                  <a:lnTo>
                    <a:pt x="23" y="502"/>
                  </a:lnTo>
                  <a:lnTo>
                    <a:pt x="31" y="496"/>
                  </a:lnTo>
                  <a:lnTo>
                    <a:pt x="42" y="491"/>
                  </a:lnTo>
                  <a:lnTo>
                    <a:pt x="55" y="487"/>
                  </a:lnTo>
                  <a:lnTo>
                    <a:pt x="80" y="481"/>
                  </a:lnTo>
                  <a:lnTo>
                    <a:pt x="105" y="477"/>
                  </a:lnTo>
                  <a:lnTo>
                    <a:pt x="146" y="468"/>
                  </a:lnTo>
                  <a:lnTo>
                    <a:pt x="185" y="460"/>
                  </a:lnTo>
                  <a:lnTo>
                    <a:pt x="223" y="450"/>
                  </a:lnTo>
                  <a:lnTo>
                    <a:pt x="242" y="443"/>
                  </a:lnTo>
                  <a:lnTo>
                    <a:pt x="261" y="436"/>
                  </a:lnTo>
                  <a:lnTo>
                    <a:pt x="261" y="435"/>
                  </a:lnTo>
                  <a:lnTo>
                    <a:pt x="287" y="421"/>
                  </a:lnTo>
                  <a:lnTo>
                    <a:pt x="314" y="403"/>
                  </a:lnTo>
                  <a:lnTo>
                    <a:pt x="317" y="401"/>
                  </a:lnTo>
                  <a:lnTo>
                    <a:pt x="329" y="391"/>
                  </a:lnTo>
                  <a:lnTo>
                    <a:pt x="340" y="380"/>
                  </a:lnTo>
                  <a:lnTo>
                    <a:pt x="351" y="369"/>
                  </a:lnTo>
                  <a:lnTo>
                    <a:pt x="353" y="366"/>
                  </a:lnTo>
                  <a:lnTo>
                    <a:pt x="361" y="355"/>
                  </a:lnTo>
                  <a:lnTo>
                    <a:pt x="366" y="347"/>
                  </a:lnTo>
                  <a:lnTo>
                    <a:pt x="369" y="339"/>
                  </a:lnTo>
                  <a:lnTo>
                    <a:pt x="375" y="321"/>
                  </a:lnTo>
                  <a:lnTo>
                    <a:pt x="380" y="300"/>
                  </a:lnTo>
                  <a:lnTo>
                    <a:pt x="380" y="297"/>
                  </a:lnTo>
                  <a:lnTo>
                    <a:pt x="384" y="276"/>
                  </a:lnTo>
                  <a:lnTo>
                    <a:pt x="387" y="254"/>
                  </a:lnTo>
                  <a:lnTo>
                    <a:pt x="389" y="233"/>
                  </a:lnTo>
                  <a:lnTo>
                    <a:pt x="391" y="213"/>
                  </a:lnTo>
                  <a:lnTo>
                    <a:pt x="393" y="198"/>
                  </a:lnTo>
                  <a:lnTo>
                    <a:pt x="401" y="148"/>
                  </a:lnTo>
                  <a:lnTo>
                    <a:pt x="410" y="99"/>
                  </a:lnTo>
                  <a:lnTo>
                    <a:pt x="417" y="50"/>
                  </a:lnTo>
                  <a:lnTo>
                    <a:pt x="424" y="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13" name="Freeform 639"/>
            <p:cNvSpPr>
              <a:spLocks/>
            </p:cNvSpPr>
            <p:nvPr/>
          </p:nvSpPr>
          <p:spPr bwMode="auto">
            <a:xfrm>
              <a:off x="568" y="4603"/>
              <a:ext cx="719" cy="426"/>
            </a:xfrm>
            <a:custGeom>
              <a:avLst/>
              <a:gdLst>
                <a:gd name="T0" fmla="*/ 17 w 464"/>
                <a:gd name="T1" fmla="*/ 0 h 434"/>
                <a:gd name="T2" fmla="*/ 8 w 464"/>
                <a:gd name="T3" fmla="*/ 16 h 434"/>
                <a:gd name="T4" fmla="*/ 0 w 464"/>
                <a:gd name="T5" fmla="*/ 35 h 434"/>
                <a:gd name="T6" fmla="*/ 3 w 464"/>
                <a:gd name="T7" fmla="*/ 48 h 434"/>
                <a:gd name="T8" fmla="*/ 14 w 464"/>
                <a:gd name="T9" fmla="*/ 64 h 434"/>
                <a:gd name="T10" fmla="*/ 29 w 464"/>
                <a:gd name="T11" fmla="*/ 74 h 434"/>
                <a:gd name="T12" fmla="*/ 71 w 464"/>
                <a:gd name="T13" fmla="*/ 89 h 434"/>
                <a:gd name="T14" fmla="*/ 115 w 464"/>
                <a:gd name="T15" fmla="*/ 99 h 434"/>
                <a:gd name="T16" fmla="*/ 167 w 464"/>
                <a:gd name="T17" fmla="*/ 105 h 434"/>
                <a:gd name="T18" fmla="*/ 263 w 464"/>
                <a:gd name="T19" fmla="*/ 111 h 434"/>
                <a:gd name="T20" fmla="*/ 366 w 464"/>
                <a:gd name="T21" fmla="*/ 111 h 434"/>
                <a:gd name="T22" fmla="*/ 462 w 464"/>
                <a:gd name="T23" fmla="*/ 109 h 434"/>
                <a:gd name="T24" fmla="*/ 538 w 464"/>
                <a:gd name="T25" fmla="*/ 107 h 434"/>
                <a:gd name="T26" fmla="*/ 604 w 464"/>
                <a:gd name="T27" fmla="*/ 115 h 434"/>
                <a:gd name="T28" fmla="*/ 691 w 464"/>
                <a:gd name="T29" fmla="*/ 133 h 434"/>
                <a:gd name="T30" fmla="*/ 770 w 464"/>
                <a:gd name="T31" fmla="*/ 161 h 434"/>
                <a:gd name="T32" fmla="*/ 824 w 464"/>
                <a:gd name="T33" fmla="*/ 194 h 434"/>
                <a:gd name="T34" fmla="*/ 840 w 464"/>
                <a:gd name="T35" fmla="*/ 214 h 434"/>
                <a:gd name="T36" fmla="*/ 866 w 464"/>
                <a:gd name="T37" fmla="*/ 288 h 434"/>
                <a:gd name="T38" fmla="*/ 883 w 464"/>
                <a:gd name="T39" fmla="*/ 328 h 434"/>
                <a:gd name="T40" fmla="*/ 905 w 464"/>
                <a:gd name="T41" fmla="*/ 363 h 434"/>
                <a:gd name="T42" fmla="*/ 908 w 464"/>
                <a:gd name="T43" fmla="*/ 369 h 434"/>
                <a:gd name="T44" fmla="*/ 925 w 464"/>
                <a:gd name="T45" fmla="*/ 387 h 434"/>
                <a:gd name="T46" fmla="*/ 939 w 464"/>
                <a:gd name="T47" fmla="*/ 397 h 434"/>
                <a:gd name="T48" fmla="*/ 953 w 464"/>
                <a:gd name="T49" fmla="*/ 403 h 434"/>
                <a:gd name="T50" fmla="*/ 970 w 464"/>
                <a:gd name="T51" fmla="*/ 408 h 434"/>
                <a:gd name="T52" fmla="*/ 996 w 464"/>
                <a:gd name="T53" fmla="*/ 412 h 434"/>
                <a:gd name="T54" fmla="*/ 1026 w 464"/>
                <a:gd name="T55" fmla="*/ 416 h 434"/>
                <a:gd name="T56" fmla="*/ 1043 w 464"/>
                <a:gd name="T57" fmla="*/ 417 h 434"/>
                <a:gd name="T58" fmla="*/ 1066 w 464"/>
                <a:gd name="T59" fmla="*/ 418 h 434"/>
                <a:gd name="T60" fmla="*/ 1085 w 464"/>
                <a:gd name="T61" fmla="*/ 417 h 434"/>
                <a:gd name="T62" fmla="*/ 1114 w 464"/>
                <a:gd name="T63" fmla="*/ 417 h 434"/>
                <a:gd name="T64" fmla="*/ 1097 w 464"/>
                <a:gd name="T65" fmla="*/ 399 h 434"/>
                <a:gd name="T66" fmla="*/ 1074 w 464"/>
                <a:gd name="T67" fmla="*/ 399 h 434"/>
                <a:gd name="T68" fmla="*/ 1052 w 464"/>
                <a:gd name="T69" fmla="*/ 400 h 434"/>
                <a:gd name="T70" fmla="*/ 1043 w 464"/>
                <a:gd name="T71" fmla="*/ 399 h 434"/>
                <a:gd name="T72" fmla="*/ 1013 w 464"/>
                <a:gd name="T73" fmla="*/ 396 h 434"/>
                <a:gd name="T74" fmla="*/ 984 w 464"/>
                <a:gd name="T75" fmla="*/ 392 h 434"/>
                <a:gd name="T76" fmla="*/ 984 w 464"/>
                <a:gd name="T77" fmla="*/ 392 h 434"/>
                <a:gd name="T78" fmla="*/ 973 w 464"/>
                <a:gd name="T79" fmla="*/ 386 h 434"/>
                <a:gd name="T80" fmla="*/ 953 w 464"/>
                <a:gd name="T81" fmla="*/ 368 h 434"/>
                <a:gd name="T82" fmla="*/ 947 w 464"/>
                <a:gd name="T83" fmla="*/ 358 h 434"/>
                <a:gd name="T84" fmla="*/ 934 w 464"/>
                <a:gd name="T85" fmla="*/ 340 h 434"/>
                <a:gd name="T86" fmla="*/ 925 w 464"/>
                <a:gd name="T87" fmla="*/ 321 h 434"/>
                <a:gd name="T88" fmla="*/ 899 w 464"/>
                <a:gd name="T89" fmla="*/ 249 h 434"/>
                <a:gd name="T90" fmla="*/ 874 w 464"/>
                <a:gd name="T91" fmla="*/ 198 h 434"/>
                <a:gd name="T92" fmla="*/ 840 w 464"/>
                <a:gd name="T93" fmla="*/ 169 h 434"/>
                <a:gd name="T94" fmla="*/ 803 w 464"/>
                <a:gd name="T95" fmla="*/ 148 h 434"/>
                <a:gd name="T96" fmla="*/ 721 w 464"/>
                <a:gd name="T97" fmla="*/ 121 h 434"/>
                <a:gd name="T98" fmla="*/ 668 w 464"/>
                <a:gd name="T99" fmla="*/ 107 h 434"/>
                <a:gd name="T100" fmla="*/ 572 w 464"/>
                <a:gd name="T101" fmla="*/ 90 h 434"/>
                <a:gd name="T102" fmla="*/ 538 w 464"/>
                <a:gd name="T103" fmla="*/ 89 h 434"/>
                <a:gd name="T104" fmla="*/ 462 w 464"/>
                <a:gd name="T105" fmla="*/ 91 h 434"/>
                <a:gd name="T106" fmla="*/ 366 w 464"/>
                <a:gd name="T107" fmla="*/ 93 h 434"/>
                <a:gd name="T108" fmla="*/ 263 w 464"/>
                <a:gd name="T109" fmla="*/ 93 h 434"/>
                <a:gd name="T110" fmla="*/ 175 w 464"/>
                <a:gd name="T111" fmla="*/ 87 h 434"/>
                <a:gd name="T112" fmla="*/ 132 w 464"/>
                <a:gd name="T113" fmla="*/ 82 h 434"/>
                <a:gd name="T114" fmla="*/ 71 w 464"/>
                <a:gd name="T115" fmla="*/ 67 h 434"/>
                <a:gd name="T116" fmla="*/ 56 w 464"/>
                <a:gd name="T117" fmla="*/ 57 h 434"/>
                <a:gd name="T118" fmla="*/ 45 w 464"/>
                <a:gd name="T119" fmla="*/ 43 h 434"/>
                <a:gd name="T120" fmla="*/ 45 w 464"/>
                <a:gd name="T121" fmla="*/ 27 h 434"/>
                <a:gd name="T122" fmla="*/ 48 w 464"/>
                <a:gd name="T123" fmla="*/ 19 h 4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4"/>
                <a:gd name="T187" fmla="*/ 0 h 434"/>
                <a:gd name="T188" fmla="*/ 464 w 464"/>
                <a:gd name="T189" fmla="*/ 434 h 4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4" h="434">
                  <a:moveTo>
                    <a:pt x="24" y="6"/>
                  </a:moveTo>
                  <a:lnTo>
                    <a:pt x="7" y="0"/>
                  </a:lnTo>
                  <a:lnTo>
                    <a:pt x="3" y="12"/>
                  </a:lnTo>
                  <a:lnTo>
                    <a:pt x="3" y="16"/>
                  </a:lnTo>
                  <a:lnTo>
                    <a:pt x="1" y="27"/>
                  </a:lnTo>
                  <a:lnTo>
                    <a:pt x="0" y="37"/>
                  </a:lnTo>
                  <a:lnTo>
                    <a:pt x="1" y="47"/>
                  </a:lnTo>
                  <a:lnTo>
                    <a:pt x="1" y="50"/>
                  </a:lnTo>
                  <a:lnTo>
                    <a:pt x="3" y="59"/>
                  </a:lnTo>
                  <a:lnTo>
                    <a:pt x="6" y="66"/>
                  </a:lnTo>
                  <a:lnTo>
                    <a:pt x="10" y="73"/>
                  </a:lnTo>
                  <a:lnTo>
                    <a:pt x="12" y="76"/>
                  </a:lnTo>
                  <a:lnTo>
                    <a:pt x="17" y="82"/>
                  </a:lnTo>
                  <a:lnTo>
                    <a:pt x="30" y="93"/>
                  </a:lnTo>
                  <a:lnTo>
                    <a:pt x="33" y="95"/>
                  </a:lnTo>
                  <a:lnTo>
                    <a:pt x="48" y="103"/>
                  </a:lnTo>
                  <a:lnTo>
                    <a:pt x="66" y="108"/>
                  </a:lnTo>
                  <a:lnTo>
                    <a:pt x="70" y="109"/>
                  </a:lnTo>
                  <a:lnTo>
                    <a:pt x="89" y="112"/>
                  </a:lnTo>
                  <a:lnTo>
                    <a:pt x="110" y="115"/>
                  </a:lnTo>
                  <a:lnTo>
                    <a:pt x="131" y="115"/>
                  </a:lnTo>
                  <a:lnTo>
                    <a:pt x="152" y="115"/>
                  </a:lnTo>
                  <a:lnTo>
                    <a:pt x="173" y="115"/>
                  </a:lnTo>
                  <a:lnTo>
                    <a:pt x="192" y="113"/>
                  </a:lnTo>
                  <a:lnTo>
                    <a:pt x="209" y="112"/>
                  </a:lnTo>
                  <a:lnTo>
                    <a:pt x="224" y="111"/>
                  </a:lnTo>
                  <a:lnTo>
                    <a:pt x="234" y="111"/>
                  </a:lnTo>
                  <a:lnTo>
                    <a:pt x="252" y="119"/>
                  </a:lnTo>
                  <a:lnTo>
                    <a:pt x="271" y="128"/>
                  </a:lnTo>
                  <a:lnTo>
                    <a:pt x="288" y="139"/>
                  </a:lnTo>
                  <a:lnTo>
                    <a:pt x="305" y="152"/>
                  </a:lnTo>
                  <a:lnTo>
                    <a:pt x="321" y="167"/>
                  </a:lnTo>
                  <a:lnTo>
                    <a:pt x="333" y="183"/>
                  </a:lnTo>
                  <a:lnTo>
                    <a:pt x="343" y="202"/>
                  </a:lnTo>
                  <a:lnTo>
                    <a:pt x="347" y="213"/>
                  </a:lnTo>
                  <a:lnTo>
                    <a:pt x="350" y="222"/>
                  </a:lnTo>
                  <a:lnTo>
                    <a:pt x="356" y="259"/>
                  </a:lnTo>
                  <a:lnTo>
                    <a:pt x="361" y="298"/>
                  </a:lnTo>
                  <a:lnTo>
                    <a:pt x="367" y="336"/>
                  </a:lnTo>
                  <a:lnTo>
                    <a:pt x="368" y="340"/>
                  </a:lnTo>
                  <a:lnTo>
                    <a:pt x="372" y="359"/>
                  </a:lnTo>
                  <a:lnTo>
                    <a:pt x="377" y="377"/>
                  </a:lnTo>
                  <a:lnTo>
                    <a:pt x="378" y="383"/>
                  </a:lnTo>
                  <a:lnTo>
                    <a:pt x="380" y="389"/>
                  </a:lnTo>
                  <a:lnTo>
                    <a:pt x="385" y="401"/>
                  </a:lnTo>
                  <a:lnTo>
                    <a:pt x="388" y="407"/>
                  </a:lnTo>
                  <a:lnTo>
                    <a:pt x="391" y="412"/>
                  </a:lnTo>
                  <a:lnTo>
                    <a:pt x="393" y="415"/>
                  </a:lnTo>
                  <a:lnTo>
                    <a:pt x="397" y="419"/>
                  </a:lnTo>
                  <a:lnTo>
                    <a:pt x="400" y="421"/>
                  </a:lnTo>
                  <a:lnTo>
                    <a:pt x="404" y="424"/>
                  </a:lnTo>
                  <a:lnTo>
                    <a:pt x="410" y="426"/>
                  </a:lnTo>
                  <a:lnTo>
                    <a:pt x="415" y="428"/>
                  </a:lnTo>
                  <a:lnTo>
                    <a:pt x="422" y="430"/>
                  </a:lnTo>
                  <a:lnTo>
                    <a:pt x="427" y="432"/>
                  </a:lnTo>
                  <a:lnTo>
                    <a:pt x="431" y="433"/>
                  </a:lnTo>
                  <a:lnTo>
                    <a:pt x="434" y="433"/>
                  </a:lnTo>
                  <a:lnTo>
                    <a:pt x="438" y="434"/>
                  </a:lnTo>
                  <a:lnTo>
                    <a:pt x="444" y="434"/>
                  </a:lnTo>
                  <a:lnTo>
                    <a:pt x="447" y="433"/>
                  </a:lnTo>
                  <a:lnTo>
                    <a:pt x="452" y="433"/>
                  </a:lnTo>
                  <a:lnTo>
                    <a:pt x="457" y="433"/>
                  </a:lnTo>
                  <a:lnTo>
                    <a:pt x="464" y="433"/>
                  </a:lnTo>
                  <a:lnTo>
                    <a:pt x="464" y="415"/>
                  </a:lnTo>
                  <a:lnTo>
                    <a:pt x="457" y="415"/>
                  </a:lnTo>
                  <a:lnTo>
                    <a:pt x="452" y="415"/>
                  </a:lnTo>
                  <a:lnTo>
                    <a:pt x="447" y="415"/>
                  </a:lnTo>
                  <a:lnTo>
                    <a:pt x="444" y="416"/>
                  </a:lnTo>
                  <a:lnTo>
                    <a:pt x="438" y="416"/>
                  </a:lnTo>
                  <a:lnTo>
                    <a:pt x="436" y="415"/>
                  </a:lnTo>
                  <a:lnTo>
                    <a:pt x="434" y="415"/>
                  </a:lnTo>
                  <a:lnTo>
                    <a:pt x="429" y="413"/>
                  </a:lnTo>
                  <a:lnTo>
                    <a:pt x="422" y="411"/>
                  </a:lnTo>
                  <a:lnTo>
                    <a:pt x="417" y="409"/>
                  </a:lnTo>
                  <a:lnTo>
                    <a:pt x="410" y="407"/>
                  </a:lnTo>
                  <a:lnTo>
                    <a:pt x="410" y="406"/>
                  </a:lnTo>
                  <a:lnTo>
                    <a:pt x="406" y="403"/>
                  </a:lnTo>
                  <a:lnTo>
                    <a:pt x="405" y="400"/>
                  </a:lnTo>
                  <a:lnTo>
                    <a:pt x="402" y="394"/>
                  </a:lnTo>
                  <a:lnTo>
                    <a:pt x="397" y="382"/>
                  </a:lnTo>
                  <a:lnTo>
                    <a:pt x="395" y="376"/>
                  </a:lnTo>
                  <a:lnTo>
                    <a:pt x="394" y="372"/>
                  </a:lnTo>
                  <a:lnTo>
                    <a:pt x="389" y="352"/>
                  </a:lnTo>
                  <a:lnTo>
                    <a:pt x="385" y="333"/>
                  </a:lnTo>
                  <a:lnTo>
                    <a:pt x="379" y="298"/>
                  </a:lnTo>
                  <a:lnTo>
                    <a:pt x="374" y="259"/>
                  </a:lnTo>
                  <a:lnTo>
                    <a:pt x="367" y="218"/>
                  </a:lnTo>
                  <a:lnTo>
                    <a:pt x="364" y="206"/>
                  </a:lnTo>
                  <a:lnTo>
                    <a:pt x="360" y="195"/>
                  </a:lnTo>
                  <a:lnTo>
                    <a:pt x="350" y="175"/>
                  </a:lnTo>
                  <a:lnTo>
                    <a:pt x="348" y="172"/>
                  </a:lnTo>
                  <a:lnTo>
                    <a:pt x="334" y="154"/>
                  </a:lnTo>
                  <a:lnTo>
                    <a:pt x="318" y="139"/>
                  </a:lnTo>
                  <a:lnTo>
                    <a:pt x="300" y="125"/>
                  </a:lnTo>
                  <a:lnTo>
                    <a:pt x="297" y="123"/>
                  </a:lnTo>
                  <a:lnTo>
                    <a:pt x="278" y="111"/>
                  </a:lnTo>
                  <a:lnTo>
                    <a:pt x="259" y="102"/>
                  </a:lnTo>
                  <a:lnTo>
                    <a:pt x="238" y="94"/>
                  </a:lnTo>
                  <a:lnTo>
                    <a:pt x="235" y="93"/>
                  </a:lnTo>
                  <a:lnTo>
                    <a:pt x="224" y="93"/>
                  </a:lnTo>
                  <a:lnTo>
                    <a:pt x="209" y="94"/>
                  </a:lnTo>
                  <a:lnTo>
                    <a:pt x="192" y="95"/>
                  </a:lnTo>
                  <a:lnTo>
                    <a:pt x="173" y="97"/>
                  </a:lnTo>
                  <a:lnTo>
                    <a:pt x="152" y="97"/>
                  </a:lnTo>
                  <a:lnTo>
                    <a:pt x="131" y="97"/>
                  </a:lnTo>
                  <a:lnTo>
                    <a:pt x="110" y="97"/>
                  </a:lnTo>
                  <a:lnTo>
                    <a:pt x="89" y="94"/>
                  </a:lnTo>
                  <a:lnTo>
                    <a:pt x="73" y="91"/>
                  </a:lnTo>
                  <a:lnTo>
                    <a:pt x="55" y="86"/>
                  </a:lnTo>
                  <a:lnTo>
                    <a:pt x="41" y="78"/>
                  </a:lnTo>
                  <a:lnTo>
                    <a:pt x="30" y="69"/>
                  </a:lnTo>
                  <a:lnTo>
                    <a:pt x="26" y="64"/>
                  </a:lnTo>
                  <a:lnTo>
                    <a:pt x="23" y="59"/>
                  </a:lnTo>
                  <a:lnTo>
                    <a:pt x="20" y="52"/>
                  </a:lnTo>
                  <a:lnTo>
                    <a:pt x="19" y="45"/>
                  </a:lnTo>
                  <a:lnTo>
                    <a:pt x="18" y="37"/>
                  </a:lnTo>
                  <a:lnTo>
                    <a:pt x="19" y="27"/>
                  </a:lnTo>
                  <a:lnTo>
                    <a:pt x="20" y="19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grpSp>
          <p:nvGrpSpPr>
            <p:cNvPr id="64814" name="Group 641"/>
            <p:cNvGrpSpPr>
              <a:grpSpLocks/>
            </p:cNvGrpSpPr>
            <p:nvPr/>
          </p:nvGrpSpPr>
          <p:grpSpPr bwMode="auto">
            <a:xfrm>
              <a:off x="1245" y="4741"/>
              <a:ext cx="156" cy="287"/>
              <a:chOff x="1623" y="3604"/>
              <a:chExt cx="101" cy="293"/>
            </a:xfrm>
          </p:grpSpPr>
          <p:sp>
            <p:nvSpPr>
              <p:cNvPr id="64847" name="Freeform 642"/>
              <p:cNvSpPr>
                <a:spLocks/>
              </p:cNvSpPr>
              <p:nvPr/>
            </p:nvSpPr>
            <p:spPr bwMode="auto">
              <a:xfrm>
                <a:off x="1631" y="3612"/>
                <a:ext cx="93" cy="285"/>
              </a:xfrm>
              <a:custGeom>
                <a:avLst/>
                <a:gdLst>
                  <a:gd name="T0" fmla="*/ 25 w 93"/>
                  <a:gd name="T1" fmla="*/ 285 h 285"/>
                  <a:gd name="T2" fmla="*/ 38 w 93"/>
                  <a:gd name="T3" fmla="*/ 283 h 285"/>
                  <a:gd name="T4" fmla="*/ 46 w 93"/>
                  <a:gd name="T5" fmla="*/ 282 h 285"/>
                  <a:gd name="T6" fmla="*/ 54 w 93"/>
                  <a:gd name="T7" fmla="*/ 280 h 285"/>
                  <a:gd name="T8" fmla="*/ 61 w 93"/>
                  <a:gd name="T9" fmla="*/ 275 h 285"/>
                  <a:gd name="T10" fmla="*/ 70 w 93"/>
                  <a:gd name="T11" fmla="*/ 264 h 285"/>
                  <a:gd name="T12" fmla="*/ 77 w 93"/>
                  <a:gd name="T13" fmla="*/ 254 h 285"/>
                  <a:gd name="T14" fmla="*/ 85 w 93"/>
                  <a:gd name="T15" fmla="*/ 241 h 285"/>
                  <a:gd name="T16" fmla="*/ 88 w 93"/>
                  <a:gd name="T17" fmla="*/ 236 h 285"/>
                  <a:gd name="T18" fmla="*/ 89 w 93"/>
                  <a:gd name="T19" fmla="*/ 233 h 285"/>
                  <a:gd name="T20" fmla="*/ 93 w 93"/>
                  <a:gd name="T21" fmla="*/ 210 h 285"/>
                  <a:gd name="T22" fmla="*/ 91 w 93"/>
                  <a:gd name="T23" fmla="*/ 164 h 285"/>
                  <a:gd name="T24" fmla="*/ 86 w 93"/>
                  <a:gd name="T25" fmla="*/ 138 h 285"/>
                  <a:gd name="T26" fmla="*/ 71 w 93"/>
                  <a:gd name="T27" fmla="*/ 93 h 285"/>
                  <a:gd name="T28" fmla="*/ 59 w 93"/>
                  <a:gd name="T29" fmla="*/ 71 h 285"/>
                  <a:gd name="T30" fmla="*/ 50 w 93"/>
                  <a:gd name="T31" fmla="*/ 56 h 285"/>
                  <a:gd name="T32" fmla="*/ 47 w 93"/>
                  <a:gd name="T33" fmla="*/ 47 h 285"/>
                  <a:gd name="T34" fmla="*/ 45 w 93"/>
                  <a:gd name="T35" fmla="*/ 42 h 285"/>
                  <a:gd name="T36" fmla="*/ 43 w 93"/>
                  <a:gd name="T37" fmla="*/ 38 h 285"/>
                  <a:gd name="T38" fmla="*/ 36 w 93"/>
                  <a:gd name="T39" fmla="*/ 35 h 285"/>
                  <a:gd name="T40" fmla="*/ 33 w 93"/>
                  <a:gd name="T41" fmla="*/ 34 h 285"/>
                  <a:gd name="T42" fmla="*/ 30 w 93"/>
                  <a:gd name="T43" fmla="*/ 30 h 285"/>
                  <a:gd name="T44" fmla="*/ 20 w 93"/>
                  <a:gd name="T45" fmla="*/ 16 h 285"/>
                  <a:gd name="T46" fmla="*/ 18 w 93"/>
                  <a:gd name="T47" fmla="*/ 8 h 285"/>
                  <a:gd name="T48" fmla="*/ 17 w 93"/>
                  <a:gd name="T49" fmla="*/ 7 h 285"/>
                  <a:gd name="T50" fmla="*/ 15 w 93"/>
                  <a:gd name="T51" fmla="*/ 3 h 285"/>
                  <a:gd name="T52" fmla="*/ 8 w 93"/>
                  <a:gd name="T53" fmla="*/ 0 h 285"/>
                  <a:gd name="T54" fmla="*/ 1 w 93"/>
                  <a:gd name="T55" fmla="*/ 0 h 285"/>
                  <a:gd name="T56" fmla="*/ 0 w 93"/>
                  <a:gd name="T57" fmla="*/ 10 h 285"/>
                  <a:gd name="T58" fmla="*/ 1 w 93"/>
                  <a:gd name="T59" fmla="*/ 15 h 285"/>
                  <a:gd name="T60" fmla="*/ 1 w 93"/>
                  <a:gd name="T61" fmla="*/ 18 h 285"/>
                  <a:gd name="T62" fmla="*/ 1 w 93"/>
                  <a:gd name="T63" fmla="*/ 18 h 285"/>
                  <a:gd name="T64" fmla="*/ 8 w 93"/>
                  <a:gd name="T65" fmla="*/ 30 h 285"/>
                  <a:gd name="T66" fmla="*/ 16 w 93"/>
                  <a:gd name="T67" fmla="*/ 42 h 285"/>
                  <a:gd name="T68" fmla="*/ 20 w 93"/>
                  <a:gd name="T69" fmla="*/ 47 h 285"/>
                  <a:gd name="T70" fmla="*/ 25 w 93"/>
                  <a:gd name="T71" fmla="*/ 51 h 285"/>
                  <a:gd name="T72" fmla="*/ 30 w 93"/>
                  <a:gd name="T73" fmla="*/ 54 h 285"/>
                  <a:gd name="T74" fmla="*/ 31 w 93"/>
                  <a:gd name="T75" fmla="*/ 58 h 285"/>
                  <a:gd name="T76" fmla="*/ 33 w 93"/>
                  <a:gd name="T77" fmla="*/ 63 h 285"/>
                  <a:gd name="T78" fmla="*/ 44 w 93"/>
                  <a:gd name="T79" fmla="*/ 80 h 285"/>
                  <a:gd name="T80" fmla="*/ 54 w 93"/>
                  <a:gd name="T81" fmla="*/ 100 h 285"/>
                  <a:gd name="T82" fmla="*/ 69 w 93"/>
                  <a:gd name="T83" fmla="*/ 145 h 285"/>
                  <a:gd name="T84" fmla="*/ 73 w 93"/>
                  <a:gd name="T85" fmla="*/ 164 h 285"/>
                  <a:gd name="T86" fmla="*/ 75 w 93"/>
                  <a:gd name="T87" fmla="*/ 210 h 285"/>
                  <a:gd name="T88" fmla="*/ 71 w 93"/>
                  <a:gd name="T89" fmla="*/ 229 h 285"/>
                  <a:gd name="T90" fmla="*/ 68 w 93"/>
                  <a:gd name="T91" fmla="*/ 234 h 285"/>
                  <a:gd name="T92" fmla="*/ 60 w 93"/>
                  <a:gd name="T93" fmla="*/ 247 h 285"/>
                  <a:gd name="T94" fmla="*/ 56 w 93"/>
                  <a:gd name="T95" fmla="*/ 253 h 285"/>
                  <a:gd name="T96" fmla="*/ 48 w 93"/>
                  <a:gd name="T97" fmla="*/ 262 h 285"/>
                  <a:gd name="T98" fmla="*/ 44 w 93"/>
                  <a:gd name="T99" fmla="*/ 264 h 285"/>
                  <a:gd name="T100" fmla="*/ 38 w 93"/>
                  <a:gd name="T101" fmla="*/ 265 h 285"/>
                  <a:gd name="T102" fmla="*/ 22 w 93"/>
                  <a:gd name="T103" fmla="*/ 267 h 285"/>
                  <a:gd name="T104" fmla="*/ 1 w 93"/>
                  <a:gd name="T105" fmla="*/ 15 h 285"/>
                  <a:gd name="T106" fmla="*/ 1 w 93"/>
                  <a:gd name="T107" fmla="*/ 13 h 2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3"/>
                  <a:gd name="T163" fmla="*/ 0 h 285"/>
                  <a:gd name="T164" fmla="*/ 93 w 93"/>
                  <a:gd name="T165" fmla="*/ 285 h 2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3" h="285">
                    <a:moveTo>
                      <a:pt x="22" y="267"/>
                    </a:moveTo>
                    <a:lnTo>
                      <a:pt x="25" y="285"/>
                    </a:lnTo>
                    <a:lnTo>
                      <a:pt x="32" y="284"/>
                    </a:lnTo>
                    <a:lnTo>
                      <a:pt x="38" y="283"/>
                    </a:lnTo>
                    <a:lnTo>
                      <a:pt x="43" y="283"/>
                    </a:lnTo>
                    <a:lnTo>
                      <a:pt x="46" y="282"/>
                    </a:lnTo>
                    <a:lnTo>
                      <a:pt x="51" y="281"/>
                    </a:lnTo>
                    <a:lnTo>
                      <a:pt x="54" y="280"/>
                    </a:lnTo>
                    <a:lnTo>
                      <a:pt x="57" y="278"/>
                    </a:lnTo>
                    <a:lnTo>
                      <a:pt x="61" y="275"/>
                    </a:lnTo>
                    <a:lnTo>
                      <a:pt x="65" y="271"/>
                    </a:lnTo>
                    <a:lnTo>
                      <a:pt x="70" y="264"/>
                    </a:lnTo>
                    <a:lnTo>
                      <a:pt x="71" y="263"/>
                    </a:lnTo>
                    <a:lnTo>
                      <a:pt x="77" y="254"/>
                    </a:lnTo>
                    <a:lnTo>
                      <a:pt x="83" y="245"/>
                    </a:lnTo>
                    <a:lnTo>
                      <a:pt x="85" y="241"/>
                    </a:lnTo>
                    <a:lnTo>
                      <a:pt x="87" y="238"/>
                    </a:lnTo>
                    <a:lnTo>
                      <a:pt x="88" y="236"/>
                    </a:lnTo>
                    <a:lnTo>
                      <a:pt x="89" y="233"/>
                    </a:lnTo>
                    <a:lnTo>
                      <a:pt x="92" y="213"/>
                    </a:lnTo>
                    <a:lnTo>
                      <a:pt x="93" y="210"/>
                    </a:lnTo>
                    <a:lnTo>
                      <a:pt x="93" y="187"/>
                    </a:lnTo>
                    <a:lnTo>
                      <a:pt x="91" y="164"/>
                    </a:lnTo>
                    <a:lnTo>
                      <a:pt x="87" y="141"/>
                    </a:lnTo>
                    <a:lnTo>
                      <a:pt x="86" y="138"/>
                    </a:lnTo>
                    <a:lnTo>
                      <a:pt x="80" y="115"/>
                    </a:lnTo>
                    <a:lnTo>
                      <a:pt x="71" y="93"/>
                    </a:lnTo>
                    <a:lnTo>
                      <a:pt x="61" y="74"/>
                    </a:lnTo>
                    <a:lnTo>
                      <a:pt x="59" y="71"/>
                    </a:lnTo>
                    <a:lnTo>
                      <a:pt x="50" y="56"/>
                    </a:lnTo>
                    <a:lnTo>
                      <a:pt x="48" y="51"/>
                    </a:lnTo>
                    <a:lnTo>
                      <a:pt x="47" y="47"/>
                    </a:lnTo>
                    <a:lnTo>
                      <a:pt x="46" y="44"/>
                    </a:lnTo>
                    <a:lnTo>
                      <a:pt x="45" y="42"/>
                    </a:lnTo>
                    <a:lnTo>
                      <a:pt x="45" y="41"/>
                    </a:lnTo>
                    <a:lnTo>
                      <a:pt x="43" y="38"/>
                    </a:lnTo>
                    <a:lnTo>
                      <a:pt x="40" y="36"/>
                    </a:lnTo>
                    <a:lnTo>
                      <a:pt x="36" y="35"/>
                    </a:lnTo>
                    <a:lnTo>
                      <a:pt x="35" y="36"/>
                    </a:lnTo>
                    <a:lnTo>
                      <a:pt x="33" y="34"/>
                    </a:lnTo>
                    <a:lnTo>
                      <a:pt x="30" y="30"/>
                    </a:lnTo>
                    <a:lnTo>
                      <a:pt x="24" y="22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8" y="30"/>
                    </a:lnTo>
                    <a:lnTo>
                      <a:pt x="10" y="33"/>
                    </a:lnTo>
                    <a:lnTo>
                      <a:pt x="16" y="42"/>
                    </a:lnTo>
                    <a:lnTo>
                      <a:pt x="20" y="47"/>
                    </a:lnTo>
                    <a:lnTo>
                      <a:pt x="23" y="50"/>
                    </a:lnTo>
                    <a:lnTo>
                      <a:pt x="25" y="51"/>
                    </a:lnTo>
                    <a:lnTo>
                      <a:pt x="28" y="53"/>
                    </a:lnTo>
                    <a:lnTo>
                      <a:pt x="30" y="54"/>
                    </a:lnTo>
                    <a:lnTo>
                      <a:pt x="31" y="58"/>
                    </a:lnTo>
                    <a:lnTo>
                      <a:pt x="33" y="62"/>
                    </a:lnTo>
                    <a:lnTo>
                      <a:pt x="33" y="63"/>
                    </a:lnTo>
                    <a:lnTo>
                      <a:pt x="34" y="64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54" y="100"/>
                    </a:lnTo>
                    <a:lnTo>
                      <a:pt x="63" y="122"/>
                    </a:lnTo>
                    <a:lnTo>
                      <a:pt x="69" y="145"/>
                    </a:lnTo>
                    <a:lnTo>
                      <a:pt x="73" y="164"/>
                    </a:lnTo>
                    <a:lnTo>
                      <a:pt x="75" y="187"/>
                    </a:lnTo>
                    <a:lnTo>
                      <a:pt x="75" y="210"/>
                    </a:lnTo>
                    <a:lnTo>
                      <a:pt x="72" y="228"/>
                    </a:lnTo>
                    <a:lnTo>
                      <a:pt x="71" y="229"/>
                    </a:lnTo>
                    <a:lnTo>
                      <a:pt x="70" y="231"/>
                    </a:lnTo>
                    <a:lnTo>
                      <a:pt x="68" y="234"/>
                    </a:lnTo>
                    <a:lnTo>
                      <a:pt x="66" y="238"/>
                    </a:lnTo>
                    <a:lnTo>
                      <a:pt x="60" y="247"/>
                    </a:lnTo>
                    <a:lnTo>
                      <a:pt x="56" y="253"/>
                    </a:lnTo>
                    <a:lnTo>
                      <a:pt x="52" y="258"/>
                    </a:lnTo>
                    <a:lnTo>
                      <a:pt x="48" y="262"/>
                    </a:lnTo>
                    <a:lnTo>
                      <a:pt x="46" y="263"/>
                    </a:lnTo>
                    <a:lnTo>
                      <a:pt x="44" y="264"/>
                    </a:lnTo>
                    <a:lnTo>
                      <a:pt x="40" y="265"/>
                    </a:lnTo>
                    <a:lnTo>
                      <a:pt x="38" y="265"/>
                    </a:lnTo>
                    <a:lnTo>
                      <a:pt x="32" y="266"/>
                    </a:lnTo>
                    <a:lnTo>
                      <a:pt x="22" y="267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2" y="26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48" name="Freeform 643"/>
              <p:cNvSpPr>
                <a:spLocks/>
              </p:cNvSpPr>
              <p:nvPr/>
            </p:nvSpPr>
            <p:spPr bwMode="auto">
              <a:xfrm>
                <a:off x="1623" y="3604"/>
                <a:ext cx="93" cy="285"/>
              </a:xfrm>
              <a:custGeom>
                <a:avLst/>
                <a:gdLst>
                  <a:gd name="T0" fmla="*/ 25 w 93"/>
                  <a:gd name="T1" fmla="*/ 285 h 285"/>
                  <a:gd name="T2" fmla="*/ 38 w 93"/>
                  <a:gd name="T3" fmla="*/ 283 h 285"/>
                  <a:gd name="T4" fmla="*/ 46 w 93"/>
                  <a:gd name="T5" fmla="*/ 282 h 285"/>
                  <a:gd name="T6" fmla="*/ 54 w 93"/>
                  <a:gd name="T7" fmla="*/ 280 h 285"/>
                  <a:gd name="T8" fmla="*/ 61 w 93"/>
                  <a:gd name="T9" fmla="*/ 275 h 285"/>
                  <a:gd name="T10" fmla="*/ 70 w 93"/>
                  <a:gd name="T11" fmla="*/ 264 h 285"/>
                  <a:gd name="T12" fmla="*/ 77 w 93"/>
                  <a:gd name="T13" fmla="*/ 254 h 285"/>
                  <a:gd name="T14" fmla="*/ 85 w 93"/>
                  <a:gd name="T15" fmla="*/ 241 h 285"/>
                  <a:gd name="T16" fmla="*/ 88 w 93"/>
                  <a:gd name="T17" fmla="*/ 236 h 285"/>
                  <a:gd name="T18" fmla="*/ 89 w 93"/>
                  <a:gd name="T19" fmla="*/ 233 h 285"/>
                  <a:gd name="T20" fmla="*/ 93 w 93"/>
                  <a:gd name="T21" fmla="*/ 210 h 285"/>
                  <a:gd name="T22" fmla="*/ 91 w 93"/>
                  <a:gd name="T23" fmla="*/ 164 h 285"/>
                  <a:gd name="T24" fmla="*/ 86 w 93"/>
                  <a:gd name="T25" fmla="*/ 138 h 285"/>
                  <a:gd name="T26" fmla="*/ 71 w 93"/>
                  <a:gd name="T27" fmla="*/ 93 h 285"/>
                  <a:gd name="T28" fmla="*/ 59 w 93"/>
                  <a:gd name="T29" fmla="*/ 71 h 285"/>
                  <a:gd name="T30" fmla="*/ 50 w 93"/>
                  <a:gd name="T31" fmla="*/ 56 h 285"/>
                  <a:gd name="T32" fmla="*/ 47 w 93"/>
                  <a:gd name="T33" fmla="*/ 47 h 285"/>
                  <a:gd name="T34" fmla="*/ 45 w 93"/>
                  <a:gd name="T35" fmla="*/ 42 h 285"/>
                  <a:gd name="T36" fmla="*/ 43 w 93"/>
                  <a:gd name="T37" fmla="*/ 38 h 285"/>
                  <a:gd name="T38" fmla="*/ 36 w 93"/>
                  <a:gd name="T39" fmla="*/ 35 h 285"/>
                  <a:gd name="T40" fmla="*/ 33 w 93"/>
                  <a:gd name="T41" fmla="*/ 34 h 285"/>
                  <a:gd name="T42" fmla="*/ 30 w 93"/>
                  <a:gd name="T43" fmla="*/ 30 h 285"/>
                  <a:gd name="T44" fmla="*/ 20 w 93"/>
                  <a:gd name="T45" fmla="*/ 16 h 285"/>
                  <a:gd name="T46" fmla="*/ 18 w 93"/>
                  <a:gd name="T47" fmla="*/ 8 h 285"/>
                  <a:gd name="T48" fmla="*/ 17 w 93"/>
                  <a:gd name="T49" fmla="*/ 7 h 285"/>
                  <a:gd name="T50" fmla="*/ 15 w 93"/>
                  <a:gd name="T51" fmla="*/ 3 h 285"/>
                  <a:gd name="T52" fmla="*/ 8 w 93"/>
                  <a:gd name="T53" fmla="*/ 0 h 285"/>
                  <a:gd name="T54" fmla="*/ 1 w 93"/>
                  <a:gd name="T55" fmla="*/ 0 h 285"/>
                  <a:gd name="T56" fmla="*/ 0 w 93"/>
                  <a:gd name="T57" fmla="*/ 10 h 285"/>
                  <a:gd name="T58" fmla="*/ 1 w 93"/>
                  <a:gd name="T59" fmla="*/ 15 h 285"/>
                  <a:gd name="T60" fmla="*/ 1 w 93"/>
                  <a:gd name="T61" fmla="*/ 18 h 285"/>
                  <a:gd name="T62" fmla="*/ 1 w 93"/>
                  <a:gd name="T63" fmla="*/ 18 h 285"/>
                  <a:gd name="T64" fmla="*/ 8 w 93"/>
                  <a:gd name="T65" fmla="*/ 30 h 285"/>
                  <a:gd name="T66" fmla="*/ 16 w 93"/>
                  <a:gd name="T67" fmla="*/ 42 h 285"/>
                  <a:gd name="T68" fmla="*/ 20 w 93"/>
                  <a:gd name="T69" fmla="*/ 47 h 285"/>
                  <a:gd name="T70" fmla="*/ 25 w 93"/>
                  <a:gd name="T71" fmla="*/ 51 h 285"/>
                  <a:gd name="T72" fmla="*/ 30 w 93"/>
                  <a:gd name="T73" fmla="*/ 54 h 285"/>
                  <a:gd name="T74" fmla="*/ 31 w 93"/>
                  <a:gd name="T75" fmla="*/ 58 h 285"/>
                  <a:gd name="T76" fmla="*/ 33 w 93"/>
                  <a:gd name="T77" fmla="*/ 63 h 285"/>
                  <a:gd name="T78" fmla="*/ 44 w 93"/>
                  <a:gd name="T79" fmla="*/ 80 h 285"/>
                  <a:gd name="T80" fmla="*/ 54 w 93"/>
                  <a:gd name="T81" fmla="*/ 100 h 285"/>
                  <a:gd name="T82" fmla="*/ 69 w 93"/>
                  <a:gd name="T83" fmla="*/ 145 h 285"/>
                  <a:gd name="T84" fmla="*/ 73 w 93"/>
                  <a:gd name="T85" fmla="*/ 164 h 285"/>
                  <a:gd name="T86" fmla="*/ 75 w 93"/>
                  <a:gd name="T87" fmla="*/ 210 h 285"/>
                  <a:gd name="T88" fmla="*/ 71 w 93"/>
                  <a:gd name="T89" fmla="*/ 229 h 285"/>
                  <a:gd name="T90" fmla="*/ 68 w 93"/>
                  <a:gd name="T91" fmla="*/ 234 h 285"/>
                  <a:gd name="T92" fmla="*/ 60 w 93"/>
                  <a:gd name="T93" fmla="*/ 247 h 285"/>
                  <a:gd name="T94" fmla="*/ 56 w 93"/>
                  <a:gd name="T95" fmla="*/ 253 h 285"/>
                  <a:gd name="T96" fmla="*/ 48 w 93"/>
                  <a:gd name="T97" fmla="*/ 262 h 285"/>
                  <a:gd name="T98" fmla="*/ 44 w 93"/>
                  <a:gd name="T99" fmla="*/ 264 h 285"/>
                  <a:gd name="T100" fmla="*/ 38 w 93"/>
                  <a:gd name="T101" fmla="*/ 265 h 285"/>
                  <a:gd name="T102" fmla="*/ 22 w 93"/>
                  <a:gd name="T103" fmla="*/ 267 h 285"/>
                  <a:gd name="T104" fmla="*/ 1 w 93"/>
                  <a:gd name="T105" fmla="*/ 15 h 285"/>
                  <a:gd name="T106" fmla="*/ 1 w 93"/>
                  <a:gd name="T107" fmla="*/ 13 h 2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3"/>
                  <a:gd name="T163" fmla="*/ 0 h 285"/>
                  <a:gd name="T164" fmla="*/ 93 w 93"/>
                  <a:gd name="T165" fmla="*/ 285 h 2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3" h="285">
                    <a:moveTo>
                      <a:pt x="22" y="267"/>
                    </a:moveTo>
                    <a:lnTo>
                      <a:pt x="25" y="285"/>
                    </a:lnTo>
                    <a:lnTo>
                      <a:pt x="32" y="284"/>
                    </a:lnTo>
                    <a:lnTo>
                      <a:pt x="38" y="283"/>
                    </a:lnTo>
                    <a:lnTo>
                      <a:pt x="43" y="283"/>
                    </a:lnTo>
                    <a:lnTo>
                      <a:pt x="46" y="282"/>
                    </a:lnTo>
                    <a:lnTo>
                      <a:pt x="51" y="281"/>
                    </a:lnTo>
                    <a:lnTo>
                      <a:pt x="54" y="280"/>
                    </a:lnTo>
                    <a:lnTo>
                      <a:pt x="57" y="278"/>
                    </a:lnTo>
                    <a:lnTo>
                      <a:pt x="61" y="275"/>
                    </a:lnTo>
                    <a:lnTo>
                      <a:pt x="65" y="271"/>
                    </a:lnTo>
                    <a:lnTo>
                      <a:pt x="70" y="264"/>
                    </a:lnTo>
                    <a:lnTo>
                      <a:pt x="71" y="263"/>
                    </a:lnTo>
                    <a:lnTo>
                      <a:pt x="77" y="254"/>
                    </a:lnTo>
                    <a:lnTo>
                      <a:pt x="83" y="245"/>
                    </a:lnTo>
                    <a:lnTo>
                      <a:pt x="85" y="241"/>
                    </a:lnTo>
                    <a:lnTo>
                      <a:pt x="87" y="238"/>
                    </a:lnTo>
                    <a:lnTo>
                      <a:pt x="88" y="236"/>
                    </a:lnTo>
                    <a:lnTo>
                      <a:pt x="89" y="233"/>
                    </a:lnTo>
                    <a:lnTo>
                      <a:pt x="92" y="213"/>
                    </a:lnTo>
                    <a:lnTo>
                      <a:pt x="93" y="210"/>
                    </a:lnTo>
                    <a:lnTo>
                      <a:pt x="93" y="187"/>
                    </a:lnTo>
                    <a:lnTo>
                      <a:pt x="91" y="164"/>
                    </a:lnTo>
                    <a:lnTo>
                      <a:pt x="87" y="141"/>
                    </a:lnTo>
                    <a:lnTo>
                      <a:pt x="86" y="138"/>
                    </a:lnTo>
                    <a:lnTo>
                      <a:pt x="80" y="115"/>
                    </a:lnTo>
                    <a:lnTo>
                      <a:pt x="71" y="93"/>
                    </a:lnTo>
                    <a:lnTo>
                      <a:pt x="61" y="74"/>
                    </a:lnTo>
                    <a:lnTo>
                      <a:pt x="59" y="71"/>
                    </a:lnTo>
                    <a:lnTo>
                      <a:pt x="50" y="56"/>
                    </a:lnTo>
                    <a:lnTo>
                      <a:pt x="48" y="51"/>
                    </a:lnTo>
                    <a:lnTo>
                      <a:pt x="47" y="47"/>
                    </a:lnTo>
                    <a:lnTo>
                      <a:pt x="46" y="44"/>
                    </a:lnTo>
                    <a:lnTo>
                      <a:pt x="45" y="42"/>
                    </a:lnTo>
                    <a:lnTo>
                      <a:pt x="45" y="41"/>
                    </a:lnTo>
                    <a:lnTo>
                      <a:pt x="43" y="38"/>
                    </a:lnTo>
                    <a:lnTo>
                      <a:pt x="40" y="36"/>
                    </a:lnTo>
                    <a:lnTo>
                      <a:pt x="36" y="35"/>
                    </a:lnTo>
                    <a:lnTo>
                      <a:pt x="35" y="36"/>
                    </a:lnTo>
                    <a:lnTo>
                      <a:pt x="33" y="34"/>
                    </a:lnTo>
                    <a:lnTo>
                      <a:pt x="30" y="30"/>
                    </a:lnTo>
                    <a:lnTo>
                      <a:pt x="24" y="22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8" y="30"/>
                    </a:lnTo>
                    <a:lnTo>
                      <a:pt x="10" y="33"/>
                    </a:lnTo>
                    <a:lnTo>
                      <a:pt x="16" y="42"/>
                    </a:lnTo>
                    <a:lnTo>
                      <a:pt x="20" y="47"/>
                    </a:lnTo>
                    <a:lnTo>
                      <a:pt x="23" y="50"/>
                    </a:lnTo>
                    <a:lnTo>
                      <a:pt x="25" y="51"/>
                    </a:lnTo>
                    <a:lnTo>
                      <a:pt x="28" y="53"/>
                    </a:lnTo>
                    <a:lnTo>
                      <a:pt x="30" y="54"/>
                    </a:lnTo>
                    <a:lnTo>
                      <a:pt x="31" y="58"/>
                    </a:lnTo>
                    <a:lnTo>
                      <a:pt x="33" y="62"/>
                    </a:lnTo>
                    <a:lnTo>
                      <a:pt x="33" y="63"/>
                    </a:lnTo>
                    <a:lnTo>
                      <a:pt x="34" y="64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54" y="100"/>
                    </a:lnTo>
                    <a:lnTo>
                      <a:pt x="63" y="122"/>
                    </a:lnTo>
                    <a:lnTo>
                      <a:pt x="69" y="145"/>
                    </a:lnTo>
                    <a:lnTo>
                      <a:pt x="73" y="164"/>
                    </a:lnTo>
                    <a:lnTo>
                      <a:pt x="75" y="187"/>
                    </a:lnTo>
                    <a:lnTo>
                      <a:pt x="75" y="210"/>
                    </a:lnTo>
                    <a:lnTo>
                      <a:pt x="72" y="228"/>
                    </a:lnTo>
                    <a:lnTo>
                      <a:pt x="71" y="229"/>
                    </a:lnTo>
                    <a:lnTo>
                      <a:pt x="70" y="231"/>
                    </a:lnTo>
                    <a:lnTo>
                      <a:pt x="68" y="234"/>
                    </a:lnTo>
                    <a:lnTo>
                      <a:pt x="66" y="238"/>
                    </a:lnTo>
                    <a:lnTo>
                      <a:pt x="60" y="247"/>
                    </a:lnTo>
                    <a:lnTo>
                      <a:pt x="56" y="253"/>
                    </a:lnTo>
                    <a:lnTo>
                      <a:pt x="52" y="258"/>
                    </a:lnTo>
                    <a:lnTo>
                      <a:pt x="48" y="262"/>
                    </a:lnTo>
                    <a:lnTo>
                      <a:pt x="46" y="263"/>
                    </a:lnTo>
                    <a:lnTo>
                      <a:pt x="44" y="264"/>
                    </a:lnTo>
                    <a:lnTo>
                      <a:pt x="40" y="265"/>
                    </a:lnTo>
                    <a:lnTo>
                      <a:pt x="38" y="265"/>
                    </a:lnTo>
                    <a:lnTo>
                      <a:pt x="32" y="266"/>
                    </a:lnTo>
                    <a:lnTo>
                      <a:pt x="22" y="267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2" y="26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sp>
          <p:nvSpPr>
            <p:cNvPr id="64815" name="Freeform 645"/>
            <p:cNvSpPr>
              <a:spLocks/>
            </p:cNvSpPr>
            <p:nvPr/>
          </p:nvSpPr>
          <p:spPr bwMode="auto">
            <a:xfrm>
              <a:off x="1252" y="4285"/>
              <a:ext cx="419" cy="547"/>
            </a:xfrm>
            <a:custGeom>
              <a:avLst/>
              <a:gdLst>
                <a:gd name="T0" fmla="*/ 40 w 322"/>
                <a:gd name="T1" fmla="*/ 455 h 558"/>
                <a:gd name="T2" fmla="*/ 38 w 322"/>
                <a:gd name="T3" fmla="*/ 423 h 558"/>
                <a:gd name="T4" fmla="*/ 79 w 322"/>
                <a:gd name="T5" fmla="*/ 376 h 558"/>
                <a:gd name="T6" fmla="*/ 111 w 322"/>
                <a:gd name="T7" fmla="*/ 363 h 558"/>
                <a:gd name="T8" fmla="*/ 144 w 322"/>
                <a:gd name="T9" fmla="*/ 359 h 558"/>
                <a:gd name="T10" fmla="*/ 122 w 322"/>
                <a:gd name="T11" fmla="*/ 419 h 558"/>
                <a:gd name="T12" fmla="*/ 139 w 322"/>
                <a:gd name="T13" fmla="*/ 472 h 558"/>
                <a:gd name="T14" fmla="*/ 187 w 322"/>
                <a:gd name="T15" fmla="*/ 504 h 558"/>
                <a:gd name="T16" fmla="*/ 298 w 322"/>
                <a:gd name="T17" fmla="*/ 507 h 558"/>
                <a:gd name="T18" fmla="*/ 347 w 322"/>
                <a:gd name="T19" fmla="*/ 528 h 558"/>
                <a:gd name="T20" fmla="*/ 439 w 322"/>
                <a:gd name="T21" fmla="*/ 536 h 558"/>
                <a:gd name="T22" fmla="*/ 510 w 322"/>
                <a:gd name="T23" fmla="*/ 512 h 558"/>
                <a:gd name="T24" fmla="*/ 545 w 322"/>
                <a:gd name="T25" fmla="*/ 455 h 558"/>
                <a:gd name="T26" fmla="*/ 534 w 322"/>
                <a:gd name="T27" fmla="*/ 386 h 558"/>
                <a:gd name="T28" fmla="*/ 501 w 322"/>
                <a:gd name="T29" fmla="*/ 350 h 558"/>
                <a:gd name="T30" fmla="*/ 455 w 322"/>
                <a:gd name="T31" fmla="*/ 321 h 558"/>
                <a:gd name="T32" fmla="*/ 471 w 322"/>
                <a:gd name="T33" fmla="*/ 286 h 558"/>
                <a:gd name="T34" fmla="*/ 528 w 322"/>
                <a:gd name="T35" fmla="*/ 214 h 558"/>
                <a:gd name="T36" fmla="*/ 524 w 322"/>
                <a:gd name="T37" fmla="*/ 103 h 558"/>
                <a:gd name="T38" fmla="*/ 435 w 322"/>
                <a:gd name="T39" fmla="*/ 9 h 558"/>
                <a:gd name="T40" fmla="*/ 442 w 322"/>
                <a:gd name="T41" fmla="*/ 46 h 558"/>
                <a:gd name="T42" fmla="*/ 500 w 322"/>
                <a:gd name="T43" fmla="*/ 120 h 558"/>
                <a:gd name="T44" fmla="*/ 457 w 322"/>
                <a:gd name="T45" fmla="*/ 268 h 558"/>
                <a:gd name="T46" fmla="*/ 386 w 322"/>
                <a:gd name="T47" fmla="*/ 308 h 558"/>
                <a:gd name="T48" fmla="*/ 254 w 322"/>
                <a:gd name="T49" fmla="*/ 306 h 558"/>
                <a:gd name="T50" fmla="*/ 208 w 322"/>
                <a:gd name="T51" fmla="*/ 314 h 558"/>
                <a:gd name="T52" fmla="*/ 161 w 322"/>
                <a:gd name="T53" fmla="*/ 341 h 558"/>
                <a:gd name="T54" fmla="*/ 118 w 322"/>
                <a:gd name="T55" fmla="*/ 344 h 558"/>
                <a:gd name="T56" fmla="*/ 73 w 322"/>
                <a:gd name="T57" fmla="*/ 353 h 558"/>
                <a:gd name="T58" fmla="*/ 56 w 322"/>
                <a:gd name="T59" fmla="*/ 366 h 558"/>
                <a:gd name="T60" fmla="*/ 5 w 322"/>
                <a:gd name="T61" fmla="*/ 426 h 558"/>
                <a:gd name="T62" fmla="*/ 9 w 322"/>
                <a:gd name="T63" fmla="*/ 457 h 558"/>
                <a:gd name="T64" fmla="*/ 33 w 322"/>
                <a:gd name="T65" fmla="*/ 478 h 558"/>
                <a:gd name="T66" fmla="*/ 176 w 322"/>
                <a:gd name="T67" fmla="*/ 359 h 558"/>
                <a:gd name="T68" fmla="*/ 290 w 322"/>
                <a:gd name="T69" fmla="*/ 368 h 558"/>
                <a:gd name="T70" fmla="*/ 265 w 322"/>
                <a:gd name="T71" fmla="*/ 422 h 558"/>
                <a:gd name="T72" fmla="*/ 286 w 322"/>
                <a:gd name="T73" fmla="*/ 489 h 558"/>
                <a:gd name="T74" fmla="*/ 185 w 322"/>
                <a:gd name="T75" fmla="*/ 485 h 558"/>
                <a:gd name="T76" fmla="*/ 156 w 322"/>
                <a:gd name="T77" fmla="*/ 450 h 558"/>
                <a:gd name="T78" fmla="*/ 164 w 322"/>
                <a:gd name="T79" fmla="*/ 377 h 558"/>
                <a:gd name="T80" fmla="*/ 320 w 322"/>
                <a:gd name="T81" fmla="*/ 400 h 558"/>
                <a:gd name="T82" fmla="*/ 333 w 322"/>
                <a:gd name="T83" fmla="*/ 440 h 558"/>
                <a:gd name="T84" fmla="*/ 307 w 322"/>
                <a:gd name="T85" fmla="*/ 467 h 558"/>
                <a:gd name="T86" fmla="*/ 40 w 322"/>
                <a:gd name="T87" fmla="*/ 485 h 558"/>
                <a:gd name="T88" fmla="*/ 220 w 322"/>
                <a:gd name="T89" fmla="*/ 329 h 558"/>
                <a:gd name="T90" fmla="*/ 293 w 322"/>
                <a:gd name="T91" fmla="*/ 323 h 558"/>
                <a:gd name="T92" fmla="*/ 307 w 322"/>
                <a:gd name="T93" fmla="*/ 354 h 558"/>
                <a:gd name="T94" fmla="*/ 204 w 322"/>
                <a:gd name="T95" fmla="*/ 341 h 558"/>
                <a:gd name="T96" fmla="*/ 442 w 322"/>
                <a:gd name="T97" fmla="*/ 336 h 558"/>
                <a:gd name="T98" fmla="*/ 483 w 322"/>
                <a:gd name="T99" fmla="*/ 366 h 558"/>
                <a:gd name="T100" fmla="*/ 511 w 322"/>
                <a:gd name="T101" fmla="*/ 415 h 558"/>
                <a:gd name="T102" fmla="*/ 476 w 322"/>
                <a:gd name="T103" fmla="*/ 507 h 558"/>
                <a:gd name="T104" fmla="*/ 384 w 322"/>
                <a:gd name="T105" fmla="*/ 516 h 558"/>
                <a:gd name="T106" fmla="*/ 327 w 322"/>
                <a:gd name="T107" fmla="*/ 492 h 558"/>
                <a:gd name="T108" fmla="*/ 362 w 322"/>
                <a:gd name="T109" fmla="*/ 447 h 558"/>
                <a:gd name="T110" fmla="*/ 359 w 322"/>
                <a:gd name="T111" fmla="*/ 411 h 558"/>
                <a:gd name="T112" fmla="*/ 337 w 322"/>
                <a:gd name="T113" fmla="*/ 373 h 5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2"/>
                <a:gd name="T172" fmla="*/ 0 h 558"/>
                <a:gd name="T173" fmla="*/ 322 w 322"/>
                <a:gd name="T174" fmla="*/ 558 h 5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2" h="558">
                  <a:moveTo>
                    <a:pt x="24" y="505"/>
                  </a:moveTo>
                  <a:lnTo>
                    <a:pt x="39" y="496"/>
                  </a:lnTo>
                  <a:lnTo>
                    <a:pt x="36" y="491"/>
                  </a:lnTo>
                  <a:lnTo>
                    <a:pt x="33" y="487"/>
                  </a:lnTo>
                  <a:lnTo>
                    <a:pt x="29" y="480"/>
                  </a:lnTo>
                  <a:lnTo>
                    <a:pt x="27" y="477"/>
                  </a:lnTo>
                  <a:lnTo>
                    <a:pt x="24" y="473"/>
                  </a:lnTo>
                  <a:lnTo>
                    <a:pt x="23" y="471"/>
                  </a:lnTo>
                  <a:lnTo>
                    <a:pt x="22" y="468"/>
                  </a:lnTo>
                  <a:lnTo>
                    <a:pt x="20" y="463"/>
                  </a:lnTo>
                  <a:lnTo>
                    <a:pt x="19" y="459"/>
                  </a:lnTo>
                  <a:lnTo>
                    <a:pt x="20" y="451"/>
                  </a:lnTo>
                  <a:lnTo>
                    <a:pt x="22" y="441"/>
                  </a:lnTo>
                  <a:lnTo>
                    <a:pt x="25" y="432"/>
                  </a:lnTo>
                  <a:lnTo>
                    <a:pt x="28" y="424"/>
                  </a:lnTo>
                  <a:lnTo>
                    <a:pt x="37" y="408"/>
                  </a:lnTo>
                  <a:lnTo>
                    <a:pt x="42" y="399"/>
                  </a:lnTo>
                  <a:lnTo>
                    <a:pt x="47" y="392"/>
                  </a:lnTo>
                  <a:lnTo>
                    <a:pt x="51" y="386"/>
                  </a:lnTo>
                  <a:lnTo>
                    <a:pt x="53" y="383"/>
                  </a:lnTo>
                  <a:lnTo>
                    <a:pt x="54" y="381"/>
                  </a:lnTo>
                  <a:lnTo>
                    <a:pt x="55" y="380"/>
                  </a:lnTo>
                  <a:lnTo>
                    <a:pt x="60" y="379"/>
                  </a:lnTo>
                  <a:lnTo>
                    <a:pt x="65" y="377"/>
                  </a:lnTo>
                  <a:lnTo>
                    <a:pt x="71" y="376"/>
                  </a:lnTo>
                  <a:lnTo>
                    <a:pt x="77" y="375"/>
                  </a:lnTo>
                  <a:lnTo>
                    <a:pt x="77" y="374"/>
                  </a:lnTo>
                  <a:lnTo>
                    <a:pt x="79" y="374"/>
                  </a:lnTo>
                  <a:lnTo>
                    <a:pt x="83" y="374"/>
                  </a:lnTo>
                  <a:lnTo>
                    <a:pt x="84" y="373"/>
                  </a:lnTo>
                  <a:lnTo>
                    <a:pt x="85" y="373"/>
                  </a:lnTo>
                  <a:lnTo>
                    <a:pt x="84" y="375"/>
                  </a:lnTo>
                  <a:lnTo>
                    <a:pt x="80" y="386"/>
                  </a:lnTo>
                  <a:lnTo>
                    <a:pt x="77" y="397"/>
                  </a:lnTo>
                  <a:lnTo>
                    <a:pt x="76" y="401"/>
                  </a:lnTo>
                  <a:lnTo>
                    <a:pt x="74" y="412"/>
                  </a:lnTo>
                  <a:lnTo>
                    <a:pt x="72" y="436"/>
                  </a:lnTo>
                  <a:lnTo>
                    <a:pt x="70" y="458"/>
                  </a:lnTo>
                  <a:lnTo>
                    <a:pt x="70" y="459"/>
                  </a:lnTo>
                  <a:lnTo>
                    <a:pt x="71" y="462"/>
                  </a:lnTo>
                  <a:lnTo>
                    <a:pt x="73" y="468"/>
                  </a:lnTo>
                  <a:lnTo>
                    <a:pt x="75" y="475"/>
                  </a:lnTo>
                  <a:lnTo>
                    <a:pt x="78" y="484"/>
                  </a:lnTo>
                  <a:lnTo>
                    <a:pt x="82" y="492"/>
                  </a:lnTo>
                  <a:lnTo>
                    <a:pt x="85" y="501"/>
                  </a:lnTo>
                  <a:lnTo>
                    <a:pt x="89" y="508"/>
                  </a:lnTo>
                  <a:lnTo>
                    <a:pt x="91" y="511"/>
                  </a:lnTo>
                  <a:lnTo>
                    <a:pt x="96" y="517"/>
                  </a:lnTo>
                  <a:lnTo>
                    <a:pt x="99" y="519"/>
                  </a:lnTo>
                  <a:lnTo>
                    <a:pt x="103" y="522"/>
                  </a:lnTo>
                  <a:lnTo>
                    <a:pt x="111" y="524"/>
                  </a:lnTo>
                  <a:lnTo>
                    <a:pt x="114" y="524"/>
                  </a:lnTo>
                  <a:lnTo>
                    <a:pt x="122" y="526"/>
                  </a:lnTo>
                  <a:lnTo>
                    <a:pt x="139" y="527"/>
                  </a:lnTo>
                  <a:lnTo>
                    <a:pt x="156" y="527"/>
                  </a:lnTo>
                  <a:lnTo>
                    <a:pt x="171" y="527"/>
                  </a:lnTo>
                  <a:lnTo>
                    <a:pt x="172" y="527"/>
                  </a:lnTo>
                  <a:lnTo>
                    <a:pt x="176" y="527"/>
                  </a:lnTo>
                  <a:lnTo>
                    <a:pt x="178" y="525"/>
                  </a:lnTo>
                  <a:lnTo>
                    <a:pt x="179" y="524"/>
                  </a:lnTo>
                  <a:lnTo>
                    <a:pt x="180" y="525"/>
                  </a:lnTo>
                  <a:lnTo>
                    <a:pt x="188" y="536"/>
                  </a:lnTo>
                  <a:lnTo>
                    <a:pt x="195" y="543"/>
                  </a:lnTo>
                  <a:lnTo>
                    <a:pt x="202" y="548"/>
                  </a:lnTo>
                  <a:lnTo>
                    <a:pt x="205" y="550"/>
                  </a:lnTo>
                  <a:lnTo>
                    <a:pt x="213" y="553"/>
                  </a:lnTo>
                  <a:lnTo>
                    <a:pt x="217" y="553"/>
                  </a:lnTo>
                  <a:lnTo>
                    <a:pt x="227" y="555"/>
                  </a:lnTo>
                  <a:lnTo>
                    <a:pt x="234" y="556"/>
                  </a:lnTo>
                  <a:lnTo>
                    <a:pt x="241" y="557"/>
                  </a:lnTo>
                  <a:lnTo>
                    <a:pt x="250" y="557"/>
                  </a:lnTo>
                  <a:lnTo>
                    <a:pt x="259" y="558"/>
                  </a:lnTo>
                  <a:lnTo>
                    <a:pt x="260" y="558"/>
                  </a:lnTo>
                  <a:lnTo>
                    <a:pt x="263" y="558"/>
                  </a:lnTo>
                  <a:lnTo>
                    <a:pt x="274" y="554"/>
                  </a:lnTo>
                  <a:lnTo>
                    <a:pt x="283" y="548"/>
                  </a:lnTo>
                  <a:lnTo>
                    <a:pt x="286" y="546"/>
                  </a:lnTo>
                  <a:lnTo>
                    <a:pt x="294" y="540"/>
                  </a:lnTo>
                  <a:lnTo>
                    <a:pt x="301" y="533"/>
                  </a:lnTo>
                  <a:lnTo>
                    <a:pt x="306" y="526"/>
                  </a:lnTo>
                  <a:lnTo>
                    <a:pt x="308" y="523"/>
                  </a:lnTo>
                  <a:lnTo>
                    <a:pt x="313" y="515"/>
                  </a:lnTo>
                  <a:lnTo>
                    <a:pt x="319" y="497"/>
                  </a:lnTo>
                  <a:lnTo>
                    <a:pt x="319" y="493"/>
                  </a:lnTo>
                  <a:lnTo>
                    <a:pt x="322" y="473"/>
                  </a:lnTo>
                  <a:lnTo>
                    <a:pt x="322" y="452"/>
                  </a:lnTo>
                  <a:lnTo>
                    <a:pt x="320" y="431"/>
                  </a:lnTo>
                  <a:lnTo>
                    <a:pt x="317" y="408"/>
                  </a:lnTo>
                  <a:lnTo>
                    <a:pt x="317" y="406"/>
                  </a:lnTo>
                  <a:lnTo>
                    <a:pt x="316" y="406"/>
                  </a:lnTo>
                  <a:lnTo>
                    <a:pt x="316" y="405"/>
                  </a:lnTo>
                  <a:lnTo>
                    <a:pt x="315" y="402"/>
                  </a:lnTo>
                  <a:lnTo>
                    <a:pt x="313" y="397"/>
                  </a:lnTo>
                  <a:lnTo>
                    <a:pt x="311" y="392"/>
                  </a:lnTo>
                  <a:lnTo>
                    <a:pt x="305" y="380"/>
                  </a:lnTo>
                  <a:lnTo>
                    <a:pt x="302" y="374"/>
                  </a:lnTo>
                  <a:lnTo>
                    <a:pt x="299" y="369"/>
                  </a:lnTo>
                  <a:lnTo>
                    <a:pt x="298" y="367"/>
                  </a:lnTo>
                  <a:lnTo>
                    <a:pt x="296" y="364"/>
                  </a:lnTo>
                  <a:lnTo>
                    <a:pt x="293" y="359"/>
                  </a:lnTo>
                  <a:lnTo>
                    <a:pt x="285" y="350"/>
                  </a:lnTo>
                  <a:lnTo>
                    <a:pt x="277" y="340"/>
                  </a:lnTo>
                  <a:lnTo>
                    <a:pt x="274" y="337"/>
                  </a:lnTo>
                  <a:lnTo>
                    <a:pt x="271" y="335"/>
                  </a:lnTo>
                  <a:lnTo>
                    <a:pt x="269" y="333"/>
                  </a:lnTo>
                  <a:lnTo>
                    <a:pt x="269" y="334"/>
                  </a:lnTo>
                  <a:lnTo>
                    <a:pt x="255" y="326"/>
                  </a:lnTo>
                  <a:lnTo>
                    <a:pt x="249" y="325"/>
                  </a:lnTo>
                  <a:lnTo>
                    <a:pt x="253" y="321"/>
                  </a:lnTo>
                  <a:lnTo>
                    <a:pt x="254" y="320"/>
                  </a:lnTo>
                  <a:lnTo>
                    <a:pt x="262" y="313"/>
                  </a:lnTo>
                  <a:lnTo>
                    <a:pt x="270" y="306"/>
                  </a:lnTo>
                  <a:lnTo>
                    <a:pt x="278" y="298"/>
                  </a:lnTo>
                  <a:lnTo>
                    <a:pt x="280" y="295"/>
                  </a:lnTo>
                  <a:lnTo>
                    <a:pt x="286" y="287"/>
                  </a:lnTo>
                  <a:lnTo>
                    <a:pt x="286" y="286"/>
                  </a:lnTo>
                  <a:lnTo>
                    <a:pt x="296" y="266"/>
                  </a:lnTo>
                  <a:lnTo>
                    <a:pt x="304" y="246"/>
                  </a:lnTo>
                  <a:lnTo>
                    <a:pt x="311" y="226"/>
                  </a:lnTo>
                  <a:lnTo>
                    <a:pt x="312" y="222"/>
                  </a:lnTo>
                  <a:lnTo>
                    <a:pt x="317" y="202"/>
                  </a:lnTo>
                  <a:lnTo>
                    <a:pt x="317" y="200"/>
                  </a:lnTo>
                  <a:lnTo>
                    <a:pt x="316" y="162"/>
                  </a:lnTo>
                  <a:lnTo>
                    <a:pt x="313" y="123"/>
                  </a:lnTo>
                  <a:lnTo>
                    <a:pt x="313" y="122"/>
                  </a:lnTo>
                  <a:lnTo>
                    <a:pt x="311" y="111"/>
                  </a:lnTo>
                  <a:lnTo>
                    <a:pt x="310" y="107"/>
                  </a:lnTo>
                  <a:lnTo>
                    <a:pt x="305" y="92"/>
                  </a:lnTo>
                  <a:lnTo>
                    <a:pt x="297" y="75"/>
                  </a:lnTo>
                  <a:lnTo>
                    <a:pt x="288" y="58"/>
                  </a:lnTo>
                  <a:lnTo>
                    <a:pt x="278" y="41"/>
                  </a:lnTo>
                  <a:lnTo>
                    <a:pt x="268" y="25"/>
                  </a:lnTo>
                  <a:lnTo>
                    <a:pt x="266" y="22"/>
                  </a:lnTo>
                  <a:lnTo>
                    <a:pt x="257" y="9"/>
                  </a:lnTo>
                  <a:lnTo>
                    <a:pt x="253" y="4"/>
                  </a:lnTo>
                  <a:lnTo>
                    <a:pt x="249" y="0"/>
                  </a:lnTo>
                  <a:lnTo>
                    <a:pt x="236" y="13"/>
                  </a:lnTo>
                  <a:lnTo>
                    <a:pt x="240" y="17"/>
                  </a:lnTo>
                  <a:lnTo>
                    <a:pt x="244" y="22"/>
                  </a:lnTo>
                  <a:lnTo>
                    <a:pt x="253" y="34"/>
                  </a:lnTo>
                  <a:lnTo>
                    <a:pt x="261" y="48"/>
                  </a:lnTo>
                  <a:lnTo>
                    <a:pt x="271" y="65"/>
                  </a:lnTo>
                  <a:lnTo>
                    <a:pt x="280" y="82"/>
                  </a:lnTo>
                  <a:lnTo>
                    <a:pt x="288" y="99"/>
                  </a:lnTo>
                  <a:lnTo>
                    <a:pt x="293" y="114"/>
                  </a:lnTo>
                  <a:lnTo>
                    <a:pt x="295" y="124"/>
                  </a:lnTo>
                  <a:lnTo>
                    <a:pt x="298" y="162"/>
                  </a:lnTo>
                  <a:lnTo>
                    <a:pt x="299" y="200"/>
                  </a:lnTo>
                  <a:lnTo>
                    <a:pt x="295" y="219"/>
                  </a:lnTo>
                  <a:lnTo>
                    <a:pt x="294" y="219"/>
                  </a:lnTo>
                  <a:lnTo>
                    <a:pt x="287" y="239"/>
                  </a:lnTo>
                  <a:lnTo>
                    <a:pt x="279" y="259"/>
                  </a:lnTo>
                  <a:lnTo>
                    <a:pt x="270" y="278"/>
                  </a:lnTo>
                  <a:lnTo>
                    <a:pt x="265" y="285"/>
                  </a:lnTo>
                  <a:lnTo>
                    <a:pt x="257" y="293"/>
                  </a:lnTo>
                  <a:lnTo>
                    <a:pt x="249" y="300"/>
                  </a:lnTo>
                  <a:lnTo>
                    <a:pt x="241" y="308"/>
                  </a:lnTo>
                  <a:lnTo>
                    <a:pt x="228" y="320"/>
                  </a:lnTo>
                  <a:lnTo>
                    <a:pt x="221" y="319"/>
                  </a:lnTo>
                  <a:lnTo>
                    <a:pt x="204" y="318"/>
                  </a:lnTo>
                  <a:lnTo>
                    <a:pt x="188" y="318"/>
                  </a:lnTo>
                  <a:lnTo>
                    <a:pt x="173" y="318"/>
                  </a:lnTo>
                  <a:lnTo>
                    <a:pt x="161" y="318"/>
                  </a:lnTo>
                  <a:lnTo>
                    <a:pt x="151" y="318"/>
                  </a:lnTo>
                  <a:lnTo>
                    <a:pt x="150" y="318"/>
                  </a:lnTo>
                  <a:lnTo>
                    <a:pt x="148" y="319"/>
                  </a:lnTo>
                  <a:lnTo>
                    <a:pt x="146" y="319"/>
                  </a:lnTo>
                  <a:lnTo>
                    <a:pt x="144" y="319"/>
                  </a:lnTo>
                  <a:lnTo>
                    <a:pt x="140" y="320"/>
                  </a:lnTo>
                  <a:lnTo>
                    <a:pt x="136" y="321"/>
                  </a:lnTo>
                  <a:lnTo>
                    <a:pt x="127" y="324"/>
                  </a:lnTo>
                  <a:lnTo>
                    <a:pt x="123" y="326"/>
                  </a:lnTo>
                  <a:lnTo>
                    <a:pt x="119" y="329"/>
                  </a:lnTo>
                  <a:lnTo>
                    <a:pt x="119" y="328"/>
                  </a:lnTo>
                  <a:lnTo>
                    <a:pt x="117" y="330"/>
                  </a:lnTo>
                  <a:lnTo>
                    <a:pt x="114" y="332"/>
                  </a:lnTo>
                  <a:lnTo>
                    <a:pt x="110" y="336"/>
                  </a:lnTo>
                  <a:lnTo>
                    <a:pt x="102" y="345"/>
                  </a:lnTo>
                  <a:lnTo>
                    <a:pt x="95" y="355"/>
                  </a:lnTo>
                  <a:lnTo>
                    <a:pt x="85" y="355"/>
                  </a:lnTo>
                  <a:lnTo>
                    <a:pt x="84" y="355"/>
                  </a:lnTo>
                  <a:lnTo>
                    <a:pt x="83" y="356"/>
                  </a:lnTo>
                  <a:lnTo>
                    <a:pt x="79" y="356"/>
                  </a:lnTo>
                  <a:lnTo>
                    <a:pt x="74" y="357"/>
                  </a:lnTo>
                  <a:lnTo>
                    <a:pt x="70" y="358"/>
                  </a:lnTo>
                  <a:lnTo>
                    <a:pt x="64" y="359"/>
                  </a:lnTo>
                  <a:lnTo>
                    <a:pt x="58" y="360"/>
                  </a:lnTo>
                  <a:lnTo>
                    <a:pt x="53" y="362"/>
                  </a:lnTo>
                  <a:lnTo>
                    <a:pt x="48" y="363"/>
                  </a:lnTo>
                  <a:lnTo>
                    <a:pt x="45" y="365"/>
                  </a:lnTo>
                  <a:lnTo>
                    <a:pt x="43" y="367"/>
                  </a:lnTo>
                  <a:lnTo>
                    <a:pt x="43" y="368"/>
                  </a:lnTo>
                  <a:lnTo>
                    <a:pt x="40" y="370"/>
                  </a:lnTo>
                  <a:lnTo>
                    <a:pt x="38" y="373"/>
                  </a:lnTo>
                  <a:lnTo>
                    <a:pt x="36" y="376"/>
                  </a:lnTo>
                  <a:lnTo>
                    <a:pt x="33" y="381"/>
                  </a:lnTo>
                  <a:lnTo>
                    <a:pt x="27" y="389"/>
                  </a:lnTo>
                  <a:lnTo>
                    <a:pt x="25" y="392"/>
                  </a:lnTo>
                  <a:lnTo>
                    <a:pt x="20" y="401"/>
                  </a:lnTo>
                  <a:lnTo>
                    <a:pt x="11" y="417"/>
                  </a:lnTo>
                  <a:lnTo>
                    <a:pt x="8" y="425"/>
                  </a:lnTo>
                  <a:lnTo>
                    <a:pt x="5" y="434"/>
                  </a:lnTo>
                  <a:lnTo>
                    <a:pt x="3" y="444"/>
                  </a:lnTo>
                  <a:lnTo>
                    <a:pt x="2" y="447"/>
                  </a:lnTo>
                  <a:lnTo>
                    <a:pt x="0" y="458"/>
                  </a:lnTo>
                  <a:lnTo>
                    <a:pt x="0" y="459"/>
                  </a:lnTo>
                  <a:lnTo>
                    <a:pt x="1" y="462"/>
                  </a:lnTo>
                  <a:lnTo>
                    <a:pt x="3" y="470"/>
                  </a:lnTo>
                  <a:lnTo>
                    <a:pt x="5" y="475"/>
                  </a:lnTo>
                  <a:lnTo>
                    <a:pt x="6" y="478"/>
                  </a:lnTo>
                  <a:lnTo>
                    <a:pt x="7" y="480"/>
                  </a:lnTo>
                  <a:lnTo>
                    <a:pt x="9" y="483"/>
                  </a:lnTo>
                  <a:lnTo>
                    <a:pt x="11" y="486"/>
                  </a:lnTo>
                  <a:lnTo>
                    <a:pt x="14" y="490"/>
                  </a:lnTo>
                  <a:lnTo>
                    <a:pt x="16" y="494"/>
                  </a:lnTo>
                  <a:lnTo>
                    <a:pt x="19" y="498"/>
                  </a:lnTo>
                  <a:lnTo>
                    <a:pt x="24" y="505"/>
                  </a:lnTo>
                  <a:lnTo>
                    <a:pt x="52" y="382"/>
                  </a:lnTo>
                  <a:lnTo>
                    <a:pt x="53" y="382"/>
                  </a:lnTo>
                  <a:lnTo>
                    <a:pt x="50" y="385"/>
                  </a:lnTo>
                  <a:lnTo>
                    <a:pt x="52" y="382"/>
                  </a:lnTo>
                  <a:lnTo>
                    <a:pt x="24" y="505"/>
                  </a:lnTo>
                  <a:lnTo>
                    <a:pt x="104" y="373"/>
                  </a:lnTo>
                  <a:lnTo>
                    <a:pt x="121" y="373"/>
                  </a:lnTo>
                  <a:lnTo>
                    <a:pt x="136" y="372"/>
                  </a:lnTo>
                  <a:lnTo>
                    <a:pt x="147" y="373"/>
                  </a:lnTo>
                  <a:lnTo>
                    <a:pt x="156" y="375"/>
                  </a:lnTo>
                  <a:lnTo>
                    <a:pt x="166" y="379"/>
                  </a:lnTo>
                  <a:lnTo>
                    <a:pt x="168" y="381"/>
                  </a:lnTo>
                  <a:lnTo>
                    <a:pt x="171" y="383"/>
                  </a:lnTo>
                  <a:lnTo>
                    <a:pt x="170" y="384"/>
                  </a:lnTo>
                  <a:lnTo>
                    <a:pt x="168" y="387"/>
                  </a:lnTo>
                  <a:lnTo>
                    <a:pt x="162" y="403"/>
                  </a:lnTo>
                  <a:lnTo>
                    <a:pt x="159" y="419"/>
                  </a:lnTo>
                  <a:lnTo>
                    <a:pt x="158" y="422"/>
                  </a:lnTo>
                  <a:lnTo>
                    <a:pt x="157" y="439"/>
                  </a:lnTo>
                  <a:lnTo>
                    <a:pt x="158" y="456"/>
                  </a:lnTo>
                  <a:lnTo>
                    <a:pt x="160" y="473"/>
                  </a:lnTo>
                  <a:lnTo>
                    <a:pt x="160" y="477"/>
                  </a:lnTo>
                  <a:lnTo>
                    <a:pt x="164" y="493"/>
                  </a:lnTo>
                  <a:lnTo>
                    <a:pt x="168" y="507"/>
                  </a:lnTo>
                  <a:lnTo>
                    <a:pt x="168" y="508"/>
                  </a:lnTo>
                  <a:lnTo>
                    <a:pt x="169" y="509"/>
                  </a:lnTo>
                  <a:lnTo>
                    <a:pt x="156" y="509"/>
                  </a:lnTo>
                  <a:lnTo>
                    <a:pt x="139" y="509"/>
                  </a:lnTo>
                  <a:lnTo>
                    <a:pt x="122" y="508"/>
                  </a:lnTo>
                  <a:lnTo>
                    <a:pt x="118" y="507"/>
                  </a:lnTo>
                  <a:lnTo>
                    <a:pt x="109" y="505"/>
                  </a:lnTo>
                  <a:lnTo>
                    <a:pt x="108" y="504"/>
                  </a:lnTo>
                  <a:lnTo>
                    <a:pt x="109" y="504"/>
                  </a:lnTo>
                  <a:lnTo>
                    <a:pt x="106" y="500"/>
                  </a:lnTo>
                  <a:lnTo>
                    <a:pt x="102" y="494"/>
                  </a:lnTo>
                  <a:lnTo>
                    <a:pt x="99" y="485"/>
                  </a:lnTo>
                  <a:lnTo>
                    <a:pt x="95" y="477"/>
                  </a:lnTo>
                  <a:lnTo>
                    <a:pt x="92" y="468"/>
                  </a:lnTo>
                  <a:lnTo>
                    <a:pt x="90" y="461"/>
                  </a:lnTo>
                  <a:lnTo>
                    <a:pt x="88" y="458"/>
                  </a:lnTo>
                  <a:lnTo>
                    <a:pt x="90" y="436"/>
                  </a:lnTo>
                  <a:lnTo>
                    <a:pt x="92" y="412"/>
                  </a:lnTo>
                  <a:lnTo>
                    <a:pt x="94" y="404"/>
                  </a:lnTo>
                  <a:lnTo>
                    <a:pt x="97" y="393"/>
                  </a:lnTo>
                  <a:lnTo>
                    <a:pt x="101" y="382"/>
                  </a:lnTo>
                  <a:lnTo>
                    <a:pt x="104" y="373"/>
                  </a:lnTo>
                  <a:lnTo>
                    <a:pt x="24" y="505"/>
                  </a:lnTo>
                  <a:lnTo>
                    <a:pt x="183" y="399"/>
                  </a:lnTo>
                  <a:lnTo>
                    <a:pt x="185" y="403"/>
                  </a:lnTo>
                  <a:lnTo>
                    <a:pt x="187" y="410"/>
                  </a:lnTo>
                  <a:lnTo>
                    <a:pt x="189" y="416"/>
                  </a:lnTo>
                  <a:lnTo>
                    <a:pt x="191" y="422"/>
                  </a:lnTo>
                  <a:lnTo>
                    <a:pt x="193" y="427"/>
                  </a:lnTo>
                  <a:lnTo>
                    <a:pt x="195" y="434"/>
                  </a:lnTo>
                  <a:lnTo>
                    <a:pt x="197" y="443"/>
                  </a:lnTo>
                  <a:lnTo>
                    <a:pt x="198" y="450"/>
                  </a:lnTo>
                  <a:lnTo>
                    <a:pt x="197" y="458"/>
                  </a:lnTo>
                  <a:lnTo>
                    <a:pt x="195" y="468"/>
                  </a:lnTo>
                  <a:lnTo>
                    <a:pt x="192" y="477"/>
                  </a:lnTo>
                  <a:lnTo>
                    <a:pt x="189" y="485"/>
                  </a:lnTo>
                  <a:lnTo>
                    <a:pt x="186" y="491"/>
                  </a:lnTo>
                  <a:lnTo>
                    <a:pt x="183" y="495"/>
                  </a:lnTo>
                  <a:lnTo>
                    <a:pt x="181" y="486"/>
                  </a:lnTo>
                  <a:lnTo>
                    <a:pt x="177" y="470"/>
                  </a:lnTo>
                  <a:lnTo>
                    <a:pt x="176" y="456"/>
                  </a:lnTo>
                  <a:lnTo>
                    <a:pt x="175" y="439"/>
                  </a:lnTo>
                  <a:lnTo>
                    <a:pt x="176" y="424"/>
                  </a:lnTo>
                  <a:lnTo>
                    <a:pt x="179" y="410"/>
                  </a:lnTo>
                  <a:lnTo>
                    <a:pt x="183" y="399"/>
                  </a:lnTo>
                  <a:lnTo>
                    <a:pt x="24" y="505"/>
                  </a:lnTo>
                  <a:lnTo>
                    <a:pt x="118" y="355"/>
                  </a:lnTo>
                  <a:lnTo>
                    <a:pt x="123" y="349"/>
                  </a:lnTo>
                  <a:lnTo>
                    <a:pt x="127" y="345"/>
                  </a:lnTo>
                  <a:lnTo>
                    <a:pt x="128" y="344"/>
                  </a:lnTo>
                  <a:lnTo>
                    <a:pt x="130" y="343"/>
                  </a:lnTo>
                  <a:lnTo>
                    <a:pt x="134" y="341"/>
                  </a:lnTo>
                  <a:lnTo>
                    <a:pt x="143" y="338"/>
                  </a:lnTo>
                  <a:lnTo>
                    <a:pt x="147" y="337"/>
                  </a:lnTo>
                  <a:lnTo>
                    <a:pt x="151" y="336"/>
                  </a:lnTo>
                  <a:lnTo>
                    <a:pt x="161" y="336"/>
                  </a:lnTo>
                  <a:lnTo>
                    <a:pt x="173" y="336"/>
                  </a:lnTo>
                  <a:lnTo>
                    <a:pt x="188" y="336"/>
                  </a:lnTo>
                  <a:lnTo>
                    <a:pt x="204" y="336"/>
                  </a:lnTo>
                  <a:lnTo>
                    <a:pt x="211" y="337"/>
                  </a:lnTo>
                  <a:lnTo>
                    <a:pt x="209" y="339"/>
                  </a:lnTo>
                  <a:lnTo>
                    <a:pt x="193" y="354"/>
                  </a:lnTo>
                  <a:lnTo>
                    <a:pt x="181" y="368"/>
                  </a:lnTo>
                  <a:lnTo>
                    <a:pt x="176" y="364"/>
                  </a:lnTo>
                  <a:lnTo>
                    <a:pt x="173" y="362"/>
                  </a:lnTo>
                  <a:lnTo>
                    <a:pt x="163" y="358"/>
                  </a:lnTo>
                  <a:lnTo>
                    <a:pt x="152" y="355"/>
                  </a:lnTo>
                  <a:lnTo>
                    <a:pt x="148" y="355"/>
                  </a:lnTo>
                  <a:lnTo>
                    <a:pt x="136" y="354"/>
                  </a:lnTo>
                  <a:lnTo>
                    <a:pt x="121" y="355"/>
                  </a:lnTo>
                  <a:lnTo>
                    <a:pt x="118" y="355"/>
                  </a:lnTo>
                  <a:lnTo>
                    <a:pt x="24" y="505"/>
                  </a:lnTo>
                  <a:lnTo>
                    <a:pt x="234" y="339"/>
                  </a:lnTo>
                  <a:lnTo>
                    <a:pt x="248" y="343"/>
                  </a:lnTo>
                  <a:lnTo>
                    <a:pt x="260" y="349"/>
                  </a:lnTo>
                  <a:lnTo>
                    <a:pt x="261" y="350"/>
                  </a:lnTo>
                  <a:lnTo>
                    <a:pt x="264" y="353"/>
                  </a:lnTo>
                  <a:lnTo>
                    <a:pt x="272" y="363"/>
                  </a:lnTo>
                  <a:lnTo>
                    <a:pt x="280" y="372"/>
                  </a:lnTo>
                  <a:lnTo>
                    <a:pt x="281" y="375"/>
                  </a:lnTo>
                  <a:lnTo>
                    <a:pt x="283" y="378"/>
                  </a:lnTo>
                  <a:lnTo>
                    <a:pt x="285" y="381"/>
                  </a:lnTo>
                  <a:lnTo>
                    <a:pt x="288" y="387"/>
                  </a:lnTo>
                  <a:lnTo>
                    <a:pt x="294" y="399"/>
                  </a:lnTo>
                  <a:lnTo>
                    <a:pt x="296" y="404"/>
                  </a:lnTo>
                  <a:lnTo>
                    <a:pt x="298" y="409"/>
                  </a:lnTo>
                  <a:lnTo>
                    <a:pt x="299" y="412"/>
                  </a:lnTo>
                  <a:lnTo>
                    <a:pt x="302" y="431"/>
                  </a:lnTo>
                  <a:lnTo>
                    <a:pt x="304" y="452"/>
                  </a:lnTo>
                  <a:lnTo>
                    <a:pt x="304" y="473"/>
                  </a:lnTo>
                  <a:lnTo>
                    <a:pt x="302" y="490"/>
                  </a:lnTo>
                  <a:lnTo>
                    <a:pt x="296" y="508"/>
                  </a:lnTo>
                  <a:lnTo>
                    <a:pt x="292" y="515"/>
                  </a:lnTo>
                  <a:lnTo>
                    <a:pt x="288" y="520"/>
                  </a:lnTo>
                  <a:lnTo>
                    <a:pt x="281" y="527"/>
                  </a:lnTo>
                  <a:lnTo>
                    <a:pt x="275" y="532"/>
                  </a:lnTo>
                  <a:lnTo>
                    <a:pt x="267" y="537"/>
                  </a:lnTo>
                  <a:lnTo>
                    <a:pt x="259" y="540"/>
                  </a:lnTo>
                  <a:lnTo>
                    <a:pt x="250" y="539"/>
                  </a:lnTo>
                  <a:lnTo>
                    <a:pt x="241" y="539"/>
                  </a:lnTo>
                  <a:lnTo>
                    <a:pt x="234" y="538"/>
                  </a:lnTo>
                  <a:lnTo>
                    <a:pt x="227" y="537"/>
                  </a:lnTo>
                  <a:lnTo>
                    <a:pt x="220" y="536"/>
                  </a:lnTo>
                  <a:lnTo>
                    <a:pt x="212" y="533"/>
                  </a:lnTo>
                  <a:lnTo>
                    <a:pt x="208" y="530"/>
                  </a:lnTo>
                  <a:lnTo>
                    <a:pt x="201" y="523"/>
                  </a:lnTo>
                  <a:lnTo>
                    <a:pt x="193" y="512"/>
                  </a:lnTo>
                  <a:lnTo>
                    <a:pt x="195" y="510"/>
                  </a:lnTo>
                  <a:lnTo>
                    <a:pt x="200" y="503"/>
                  </a:lnTo>
                  <a:lnTo>
                    <a:pt x="202" y="500"/>
                  </a:lnTo>
                  <a:lnTo>
                    <a:pt x="206" y="492"/>
                  </a:lnTo>
                  <a:lnTo>
                    <a:pt x="209" y="484"/>
                  </a:lnTo>
                  <a:lnTo>
                    <a:pt x="212" y="475"/>
                  </a:lnTo>
                  <a:lnTo>
                    <a:pt x="214" y="465"/>
                  </a:lnTo>
                  <a:lnTo>
                    <a:pt x="214" y="462"/>
                  </a:lnTo>
                  <a:lnTo>
                    <a:pt x="216" y="452"/>
                  </a:lnTo>
                  <a:lnTo>
                    <a:pt x="216" y="449"/>
                  </a:lnTo>
                  <a:lnTo>
                    <a:pt x="214" y="439"/>
                  </a:lnTo>
                  <a:lnTo>
                    <a:pt x="214" y="436"/>
                  </a:lnTo>
                  <a:lnTo>
                    <a:pt x="212" y="427"/>
                  </a:lnTo>
                  <a:lnTo>
                    <a:pt x="210" y="420"/>
                  </a:lnTo>
                  <a:lnTo>
                    <a:pt x="208" y="415"/>
                  </a:lnTo>
                  <a:lnTo>
                    <a:pt x="206" y="409"/>
                  </a:lnTo>
                  <a:lnTo>
                    <a:pt x="204" y="403"/>
                  </a:lnTo>
                  <a:lnTo>
                    <a:pt x="202" y="396"/>
                  </a:lnTo>
                  <a:lnTo>
                    <a:pt x="199" y="389"/>
                  </a:lnTo>
                  <a:lnTo>
                    <a:pt x="199" y="388"/>
                  </a:lnTo>
                  <a:lnTo>
                    <a:pt x="197" y="386"/>
                  </a:lnTo>
                  <a:lnTo>
                    <a:pt x="194" y="381"/>
                  </a:lnTo>
                  <a:lnTo>
                    <a:pt x="206" y="367"/>
                  </a:lnTo>
                  <a:lnTo>
                    <a:pt x="222" y="352"/>
                  </a:lnTo>
                  <a:lnTo>
                    <a:pt x="234" y="339"/>
                  </a:lnTo>
                  <a:lnTo>
                    <a:pt x="24" y="50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16" name="Freeform 649"/>
            <p:cNvSpPr>
              <a:spLocks/>
            </p:cNvSpPr>
            <p:nvPr/>
          </p:nvSpPr>
          <p:spPr bwMode="auto">
            <a:xfrm>
              <a:off x="1243" y="4218"/>
              <a:ext cx="299" cy="61"/>
            </a:xfrm>
            <a:custGeom>
              <a:avLst/>
              <a:gdLst>
                <a:gd name="T0" fmla="*/ 440 w 193"/>
                <a:gd name="T1" fmla="*/ 46 h 62"/>
                <a:gd name="T2" fmla="*/ 463 w 193"/>
                <a:gd name="T3" fmla="*/ 31 h 62"/>
                <a:gd name="T4" fmla="*/ 442 w 193"/>
                <a:gd name="T5" fmla="*/ 26 h 62"/>
                <a:gd name="T6" fmla="*/ 442 w 193"/>
                <a:gd name="T7" fmla="*/ 26 h 62"/>
                <a:gd name="T8" fmla="*/ 423 w 193"/>
                <a:gd name="T9" fmla="*/ 21 h 62"/>
                <a:gd name="T10" fmla="*/ 407 w 193"/>
                <a:gd name="T11" fmla="*/ 16 h 62"/>
                <a:gd name="T12" fmla="*/ 401 w 193"/>
                <a:gd name="T13" fmla="*/ 14 h 62"/>
                <a:gd name="T14" fmla="*/ 389 w 193"/>
                <a:gd name="T15" fmla="*/ 11 h 62"/>
                <a:gd name="T16" fmla="*/ 375 w 193"/>
                <a:gd name="T17" fmla="*/ 8 h 62"/>
                <a:gd name="T18" fmla="*/ 358 w 193"/>
                <a:gd name="T19" fmla="*/ 5 h 62"/>
                <a:gd name="T20" fmla="*/ 333 w 193"/>
                <a:gd name="T21" fmla="*/ 3 h 62"/>
                <a:gd name="T22" fmla="*/ 327 w 193"/>
                <a:gd name="T23" fmla="*/ 3 h 62"/>
                <a:gd name="T24" fmla="*/ 311 w 193"/>
                <a:gd name="T25" fmla="*/ 2 h 62"/>
                <a:gd name="T26" fmla="*/ 297 w 193"/>
                <a:gd name="T27" fmla="*/ 0 h 62"/>
                <a:gd name="T28" fmla="*/ 293 w 193"/>
                <a:gd name="T29" fmla="*/ 0 h 62"/>
                <a:gd name="T30" fmla="*/ 209 w 193"/>
                <a:gd name="T31" fmla="*/ 2 h 62"/>
                <a:gd name="T32" fmla="*/ 167 w 193"/>
                <a:gd name="T33" fmla="*/ 3 h 62"/>
                <a:gd name="T34" fmla="*/ 122 w 193"/>
                <a:gd name="T35" fmla="*/ 4 h 62"/>
                <a:gd name="T36" fmla="*/ 119 w 193"/>
                <a:gd name="T37" fmla="*/ 5 h 62"/>
                <a:gd name="T38" fmla="*/ 96 w 193"/>
                <a:gd name="T39" fmla="*/ 7 h 62"/>
                <a:gd name="T40" fmla="*/ 77 w 193"/>
                <a:gd name="T41" fmla="*/ 10 h 62"/>
                <a:gd name="T42" fmla="*/ 67 w 193"/>
                <a:gd name="T43" fmla="*/ 11 h 62"/>
                <a:gd name="T44" fmla="*/ 60 w 193"/>
                <a:gd name="T45" fmla="*/ 13 h 62"/>
                <a:gd name="T46" fmla="*/ 56 w 193"/>
                <a:gd name="T47" fmla="*/ 13 h 62"/>
                <a:gd name="T48" fmla="*/ 53 w 193"/>
                <a:gd name="T49" fmla="*/ 14 h 62"/>
                <a:gd name="T50" fmla="*/ 53 w 193"/>
                <a:gd name="T51" fmla="*/ 14 h 62"/>
                <a:gd name="T52" fmla="*/ 45 w 193"/>
                <a:gd name="T53" fmla="*/ 16 h 62"/>
                <a:gd name="T54" fmla="*/ 43 w 193"/>
                <a:gd name="T55" fmla="*/ 17 h 62"/>
                <a:gd name="T56" fmla="*/ 29 w 193"/>
                <a:gd name="T57" fmla="*/ 28 h 62"/>
                <a:gd name="T58" fmla="*/ 19 w 193"/>
                <a:gd name="T59" fmla="*/ 35 h 62"/>
                <a:gd name="T60" fmla="*/ 9 w 193"/>
                <a:gd name="T61" fmla="*/ 44 h 62"/>
                <a:gd name="T62" fmla="*/ 0 w 193"/>
                <a:gd name="T63" fmla="*/ 52 h 62"/>
                <a:gd name="T64" fmla="*/ 39 w 193"/>
                <a:gd name="T65" fmla="*/ 60 h 62"/>
                <a:gd name="T66" fmla="*/ 51 w 193"/>
                <a:gd name="T67" fmla="*/ 51 h 62"/>
                <a:gd name="T68" fmla="*/ 60 w 193"/>
                <a:gd name="T69" fmla="*/ 42 h 62"/>
                <a:gd name="T70" fmla="*/ 70 w 193"/>
                <a:gd name="T71" fmla="*/ 33 h 62"/>
                <a:gd name="T72" fmla="*/ 74 w 193"/>
                <a:gd name="T73" fmla="*/ 30 h 62"/>
                <a:gd name="T74" fmla="*/ 77 w 193"/>
                <a:gd name="T75" fmla="*/ 30 h 62"/>
                <a:gd name="T76" fmla="*/ 84 w 193"/>
                <a:gd name="T77" fmla="*/ 28 h 62"/>
                <a:gd name="T78" fmla="*/ 93 w 193"/>
                <a:gd name="T79" fmla="*/ 27 h 62"/>
                <a:gd name="T80" fmla="*/ 113 w 193"/>
                <a:gd name="T81" fmla="*/ 24 h 62"/>
                <a:gd name="T82" fmla="*/ 127 w 193"/>
                <a:gd name="T83" fmla="*/ 22 h 62"/>
                <a:gd name="T84" fmla="*/ 127 w 193"/>
                <a:gd name="T85" fmla="*/ 22 h 62"/>
                <a:gd name="T86" fmla="*/ 167 w 193"/>
                <a:gd name="T87" fmla="*/ 21 h 62"/>
                <a:gd name="T88" fmla="*/ 209 w 193"/>
                <a:gd name="T89" fmla="*/ 20 h 62"/>
                <a:gd name="T90" fmla="*/ 290 w 193"/>
                <a:gd name="T91" fmla="*/ 18 h 62"/>
                <a:gd name="T92" fmla="*/ 311 w 193"/>
                <a:gd name="T93" fmla="*/ 20 h 62"/>
                <a:gd name="T94" fmla="*/ 316 w 193"/>
                <a:gd name="T95" fmla="*/ 20 h 62"/>
                <a:gd name="T96" fmla="*/ 316 w 193"/>
                <a:gd name="T97" fmla="*/ 20 h 62"/>
                <a:gd name="T98" fmla="*/ 341 w 193"/>
                <a:gd name="T99" fmla="*/ 22 h 62"/>
                <a:gd name="T100" fmla="*/ 358 w 193"/>
                <a:gd name="T101" fmla="*/ 25 h 62"/>
                <a:gd name="T102" fmla="*/ 372 w 193"/>
                <a:gd name="T103" fmla="*/ 28 h 62"/>
                <a:gd name="T104" fmla="*/ 380 w 193"/>
                <a:gd name="T105" fmla="*/ 29 h 62"/>
                <a:gd name="T106" fmla="*/ 392 w 193"/>
                <a:gd name="T107" fmla="*/ 32 h 62"/>
                <a:gd name="T108" fmla="*/ 411 w 193"/>
                <a:gd name="T109" fmla="*/ 37 h 62"/>
                <a:gd name="T110" fmla="*/ 418 w 193"/>
                <a:gd name="T111" fmla="*/ 39 h 62"/>
                <a:gd name="T112" fmla="*/ 440 w 193"/>
                <a:gd name="T113" fmla="*/ 46 h 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3"/>
                <a:gd name="T172" fmla="*/ 0 h 62"/>
                <a:gd name="T173" fmla="*/ 193 w 193"/>
                <a:gd name="T174" fmla="*/ 62 h 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3" h="62">
                  <a:moveTo>
                    <a:pt x="183" y="48"/>
                  </a:moveTo>
                  <a:lnTo>
                    <a:pt x="193" y="33"/>
                  </a:lnTo>
                  <a:lnTo>
                    <a:pt x="184" y="26"/>
                  </a:lnTo>
                  <a:lnTo>
                    <a:pt x="176" y="21"/>
                  </a:lnTo>
                  <a:lnTo>
                    <a:pt x="170" y="16"/>
                  </a:lnTo>
                  <a:lnTo>
                    <a:pt x="167" y="14"/>
                  </a:lnTo>
                  <a:lnTo>
                    <a:pt x="162" y="11"/>
                  </a:lnTo>
                  <a:lnTo>
                    <a:pt x="156" y="8"/>
                  </a:lnTo>
                  <a:lnTo>
                    <a:pt x="149" y="5"/>
                  </a:lnTo>
                  <a:lnTo>
                    <a:pt x="139" y="3"/>
                  </a:lnTo>
                  <a:lnTo>
                    <a:pt x="136" y="3"/>
                  </a:lnTo>
                  <a:lnTo>
                    <a:pt x="130" y="2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87" y="2"/>
                  </a:lnTo>
                  <a:lnTo>
                    <a:pt x="70" y="3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0" y="7"/>
                  </a:lnTo>
                  <a:lnTo>
                    <a:pt x="32" y="10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2" y="28"/>
                  </a:lnTo>
                  <a:lnTo>
                    <a:pt x="8" y="37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16" y="62"/>
                  </a:lnTo>
                  <a:lnTo>
                    <a:pt x="21" y="53"/>
                  </a:lnTo>
                  <a:lnTo>
                    <a:pt x="25" y="44"/>
                  </a:lnTo>
                  <a:lnTo>
                    <a:pt x="29" y="35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5" y="28"/>
                  </a:lnTo>
                  <a:lnTo>
                    <a:pt x="39" y="27"/>
                  </a:lnTo>
                  <a:lnTo>
                    <a:pt x="47" y="24"/>
                  </a:lnTo>
                  <a:lnTo>
                    <a:pt x="53" y="22"/>
                  </a:lnTo>
                  <a:lnTo>
                    <a:pt x="70" y="21"/>
                  </a:lnTo>
                  <a:lnTo>
                    <a:pt x="87" y="20"/>
                  </a:lnTo>
                  <a:lnTo>
                    <a:pt x="121" y="18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42" y="22"/>
                  </a:lnTo>
                  <a:lnTo>
                    <a:pt x="149" y="25"/>
                  </a:lnTo>
                  <a:lnTo>
                    <a:pt x="155" y="28"/>
                  </a:lnTo>
                  <a:lnTo>
                    <a:pt x="158" y="29"/>
                  </a:lnTo>
                  <a:lnTo>
                    <a:pt x="163" y="34"/>
                  </a:lnTo>
                  <a:lnTo>
                    <a:pt x="171" y="39"/>
                  </a:lnTo>
                  <a:lnTo>
                    <a:pt x="174" y="41"/>
                  </a:lnTo>
                  <a:lnTo>
                    <a:pt x="183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17" name="Freeform 652"/>
            <p:cNvSpPr>
              <a:spLocks/>
            </p:cNvSpPr>
            <p:nvPr/>
          </p:nvSpPr>
          <p:spPr bwMode="auto">
            <a:xfrm>
              <a:off x="3216" y="3690"/>
              <a:ext cx="115" cy="65"/>
            </a:xfrm>
            <a:custGeom>
              <a:avLst/>
              <a:gdLst>
                <a:gd name="T0" fmla="*/ 0 w 74"/>
                <a:gd name="T1" fmla="*/ 63 h 67"/>
                <a:gd name="T2" fmla="*/ 179 w 74"/>
                <a:gd name="T3" fmla="*/ 43 h 67"/>
                <a:gd name="T4" fmla="*/ 30 w 74"/>
                <a:gd name="T5" fmla="*/ 0 h 67"/>
                <a:gd name="T6" fmla="*/ 0 w 74"/>
                <a:gd name="T7" fmla="*/ 63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67"/>
                <a:gd name="T14" fmla="*/ 74 w 74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67">
                  <a:moveTo>
                    <a:pt x="0" y="67"/>
                  </a:moveTo>
                  <a:lnTo>
                    <a:pt x="74" y="45"/>
                  </a:lnTo>
                  <a:lnTo>
                    <a:pt x="12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18" name="Freeform 653"/>
            <p:cNvSpPr>
              <a:spLocks/>
            </p:cNvSpPr>
            <p:nvPr/>
          </p:nvSpPr>
          <p:spPr bwMode="auto">
            <a:xfrm>
              <a:off x="1244" y="3661"/>
              <a:ext cx="1972" cy="603"/>
            </a:xfrm>
            <a:custGeom>
              <a:avLst/>
              <a:gdLst>
                <a:gd name="T0" fmla="*/ 40 w 1271"/>
                <a:gd name="T1" fmla="*/ 590 h 616"/>
                <a:gd name="T2" fmla="*/ 73 w 1271"/>
                <a:gd name="T3" fmla="*/ 556 h 616"/>
                <a:gd name="T4" fmla="*/ 132 w 1271"/>
                <a:gd name="T5" fmla="*/ 500 h 616"/>
                <a:gd name="T6" fmla="*/ 180 w 1271"/>
                <a:gd name="T7" fmla="*/ 466 h 616"/>
                <a:gd name="T8" fmla="*/ 200 w 1271"/>
                <a:gd name="T9" fmla="*/ 452 h 616"/>
                <a:gd name="T10" fmla="*/ 205 w 1271"/>
                <a:gd name="T11" fmla="*/ 450 h 616"/>
                <a:gd name="T12" fmla="*/ 245 w 1271"/>
                <a:gd name="T13" fmla="*/ 416 h 616"/>
                <a:gd name="T14" fmla="*/ 301 w 1271"/>
                <a:gd name="T15" fmla="*/ 385 h 616"/>
                <a:gd name="T16" fmla="*/ 366 w 1271"/>
                <a:gd name="T17" fmla="*/ 350 h 616"/>
                <a:gd name="T18" fmla="*/ 428 w 1271"/>
                <a:gd name="T19" fmla="*/ 321 h 616"/>
                <a:gd name="T20" fmla="*/ 532 w 1271"/>
                <a:gd name="T21" fmla="*/ 275 h 616"/>
                <a:gd name="T22" fmla="*/ 768 w 1271"/>
                <a:gd name="T23" fmla="*/ 183 h 616"/>
                <a:gd name="T24" fmla="*/ 898 w 1271"/>
                <a:gd name="T25" fmla="*/ 142 h 616"/>
                <a:gd name="T26" fmla="*/ 1026 w 1271"/>
                <a:gd name="T27" fmla="*/ 108 h 616"/>
                <a:gd name="T28" fmla="*/ 1170 w 1271"/>
                <a:gd name="T29" fmla="*/ 75 h 616"/>
                <a:gd name="T30" fmla="*/ 1317 w 1271"/>
                <a:gd name="T31" fmla="*/ 53 h 616"/>
                <a:gd name="T32" fmla="*/ 1393 w 1271"/>
                <a:gd name="T33" fmla="*/ 44 h 616"/>
                <a:gd name="T34" fmla="*/ 1468 w 1271"/>
                <a:gd name="T35" fmla="*/ 38 h 616"/>
                <a:gd name="T36" fmla="*/ 1607 w 1271"/>
                <a:gd name="T37" fmla="*/ 23 h 616"/>
                <a:gd name="T38" fmla="*/ 1671 w 1271"/>
                <a:gd name="T39" fmla="*/ 21 h 616"/>
                <a:gd name="T40" fmla="*/ 1871 w 1271"/>
                <a:gd name="T41" fmla="*/ 19 h 616"/>
                <a:gd name="T42" fmla="*/ 2257 w 1271"/>
                <a:gd name="T43" fmla="*/ 18 h 616"/>
                <a:gd name="T44" fmla="*/ 2520 w 1271"/>
                <a:gd name="T45" fmla="*/ 21 h 616"/>
                <a:gd name="T46" fmla="*/ 2777 w 1271"/>
                <a:gd name="T47" fmla="*/ 29 h 616"/>
                <a:gd name="T48" fmla="*/ 2807 w 1271"/>
                <a:gd name="T49" fmla="*/ 31 h 616"/>
                <a:gd name="T50" fmla="*/ 2841 w 1271"/>
                <a:gd name="T51" fmla="*/ 34 h 616"/>
                <a:gd name="T52" fmla="*/ 2976 w 1271"/>
                <a:gd name="T53" fmla="*/ 52 h 616"/>
                <a:gd name="T54" fmla="*/ 3060 w 1271"/>
                <a:gd name="T55" fmla="*/ 45 h 616"/>
                <a:gd name="T56" fmla="*/ 2925 w 1271"/>
                <a:gd name="T57" fmla="*/ 26 h 616"/>
                <a:gd name="T58" fmla="*/ 2824 w 1271"/>
                <a:gd name="T59" fmla="*/ 16 h 616"/>
                <a:gd name="T60" fmla="*/ 2785 w 1271"/>
                <a:gd name="T61" fmla="*/ 13 h 616"/>
                <a:gd name="T62" fmla="*/ 2653 w 1271"/>
                <a:gd name="T63" fmla="*/ 7 h 616"/>
                <a:gd name="T64" fmla="*/ 2391 w 1271"/>
                <a:gd name="T65" fmla="*/ 1 h 616"/>
                <a:gd name="T66" fmla="*/ 1998 w 1271"/>
                <a:gd name="T67" fmla="*/ 0 h 616"/>
                <a:gd name="T68" fmla="*/ 1742 w 1271"/>
                <a:gd name="T69" fmla="*/ 0 h 616"/>
                <a:gd name="T70" fmla="*/ 1671 w 1271"/>
                <a:gd name="T71" fmla="*/ 3 h 616"/>
                <a:gd name="T72" fmla="*/ 1592 w 1271"/>
                <a:gd name="T73" fmla="*/ 8 h 616"/>
                <a:gd name="T74" fmla="*/ 1458 w 1271"/>
                <a:gd name="T75" fmla="*/ 22 h 616"/>
                <a:gd name="T76" fmla="*/ 1384 w 1271"/>
                <a:gd name="T77" fmla="*/ 27 h 616"/>
                <a:gd name="T78" fmla="*/ 1300 w 1271"/>
                <a:gd name="T79" fmla="*/ 36 h 616"/>
                <a:gd name="T80" fmla="*/ 1153 w 1271"/>
                <a:gd name="T81" fmla="*/ 60 h 616"/>
                <a:gd name="T82" fmla="*/ 1008 w 1271"/>
                <a:gd name="T83" fmla="*/ 91 h 616"/>
                <a:gd name="T84" fmla="*/ 934 w 1271"/>
                <a:gd name="T85" fmla="*/ 111 h 616"/>
                <a:gd name="T86" fmla="*/ 799 w 1271"/>
                <a:gd name="T87" fmla="*/ 150 h 616"/>
                <a:gd name="T88" fmla="*/ 614 w 1271"/>
                <a:gd name="T89" fmla="*/ 215 h 616"/>
                <a:gd name="T90" fmla="*/ 448 w 1271"/>
                <a:gd name="T91" fmla="*/ 286 h 616"/>
                <a:gd name="T92" fmla="*/ 366 w 1271"/>
                <a:gd name="T93" fmla="*/ 323 h 616"/>
                <a:gd name="T94" fmla="*/ 301 w 1271"/>
                <a:gd name="T95" fmla="*/ 354 h 616"/>
                <a:gd name="T96" fmla="*/ 239 w 1271"/>
                <a:gd name="T97" fmla="*/ 389 h 616"/>
                <a:gd name="T98" fmla="*/ 205 w 1271"/>
                <a:gd name="T99" fmla="*/ 409 h 616"/>
                <a:gd name="T100" fmla="*/ 164 w 1271"/>
                <a:gd name="T101" fmla="*/ 444 h 616"/>
                <a:gd name="T102" fmla="*/ 144 w 1271"/>
                <a:gd name="T103" fmla="*/ 456 h 616"/>
                <a:gd name="T104" fmla="*/ 115 w 1271"/>
                <a:gd name="T105" fmla="*/ 476 h 616"/>
                <a:gd name="T106" fmla="*/ 70 w 1271"/>
                <a:gd name="T107" fmla="*/ 512 h 616"/>
                <a:gd name="T108" fmla="*/ 14 w 1271"/>
                <a:gd name="T109" fmla="*/ 568 h 6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1"/>
                <a:gd name="T166" fmla="*/ 0 h 616"/>
                <a:gd name="T167" fmla="*/ 1271 w 1271"/>
                <a:gd name="T168" fmla="*/ 616 h 6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1" h="616">
                  <a:moveTo>
                    <a:pt x="0" y="610"/>
                  </a:moveTo>
                  <a:lnTo>
                    <a:pt x="17" y="616"/>
                  </a:lnTo>
                  <a:lnTo>
                    <a:pt x="23" y="599"/>
                  </a:lnTo>
                  <a:lnTo>
                    <a:pt x="30" y="580"/>
                  </a:lnTo>
                  <a:lnTo>
                    <a:pt x="46" y="541"/>
                  </a:lnTo>
                  <a:lnTo>
                    <a:pt x="55" y="522"/>
                  </a:lnTo>
                  <a:lnTo>
                    <a:pt x="65" y="503"/>
                  </a:lnTo>
                  <a:lnTo>
                    <a:pt x="75" y="486"/>
                  </a:lnTo>
                  <a:lnTo>
                    <a:pt x="83" y="472"/>
                  </a:lnTo>
                  <a:lnTo>
                    <a:pt x="85" y="471"/>
                  </a:lnTo>
                  <a:lnTo>
                    <a:pt x="85" y="470"/>
                  </a:lnTo>
                  <a:lnTo>
                    <a:pt x="92" y="453"/>
                  </a:lnTo>
                  <a:lnTo>
                    <a:pt x="102" y="434"/>
                  </a:lnTo>
                  <a:lnTo>
                    <a:pt x="113" y="418"/>
                  </a:lnTo>
                  <a:lnTo>
                    <a:pt x="125" y="401"/>
                  </a:lnTo>
                  <a:lnTo>
                    <a:pt x="138" y="383"/>
                  </a:lnTo>
                  <a:lnTo>
                    <a:pt x="152" y="366"/>
                  </a:lnTo>
                  <a:lnTo>
                    <a:pt x="165" y="350"/>
                  </a:lnTo>
                  <a:lnTo>
                    <a:pt x="178" y="335"/>
                  </a:lnTo>
                  <a:lnTo>
                    <a:pt x="199" y="311"/>
                  </a:lnTo>
                  <a:lnTo>
                    <a:pt x="221" y="287"/>
                  </a:lnTo>
                  <a:lnTo>
                    <a:pt x="268" y="238"/>
                  </a:lnTo>
                  <a:lnTo>
                    <a:pt x="319" y="191"/>
                  </a:lnTo>
                  <a:lnTo>
                    <a:pt x="345" y="169"/>
                  </a:lnTo>
                  <a:lnTo>
                    <a:pt x="373" y="148"/>
                  </a:lnTo>
                  <a:lnTo>
                    <a:pt x="400" y="129"/>
                  </a:lnTo>
                  <a:lnTo>
                    <a:pt x="426" y="112"/>
                  </a:lnTo>
                  <a:lnTo>
                    <a:pt x="456" y="95"/>
                  </a:lnTo>
                  <a:lnTo>
                    <a:pt x="486" y="79"/>
                  </a:lnTo>
                  <a:lnTo>
                    <a:pt x="516" y="66"/>
                  </a:lnTo>
                  <a:lnTo>
                    <a:pt x="547" y="55"/>
                  </a:lnTo>
                  <a:lnTo>
                    <a:pt x="579" y="46"/>
                  </a:lnTo>
                  <a:lnTo>
                    <a:pt x="609" y="40"/>
                  </a:lnTo>
                  <a:lnTo>
                    <a:pt x="610" y="40"/>
                  </a:lnTo>
                  <a:lnTo>
                    <a:pt x="640" y="31"/>
                  </a:lnTo>
                  <a:lnTo>
                    <a:pt x="668" y="25"/>
                  </a:lnTo>
                  <a:lnTo>
                    <a:pt x="694" y="21"/>
                  </a:lnTo>
                  <a:lnTo>
                    <a:pt x="725" y="18"/>
                  </a:lnTo>
                  <a:lnTo>
                    <a:pt x="777" y="19"/>
                  </a:lnTo>
                  <a:lnTo>
                    <a:pt x="830" y="18"/>
                  </a:lnTo>
                  <a:lnTo>
                    <a:pt x="938" y="18"/>
                  </a:lnTo>
                  <a:lnTo>
                    <a:pt x="993" y="19"/>
                  </a:lnTo>
                  <a:lnTo>
                    <a:pt x="1047" y="21"/>
                  </a:lnTo>
                  <a:lnTo>
                    <a:pt x="1102" y="25"/>
                  </a:lnTo>
                  <a:lnTo>
                    <a:pt x="1154" y="31"/>
                  </a:lnTo>
                  <a:lnTo>
                    <a:pt x="1166" y="33"/>
                  </a:lnTo>
                  <a:lnTo>
                    <a:pt x="1180" y="36"/>
                  </a:lnTo>
                  <a:lnTo>
                    <a:pt x="1208" y="45"/>
                  </a:lnTo>
                  <a:lnTo>
                    <a:pt x="1236" y="54"/>
                  </a:lnTo>
                  <a:lnTo>
                    <a:pt x="1265" y="64"/>
                  </a:lnTo>
                  <a:lnTo>
                    <a:pt x="1271" y="47"/>
                  </a:lnTo>
                  <a:lnTo>
                    <a:pt x="1243" y="37"/>
                  </a:lnTo>
                  <a:lnTo>
                    <a:pt x="1215" y="28"/>
                  </a:lnTo>
                  <a:lnTo>
                    <a:pt x="1187" y="19"/>
                  </a:lnTo>
                  <a:lnTo>
                    <a:pt x="1173" y="16"/>
                  </a:lnTo>
                  <a:lnTo>
                    <a:pt x="1169" y="16"/>
                  </a:lnTo>
                  <a:lnTo>
                    <a:pt x="1157" y="13"/>
                  </a:lnTo>
                  <a:lnTo>
                    <a:pt x="1102" y="7"/>
                  </a:lnTo>
                  <a:lnTo>
                    <a:pt x="1047" y="3"/>
                  </a:lnTo>
                  <a:lnTo>
                    <a:pt x="993" y="1"/>
                  </a:lnTo>
                  <a:lnTo>
                    <a:pt x="938" y="0"/>
                  </a:lnTo>
                  <a:lnTo>
                    <a:pt x="830" y="0"/>
                  </a:lnTo>
                  <a:lnTo>
                    <a:pt x="777" y="1"/>
                  </a:lnTo>
                  <a:lnTo>
                    <a:pt x="724" y="0"/>
                  </a:lnTo>
                  <a:lnTo>
                    <a:pt x="694" y="3"/>
                  </a:lnTo>
                  <a:lnTo>
                    <a:pt x="665" y="8"/>
                  </a:lnTo>
                  <a:lnTo>
                    <a:pt x="661" y="8"/>
                  </a:lnTo>
                  <a:lnTo>
                    <a:pt x="633" y="14"/>
                  </a:lnTo>
                  <a:lnTo>
                    <a:pt x="606" y="22"/>
                  </a:lnTo>
                  <a:lnTo>
                    <a:pt x="575" y="29"/>
                  </a:lnTo>
                  <a:lnTo>
                    <a:pt x="572" y="29"/>
                  </a:lnTo>
                  <a:lnTo>
                    <a:pt x="540" y="38"/>
                  </a:lnTo>
                  <a:lnTo>
                    <a:pt x="509" y="49"/>
                  </a:lnTo>
                  <a:lnTo>
                    <a:pt x="479" y="62"/>
                  </a:lnTo>
                  <a:lnTo>
                    <a:pt x="449" y="78"/>
                  </a:lnTo>
                  <a:lnTo>
                    <a:pt x="419" y="95"/>
                  </a:lnTo>
                  <a:lnTo>
                    <a:pt x="391" y="113"/>
                  </a:lnTo>
                  <a:lnTo>
                    <a:pt x="388" y="115"/>
                  </a:lnTo>
                  <a:lnTo>
                    <a:pt x="360" y="135"/>
                  </a:lnTo>
                  <a:lnTo>
                    <a:pt x="332" y="156"/>
                  </a:lnTo>
                  <a:lnTo>
                    <a:pt x="306" y="178"/>
                  </a:lnTo>
                  <a:lnTo>
                    <a:pt x="255" y="225"/>
                  </a:lnTo>
                  <a:lnTo>
                    <a:pt x="208" y="274"/>
                  </a:lnTo>
                  <a:lnTo>
                    <a:pt x="186" y="298"/>
                  </a:lnTo>
                  <a:lnTo>
                    <a:pt x="164" y="323"/>
                  </a:lnTo>
                  <a:lnTo>
                    <a:pt x="152" y="337"/>
                  </a:lnTo>
                  <a:lnTo>
                    <a:pt x="139" y="353"/>
                  </a:lnTo>
                  <a:lnTo>
                    <a:pt x="125" y="370"/>
                  </a:lnTo>
                  <a:lnTo>
                    <a:pt x="112" y="388"/>
                  </a:lnTo>
                  <a:lnTo>
                    <a:pt x="99" y="406"/>
                  </a:lnTo>
                  <a:lnTo>
                    <a:pt x="97" y="409"/>
                  </a:lnTo>
                  <a:lnTo>
                    <a:pt x="85" y="427"/>
                  </a:lnTo>
                  <a:lnTo>
                    <a:pt x="75" y="446"/>
                  </a:lnTo>
                  <a:lnTo>
                    <a:pt x="68" y="464"/>
                  </a:lnTo>
                  <a:lnTo>
                    <a:pt x="60" y="476"/>
                  </a:lnTo>
                  <a:lnTo>
                    <a:pt x="58" y="479"/>
                  </a:lnTo>
                  <a:lnTo>
                    <a:pt x="48" y="496"/>
                  </a:lnTo>
                  <a:lnTo>
                    <a:pt x="38" y="515"/>
                  </a:lnTo>
                  <a:lnTo>
                    <a:pt x="29" y="534"/>
                  </a:lnTo>
                  <a:lnTo>
                    <a:pt x="13" y="573"/>
                  </a:lnTo>
                  <a:lnTo>
                    <a:pt x="6" y="592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19" name="Freeform 654"/>
            <p:cNvSpPr>
              <a:spLocks/>
            </p:cNvSpPr>
            <p:nvPr/>
          </p:nvSpPr>
          <p:spPr bwMode="auto">
            <a:xfrm>
              <a:off x="3203" y="3682"/>
              <a:ext cx="116" cy="66"/>
            </a:xfrm>
            <a:custGeom>
              <a:avLst/>
              <a:gdLst>
                <a:gd name="T0" fmla="*/ 0 w 74"/>
                <a:gd name="T1" fmla="*/ 65 h 67"/>
                <a:gd name="T2" fmla="*/ 182 w 74"/>
                <a:gd name="T3" fmla="*/ 43 h 67"/>
                <a:gd name="T4" fmla="*/ 30 w 74"/>
                <a:gd name="T5" fmla="*/ 0 h 67"/>
                <a:gd name="T6" fmla="*/ 0 w 74"/>
                <a:gd name="T7" fmla="*/ 65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67"/>
                <a:gd name="T14" fmla="*/ 74 w 74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67">
                  <a:moveTo>
                    <a:pt x="0" y="67"/>
                  </a:moveTo>
                  <a:lnTo>
                    <a:pt x="74" y="45"/>
                  </a:lnTo>
                  <a:lnTo>
                    <a:pt x="12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20" name="Freeform 657"/>
            <p:cNvSpPr>
              <a:spLocks/>
            </p:cNvSpPr>
            <p:nvPr/>
          </p:nvSpPr>
          <p:spPr bwMode="auto">
            <a:xfrm>
              <a:off x="3171" y="3549"/>
              <a:ext cx="161" cy="118"/>
            </a:xfrm>
            <a:custGeom>
              <a:avLst/>
              <a:gdLst>
                <a:gd name="T0" fmla="*/ 215 w 104"/>
                <a:gd name="T1" fmla="*/ 115 h 121"/>
                <a:gd name="T2" fmla="*/ 249 w 104"/>
                <a:gd name="T3" fmla="*/ 104 h 121"/>
                <a:gd name="T4" fmla="*/ 34 w 104"/>
                <a:gd name="T5" fmla="*/ 0 h 121"/>
                <a:gd name="T6" fmla="*/ 0 w 104"/>
                <a:gd name="T7" fmla="*/ 11 h 121"/>
                <a:gd name="T8" fmla="*/ 215 w 104"/>
                <a:gd name="T9" fmla="*/ 115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21"/>
                <a:gd name="T17" fmla="*/ 104 w 104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21">
                  <a:moveTo>
                    <a:pt x="90" y="121"/>
                  </a:moveTo>
                  <a:lnTo>
                    <a:pt x="104" y="110"/>
                  </a:lnTo>
                  <a:lnTo>
                    <a:pt x="14" y="0"/>
                  </a:lnTo>
                  <a:lnTo>
                    <a:pt x="0" y="11"/>
                  </a:lnTo>
                  <a:lnTo>
                    <a:pt x="90" y="12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21" name="Freeform 658"/>
            <p:cNvSpPr>
              <a:spLocks/>
            </p:cNvSpPr>
            <p:nvPr/>
          </p:nvSpPr>
          <p:spPr bwMode="auto">
            <a:xfrm>
              <a:off x="3116" y="3502"/>
              <a:ext cx="109" cy="74"/>
            </a:xfrm>
            <a:custGeom>
              <a:avLst/>
              <a:gdLst>
                <a:gd name="T0" fmla="*/ 170 w 70"/>
                <a:gd name="T1" fmla="*/ 32 h 75"/>
                <a:gd name="T2" fmla="*/ 0 w 70"/>
                <a:gd name="T3" fmla="*/ 0 h 75"/>
                <a:gd name="T4" fmla="*/ 39 w 70"/>
                <a:gd name="T5" fmla="*/ 73 h 75"/>
                <a:gd name="T6" fmla="*/ 170 w 70"/>
                <a:gd name="T7" fmla="*/ 32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75"/>
                <a:gd name="T14" fmla="*/ 70 w 70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75">
                  <a:moveTo>
                    <a:pt x="70" y="32"/>
                  </a:moveTo>
                  <a:lnTo>
                    <a:pt x="0" y="0"/>
                  </a:lnTo>
                  <a:lnTo>
                    <a:pt x="16" y="75"/>
                  </a:lnTo>
                  <a:lnTo>
                    <a:pt x="70" y="3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22" name="Freeform 662"/>
            <p:cNvSpPr>
              <a:spLocks/>
            </p:cNvSpPr>
            <p:nvPr/>
          </p:nvSpPr>
          <p:spPr bwMode="auto">
            <a:xfrm>
              <a:off x="3474" y="3549"/>
              <a:ext cx="159" cy="118"/>
            </a:xfrm>
            <a:custGeom>
              <a:avLst/>
              <a:gdLst>
                <a:gd name="T0" fmla="*/ 0 w 103"/>
                <a:gd name="T1" fmla="*/ 104 h 121"/>
                <a:gd name="T2" fmla="*/ 34 w 103"/>
                <a:gd name="T3" fmla="*/ 115 h 121"/>
                <a:gd name="T4" fmla="*/ 245 w 103"/>
                <a:gd name="T5" fmla="*/ 11 h 121"/>
                <a:gd name="T6" fmla="*/ 211 w 103"/>
                <a:gd name="T7" fmla="*/ 0 h 121"/>
                <a:gd name="T8" fmla="*/ 0 w 103"/>
                <a:gd name="T9" fmla="*/ 104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21"/>
                <a:gd name="T17" fmla="*/ 103 w 103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21">
                  <a:moveTo>
                    <a:pt x="0" y="110"/>
                  </a:moveTo>
                  <a:lnTo>
                    <a:pt x="14" y="121"/>
                  </a:lnTo>
                  <a:lnTo>
                    <a:pt x="103" y="11"/>
                  </a:lnTo>
                  <a:lnTo>
                    <a:pt x="8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23" name="Freeform 663"/>
            <p:cNvSpPr>
              <a:spLocks/>
            </p:cNvSpPr>
            <p:nvPr/>
          </p:nvSpPr>
          <p:spPr bwMode="auto">
            <a:xfrm>
              <a:off x="3581" y="3502"/>
              <a:ext cx="107" cy="74"/>
            </a:xfrm>
            <a:custGeom>
              <a:avLst/>
              <a:gdLst>
                <a:gd name="T0" fmla="*/ 127 w 70"/>
                <a:gd name="T1" fmla="*/ 73 h 75"/>
                <a:gd name="T2" fmla="*/ 164 w 70"/>
                <a:gd name="T3" fmla="*/ 0 h 75"/>
                <a:gd name="T4" fmla="*/ 0 w 70"/>
                <a:gd name="T5" fmla="*/ 32 h 75"/>
                <a:gd name="T6" fmla="*/ 127 w 70"/>
                <a:gd name="T7" fmla="*/ 73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75"/>
                <a:gd name="T14" fmla="*/ 70 w 70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75">
                  <a:moveTo>
                    <a:pt x="54" y="75"/>
                  </a:moveTo>
                  <a:lnTo>
                    <a:pt x="70" y="0"/>
                  </a:lnTo>
                  <a:lnTo>
                    <a:pt x="0" y="32"/>
                  </a:lnTo>
                  <a:lnTo>
                    <a:pt x="54" y="7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24" name="Freeform 667"/>
            <p:cNvSpPr>
              <a:spLocks/>
            </p:cNvSpPr>
            <p:nvPr/>
          </p:nvSpPr>
          <p:spPr bwMode="auto">
            <a:xfrm>
              <a:off x="3474" y="3790"/>
              <a:ext cx="129" cy="115"/>
            </a:xfrm>
            <a:custGeom>
              <a:avLst/>
              <a:gdLst>
                <a:gd name="T0" fmla="*/ 35 w 84"/>
                <a:gd name="T1" fmla="*/ 0 h 116"/>
                <a:gd name="T2" fmla="*/ 0 w 84"/>
                <a:gd name="T3" fmla="*/ 10 h 116"/>
                <a:gd name="T4" fmla="*/ 163 w 84"/>
                <a:gd name="T5" fmla="*/ 114 h 116"/>
                <a:gd name="T6" fmla="*/ 198 w 84"/>
                <a:gd name="T7" fmla="*/ 104 h 116"/>
                <a:gd name="T8" fmla="*/ 35 w 84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16"/>
                <a:gd name="T17" fmla="*/ 84 w 84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16">
                  <a:moveTo>
                    <a:pt x="15" y="0"/>
                  </a:moveTo>
                  <a:lnTo>
                    <a:pt x="0" y="10"/>
                  </a:lnTo>
                  <a:lnTo>
                    <a:pt x="69" y="116"/>
                  </a:lnTo>
                  <a:lnTo>
                    <a:pt x="84" y="10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25" name="Freeform 668"/>
            <p:cNvSpPr>
              <a:spLocks/>
            </p:cNvSpPr>
            <p:nvPr/>
          </p:nvSpPr>
          <p:spPr bwMode="auto">
            <a:xfrm>
              <a:off x="3544" y="3881"/>
              <a:ext cx="104" cy="75"/>
            </a:xfrm>
            <a:custGeom>
              <a:avLst/>
              <a:gdLst>
                <a:gd name="T0" fmla="*/ 0 w 67"/>
                <a:gd name="T1" fmla="*/ 35 h 77"/>
                <a:gd name="T2" fmla="*/ 161 w 67"/>
                <a:gd name="T3" fmla="*/ 73 h 77"/>
                <a:gd name="T4" fmla="*/ 140 w 67"/>
                <a:gd name="T5" fmla="*/ 0 h 77"/>
                <a:gd name="T6" fmla="*/ 0 w 67"/>
                <a:gd name="T7" fmla="*/ 35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77"/>
                <a:gd name="T14" fmla="*/ 67 w 67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77">
                  <a:moveTo>
                    <a:pt x="0" y="37"/>
                  </a:moveTo>
                  <a:lnTo>
                    <a:pt x="67" y="77"/>
                  </a:lnTo>
                  <a:lnTo>
                    <a:pt x="58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26" name="Freeform 672"/>
            <p:cNvSpPr>
              <a:spLocks/>
            </p:cNvSpPr>
            <p:nvPr/>
          </p:nvSpPr>
          <p:spPr bwMode="auto">
            <a:xfrm>
              <a:off x="3252" y="3790"/>
              <a:ext cx="120" cy="92"/>
            </a:xfrm>
            <a:custGeom>
              <a:avLst/>
              <a:gdLst>
                <a:gd name="T0" fmla="*/ 185 w 78"/>
                <a:gd name="T1" fmla="*/ 11 h 93"/>
                <a:gd name="T2" fmla="*/ 151 w 78"/>
                <a:gd name="T3" fmla="*/ 0 h 93"/>
                <a:gd name="T4" fmla="*/ 0 w 78"/>
                <a:gd name="T5" fmla="*/ 80 h 93"/>
                <a:gd name="T6" fmla="*/ 34 w 78"/>
                <a:gd name="T7" fmla="*/ 91 h 93"/>
                <a:gd name="T8" fmla="*/ 185 w 78"/>
                <a:gd name="T9" fmla="*/ 1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3"/>
                <a:gd name="T17" fmla="*/ 78 w 78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3">
                  <a:moveTo>
                    <a:pt x="78" y="11"/>
                  </a:moveTo>
                  <a:lnTo>
                    <a:pt x="64" y="0"/>
                  </a:lnTo>
                  <a:lnTo>
                    <a:pt x="0" y="82"/>
                  </a:lnTo>
                  <a:lnTo>
                    <a:pt x="14" y="93"/>
                  </a:lnTo>
                  <a:lnTo>
                    <a:pt x="78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27" name="Freeform 673"/>
            <p:cNvSpPr>
              <a:spLocks/>
            </p:cNvSpPr>
            <p:nvPr/>
          </p:nvSpPr>
          <p:spPr bwMode="auto">
            <a:xfrm>
              <a:off x="3200" y="3855"/>
              <a:ext cx="107" cy="74"/>
            </a:xfrm>
            <a:custGeom>
              <a:avLst/>
              <a:gdLst>
                <a:gd name="T0" fmla="*/ 34 w 69"/>
                <a:gd name="T1" fmla="*/ 0 h 75"/>
                <a:gd name="T2" fmla="*/ 0 w 69"/>
                <a:gd name="T3" fmla="*/ 73 h 75"/>
                <a:gd name="T4" fmla="*/ 166 w 69"/>
                <a:gd name="T5" fmla="*/ 40 h 75"/>
                <a:gd name="T6" fmla="*/ 34 w 69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75"/>
                <a:gd name="T14" fmla="*/ 69 w 69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75">
                  <a:moveTo>
                    <a:pt x="14" y="0"/>
                  </a:moveTo>
                  <a:lnTo>
                    <a:pt x="0" y="75"/>
                  </a:lnTo>
                  <a:lnTo>
                    <a:pt x="69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28" name="Freeform 678"/>
            <p:cNvSpPr>
              <a:spLocks/>
            </p:cNvSpPr>
            <p:nvPr/>
          </p:nvSpPr>
          <p:spPr bwMode="auto">
            <a:xfrm>
              <a:off x="1297" y="4056"/>
              <a:ext cx="1389" cy="176"/>
            </a:xfrm>
            <a:custGeom>
              <a:avLst/>
              <a:gdLst>
                <a:gd name="T0" fmla="*/ 2153 w 896"/>
                <a:gd name="T1" fmla="*/ 164 h 178"/>
                <a:gd name="T2" fmla="*/ 2043 w 896"/>
                <a:gd name="T3" fmla="*/ 106 h 178"/>
                <a:gd name="T4" fmla="*/ 1949 w 896"/>
                <a:gd name="T5" fmla="*/ 68 h 178"/>
                <a:gd name="T6" fmla="*/ 1908 w 896"/>
                <a:gd name="T7" fmla="*/ 57 h 178"/>
                <a:gd name="T8" fmla="*/ 1894 w 896"/>
                <a:gd name="T9" fmla="*/ 52 h 178"/>
                <a:gd name="T10" fmla="*/ 1877 w 896"/>
                <a:gd name="T11" fmla="*/ 46 h 178"/>
                <a:gd name="T12" fmla="*/ 1853 w 896"/>
                <a:gd name="T13" fmla="*/ 40 h 178"/>
                <a:gd name="T14" fmla="*/ 1750 w 896"/>
                <a:gd name="T15" fmla="*/ 24 h 178"/>
                <a:gd name="T16" fmla="*/ 1586 w 896"/>
                <a:gd name="T17" fmla="*/ 7 h 178"/>
                <a:gd name="T18" fmla="*/ 1494 w 896"/>
                <a:gd name="T19" fmla="*/ 0 h 178"/>
                <a:gd name="T20" fmla="*/ 1381 w 896"/>
                <a:gd name="T21" fmla="*/ 1 h 178"/>
                <a:gd name="T22" fmla="*/ 1167 w 896"/>
                <a:gd name="T23" fmla="*/ 3 h 178"/>
                <a:gd name="T24" fmla="*/ 860 w 896"/>
                <a:gd name="T25" fmla="*/ 9 h 178"/>
                <a:gd name="T26" fmla="*/ 650 w 896"/>
                <a:gd name="T27" fmla="*/ 17 h 178"/>
                <a:gd name="T28" fmla="*/ 615 w 896"/>
                <a:gd name="T29" fmla="*/ 21 h 178"/>
                <a:gd name="T30" fmla="*/ 558 w 896"/>
                <a:gd name="T31" fmla="*/ 27 h 178"/>
                <a:gd name="T32" fmla="*/ 529 w 896"/>
                <a:gd name="T33" fmla="*/ 32 h 178"/>
                <a:gd name="T34" fmla="*/ 473 w 896"/>
                <a:gd name="T35" fmla="*/ 42 h 178"/>
                <a:gd name="T36" fmla="*/ 419 w 896"/>
                <a:gd name="T37" fmla="*/ 47 h 178"/>
                <a:gd name="T38" fmla="*/ 411 w 896"/>
                <a:gd name="T39" fmla="*/ 48 h 178"/>
                <a:gd name="T40" fmla="*/ 381 w 896"/>
                <a:gd name="T41" fmla="*/ 55 h 178"/>
                <a:gd name="T42" fmla="*/ 315 w 896"/>
                <a:gd name="T43" fmla="*/ 67 h 178"/>
                <a:gd name="T44" fmla="*/ 279 w 896"/>
                <a:gd name="T45" fmla="*/ 74 h 178"/>
                <a:gd name="T46" fmla="*/ 217 w 896"/>
                <a:gd name="T47" fmla="*/ 90 h 178"/>
                <a:gd name="T48" fmla="*/ 149 w 896"/>
                <a:gd name="T49" fmla="*/ 105 h 178"/>
                <a:gd name="T50" fmla="*/ 141 w 896"/>
                <a:gd name="T51" fmla="*/ 107 h 178"/>
                <a:gd name="T52" fmla="*/ 110 w 896"/>
                <a:gd name="T53" fmla="*/ 119 h 178"/>
                <a:gd name="T54" fmla="*/ 29 w 896"/>
                <a:gd name="T55" fmla="*/ 144 h 178"/>
                <a:gd name="T56" fmla="*/ 0 w 896"/>
                <a:gd name="T57" fmla="*/ 152 h 178"/>
                <a:gd name="T58" fmla="*/ 34 w 896"/>
                <a:gd name="T59" fmla="*/ 165 h 178"/>
                <a:gd name="T60" fmla="*/ 60 w 896"/>
                <a:gd name="T61" fmla="*/ 157 h 178"/>
                <a:gd name="T62" fmla="*/ 141 w 896"/>
                <a:gd name="T63" fmla="*/ 131 h 178"/>
                <a:gd name="T64" fmla="*/ 171 w 896"/>
                <a:gd name="T65" fmla="*/ 121 h 178"/>
                <a:gd name="T66" fmla="*/ 233 w 896"/>
                <a:gd name="T67" fmla="*/ 107 h 178"/>
                <a:gd name="T68" fmla="*/ 298 w 896"/>
                <a:gd name="T69" fmla="*/ 90 h 178"/>
                <a:gd name="T70" fmla="*/ 332 w 896"/>
                <a:gd name="T71" fmla="*/ 84 h 178"/>
                <a:gd name="T72" fmla="*/ 398 w 896"/>
                <a:gd name="T73" fmla="*/ 72 h 178"/>
                <a:gd name="T74" fmla="*/ 433 w 896"/>
                <a:gd name="T75" fmla="*/ 63 h 178"/>
                <a:gd name="T76" fmla="*/ 490 w 896"/>
                <a:gd name="T77" fmla="*/ 57 h 178"/>
                <a:gd name="T78" fmla="*/ 547 w 896"/>
                <a:gd name="T79" fmla="*/ 46 h 178"/>
                <a:gd name="T80" fmla="*/ 575 w 896"/>
                <a:gd name="T81" fmla="*/ 44 h 178"/>
                <a:gd name="T82" fmla="*/ 632 w 896"/>
                <a:gd name="T83" fmla="*/ 38 h 178"/>
                <a:gd name="T84" fmla="*/ 654 w 896"/>
                <a:gd name="T85" fmla="*/ 35 h 178"/>
                <a:gd name="T86" fmla="*/ 860 w 896"/>
                <a:gd name="T87" fmla="*/ 27 h 178"/>
                <a:gd name="T88" fmla="*/ 1167 w 896"/>
                <a:gd name="T89" fmla="*/ 21 h 178"/>
                <a:gd name="T90" fmla="*/ 1381 w 896"/>
                <a:gd name="T91" fmla="*/ 19 h 178"/>
                <a:gd name="T92" fmla="*/ 1569 w 896"/>
                <a:gd name="T93" fmla="*/ 23 h 178"/>
                <a:gd name="T94" fmla="*/ 1651 w 896"/>
                <a:gd name="T95" fmla="*/ 32 h 178"/>
                <a:gd name="T96" fmla="*/ 1817 w 896"/>
                <a:gd name="T97" fmla="*/ 51 h 178"/>
                <a:gd name="T98" fmla="*/ 1846 w 896"/>
                <a:gd name="T99" fmla="*/ 59 h 178"/>
                <a:gd name="T100" fmla="*/ 1870 w 896"/>
                <a:gd name="T101" fmla="*/ 67 h 178"/>
                <a:gd name="T102" fmla="*/ 1884 w 896"/>
                <a:gd name="T103" fmla="*/ 72 h 178"/>
                <a:gd name="T104" fmla="*/ 1918 w 896"/>
                <a:gd name="T105" fmla="*/ 81 h 178"/>
                <a:gd name="T106" fmla="*/ 2012 w 896"/>
                <a:gd name="T107" fmla="*/ 119 h 178"/>
                <a:gd name="T108" fmla="*/ 2118 w 896"/>
                <a:gd name="T109" fmla="*/ 174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6"/>
                <a:gd name="T166" fmla="*/ 0 h 178"/>
                <a:gd name="T167" fmla="*/ 896 w 896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6" h="178">
                  <a:moveTo>
                    <a:pt x="881" y="178"/>
                  </a:moveTo>
                  <a:lnTo>
                    <a:pt x="896" y="168"/>
                  </a:lnTo>
                  <a:lnTo>
                    <a:pt x="873" y="137"/>
                  </a:lnTo>
                  <a:lnTo>
                    <a:pt x="850" y="108"/>
                  </a:lnTo>
                  <a:lnTo>
                    <a:pt x="825" y="82"/>
                  </a:lnTo>
                  <a:lnTo>
                    <a:pt x="811" y="70"/>
                  </a:lnTo>
                  <a:lnTo>
                    <a:pt x="808" y="68"/>
                  </a:lnTo>
                  <a:lnTo>
                    <a:pt x="794" y="59"/>
                  </a:lnTo>
                  <a:lnTo>
                    <a:pt x="788" y="54"/>
                  </a:lnTo>
                  <a:lnTo>
                    <a:pt x="781" y="48"/>
                  </a:lnTo>
                  <a:lnTo>
                    <a:pt x="774" y="42"/>
                  </a:lnTo>
                  <a:lnTo>
                    <a:pt x="771" y="40"/>
                  </a:lnTo>
                  <a:lnTo>
                    <a:pt x="762" y="36"/>
                  </a:lnTo>
                  <a:lnTo>
                    <a:pt x="728" y="24"/>
                  </a:lnTo>
                  <a:lnTo>
                    <a:pt x="694" y="15"/>
                  </a:lnTo>
                  <a:lnTo>
                    <a:pt x="660" y="7"/>
                  </a:lnTo>
                  <a:lnTo>
                    <a:pt x="656" y="6"/>
                  </a:lnTo>
                  <a:lnTo>
                    <a:pt x="622" y="0"/>
                  </a:lnTo>
                  <a:lnTo>
                    <a:pt x="621" y="0"/>
                  </a:lnTo>
                  <a:lnTo>
                    <a:pt x="575" y="1"/>
                  </a:lnTo>
                  <a:lnTo>
                    <a:pt x="530" y="2"/>
                  </a:lnTo>
                  <a:lnTo>
                    <a:pt x="486" y="3"/>
                  </a:lnTo>
                  <a:lnTo>
                    <a:pt x="443" y="4"/>
                  </a:lnTo>
                  <a:lnTo>
                    <a:pt x="358" y="9"/>
                  </a:lnTo>
                  <a:lnTo>
                    <a:pt x="315" y="13"/>
                  </a:lnTo>
                  <a:lnTo>
                    <a:pt x="270" y="17"/>
                  </a:lnTo>
                  <a:lnTo>
                    <a:pt x="269" y="18"/>
                  </a:lnTo>
                  <a:lnTo>
                    <a:pt x="256" y="21"/>
                  </a:lnTo>
                  <a:lnTo>
                    <a:pt x="244" y="24"/>
                  </a:lnTo>
                  <a:lnTo>
                    <a:pt x="232" y="27"/>
                  </a:lnTo>
                  <a:lnTo>
                    <a:pt x="220" y="32"/>
                  </a:lnTo>
                  <a:lnTo>
                    <a:pt x="209" y="37"/>
                  </a:lnTo>
                  <a:lnTo>
                    <a:pt x="197" y="42"/>
                  </a:lnTo>
                  <a:lnTo>
                    <a:pt x="185" y="46"/>
                  </a:lnTo>
                  <a:lnTo>
                    <a:pt x="174" y="49"/>
                  </a:lnTo>
                  <a:lnTo>
                    <a:pt x="173" y="49"/>
                  </a:lnTo>
                  <a:lnTo>
                    <a:pt x="171" y="50"/>
                  </a:lnTo>
                  <a:lnTo>
                    <a:pt x="159" y="57"/>
                  </a:lnTo>
                  <a:lnTo>
                    <a:pt x="145" y="63"/>
                  </a:lnTo>
                  <a:lnTo>
                    <a:pt x="131" y="69"/>
                  </a:lnTo>
                  <a:lnTo>
                    <a:pt x="116" y="76"/>
                  </a:lnTo>
                  <a:lnTo>
                    <a:pt x="103" y="84"/>
                  </a:lnTo>
                  <a:lnTo>
                    <a:pt x="90" y="92"/>
                  </a:lnTo>
                  <a:lnTo>
                    <a:pt x="76" y="100"/>
                  </a:lnTo>
                  <a:lnTo>
                    <a:pt x="62" y="107"/>
                  </a:lnTo>
                  <a:lnTo>
                    <a:pt x="59" y="109"/>
                  </a:lnTo>
                  <a:lnTo>
                    <a:pt x="53" y="114"/>
                  </a:lnTo>
                  <a:lnTo>
                    <a:pt x="46" y="121"/>
                  </a:lnTo>
                  <a:lnTo>
                    <a:pt x="29" y="135"/>
                  </a:lnTo>
                  <a:lnTo>
                    <a:pt x="12" y="148"/>
                  </a:lnTo>
                  <a:lnTo>
                    <a:pt x="6" y="152"/>
                  </a:lnTo>
                  <a:lnTo>
                    <a:pt x="0" y="156"/>
                  </a:lnTo>
                  <a:lnTo>
                    <a:pt x="9" y="172"/>
                  </a:lnTo>
                  <a:lnTo>
                    <a:pt x="14" y="169"/>
                  </a:lnTo>
                  <a:lnTo>
                    <a:pt x="17" y="167"/>
                  </a:lnTo>
                  <a:lnTo>
                    <a:pt x="25" y="161"/>
                  </a:lnTo>
                  <a:lnTo>
                    <a:pt x="42" y="148"/>
                  </a:lnTo>
                  <a:lnTo>
                    <a:pt x="59" y="134"/>
                  </a:lnTo>
                  <a:lnTo>
                    <a:pt x="66" y="127"/>
                  </a:lnTo>
                  <a:lnTo>
                    <a:pt x="71" y="123"/>
                  </a:lnTo>
                  <a:lnTo>
                    <a:pt x="83" y="117"/>
                  </a:lnTo>
                  <a:lnTo>
                    <a:pt x="97" y="109"/>
                  </a:lnTo>
                  <a:lnTo>
                    <a:pt x="110" y="101"/>
                  </a:lnTo>
                  <a:lnTo>
                    <a:pt x="124" y="92"/>
                  </a:lnTo>
                  <a:lnTo>
                    <a:pt x="125" y="92"/>
                  </a:lnTo>
                  <a:lnTo>
                    <a:pt x="138" y="86"/>
                  </a:lnTo>
                  <a:lnTo>
                    <a:pt x="152" y="80"/>
                  </a:lnTo>
                  <a:lnTo>
                    <a:pt x="166" y="74"/>
                  </a:lnTo>
                  <a:lnTo>
                    <a:pt x="169" y="72"/>
                  </a:lnTo>
                  <a:lnTo>
                    <a:pt x="180" y="65"/>
                  </a:lnTo>
                  <a:lnTo>
                    <a:pt x="192" y="63"/>
                  </a:lnTo>
                  <a:lnTo>
                    <a:pt x="204" y="59"/>
                  </a:lnTo>
                  <a:lnTo>
                    <a:pt x="216" y="54"/>
                  </a:lnTo>
                  <a:lnTo>
                    <a:pt x="228" y="48"/>
                  </a:lnTo>
                  <a:lnTo>
                    <a:pt x="229" y="48"/>
                  </a:lnTo>
                  <a:lnTo>
                    <a:pt x="239" y="44"/>
                  </a:lnTo>
                  <a:lnTo>
                    <a:pt x="251" y="41"/>
                  </a:lnTo>
                  <a:lnTo>
                    <a:pt x="263" y="38"/>
                  </a:lnTo>
                  <a:lnTo>
                    <a:pt x="272" y="35"/>
                  </a:lnTo>
                  <a:lnTo>
                    <a:pt x="315" y="31"/>
                  </a:lnTo>
                  <a:lnTo>
                    <a:pt x="358" y="27"/>
                  </a:lnTo>
                  <a:lnTo>
                    <a:pt x="443" y="22"/>
                  </a:lnTo>
                  <a:lnTo>
                    <a:pt x="486" y="21"/>
                  </a:lnTo>
                  <a:lnTo>
                    <a:pt x="530" y="20"/>
                  </a:lnTo>
                  <a:lnTo>
                    <a:pt x="575" y="19"/>
                  </a:lnTo>
                  <a:lnTo>
                    <a:pt x="620" y="18"/>
                  </a:lnTo>
                  <a:lnTo>
                    <a:pt x="653" y="23"/>
                  </a:lnTo>
                  <a:lnTo>
                    <a:pt x="653" y="24"/>
                  </a:lnTo>
                  <a:lnTo>
                    <a:pt x="687" y="32"/>
                  </a:lnTo>
                  <a:lnTo>
                    <a:pt x="721" y="41"/>
                  </a:lnTo>
                  <a:lnTo>
                    <a:pt x="756" y="53"/>
                  </a:lnTo>
                  <a:lnTo>
                    <a:pt x="762" y="56"/>
                  </a:lnTo>
                  <a:lnTo>
                    <a:pt x="768" y="61"/>
                  </a:lnTo>
                  <a:lnTo>
                    <a:pt x="775" y="67"/>
                  </a:lnTo>
                  <a:lnTo>
                    <a:pt x="778" y="69"/>
                  </a:lnTo>
                  <a:lnTo>
                    <a:pt x="784" y="74"/>
                  </a:lnTo>
                  <a:lnTo>
                    <a:pt x="798" y="83"/>
                  </a:lnTo>
                  <a:lnTo>
                    <a:pt x="812" y="95"/>
                  </a:lnTo>
                  <a:lnTo>
                    <a:pt x="837" y="121"/>
                  </a:lnTo>
                  <a:lnTo>
                    <a:pt x="860" y="150"/>
                  </a:lnTo>
                  <a:lnTo>
                    <a:pt x="881" y="17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29" name="Freeform 680"/>
            <p:cNvSpPr>
              <a:spLocks/>
            </p:cNvSpPr>
            <p:nvPr/>
          </p:nvSpPr>
          <p:spPr bwMode="auto">
            <a:xfrm>
              <a:off x="1289" y="3973"/>
              <a:ext cx="1390" cy="273"/>
            </a:xfrm>
            <a:custGeom>
              <a:avLst/>
              <a:gdLst>
                <a:gd name="T0" fmla="*/ 84 w 896"/>
                <a:gd name="T1" fmla="*/ 226 h 279"/>
                <a:gd name="T2" fmla="*/ 140 w 896"/>
                <a:gd name="T3" fmla="*/ 189 h 279"/>
                <a:gd name="T4" fmla="*/ 188 w 896"/>
                <a:gd name="T5" fmla="*/ 167 h 279"/>
                <a:gd name="T6" fmla="*/ 206 w 896"/>
                <a:gd name="T7" fmla="*/ 154 h 279"/>
                <a:gd name="T8" fmla="*/ 253 w 896"/>
                <a:gd name="T9" fmla="*/ 139 h 279"/>
                <a:gd name="T10" fmla="*/ 284 w 896"/>
                <a:gd name="T11" fmla="*/ 125 h 279"/>
                <a:gd name="T12" fmla="*/ 315 w 896"/>
                <a:gd name="T13" fmla="*/ 110 h 279"/>
                <a:gd name="T14" fmla="*/ 558 w 896"/>
                <a:gd name="T15" fmla="*/ 42 h 279"/>
                <a:gd name="T16" fmla="*/ 619 w 896"/>
                <a:gd name="T17" fmla="*/ 27 h 279"/>
                <a:gd name="T18" fmla="*/ 659 w 896"/>
                <a:gd name="T19" fmla="*/ 23 h 279"/>
                <a:gd name="T20" fmla="*/ 700 w 896"/>
                <a:gd name="T21" fmla="*/ 22 h 279"/>
                <a:gd name="T22" fmla="*/ 717 w 896"/>
                <a:gd name="T23" fmla="*/ 21 h 279"/>
                <a:gd name="T24" fmla="*/ 825 w 896"/>
                <a:gd name="T25" fmla="*/ 19 h 279"/>
                <a:gd name="T26" fmla="*/ 1174 w 896"/>
                <a:gd name="T27" fmla="*/ 28 h 279"/>
                <a:gd name="T28" fmla="*/ 1423 w 896"/>
                <a:gd name="T29" fmla="*/ 46 h 279"/>
                <a:gd name="T30" fmla="*/ 1568 w 896"/>
                <a:gd name="T31" fmla="*/ 65 h 279"/>
                <a:gd name="T32" fmla="*/ 1745 w 896"/>
                <a:gd name="T33" fmla="*/ 103 h 279"/>
                <a:gd name="T34" fmla="*/ 1795 w 896"/>
                <a:gd name="T35" fmla="*/ 114 h 279"/>
                <a:gd name="T36" fmla="*/ 1869 w 896"/>
                <a:gd name="T37" fmla="*/ 143 h 279"/>
                <a:gd name="T38" fmla="*/ 1956 w 896"/>
                <a:gd name="T39" fmla="*/ 181 h 279"/>
                <a:gd name="T40" fmla="*/ 2046 w 896"/>
                <a:gd name="T41" fmla="*/ 221 h 279"/>
                <a:gd name="T42" fmla="*/ 2062 w 896"/>
                <a:gd name="T43" fmla="*/ 230 h 279"/>
                <a:gd name="T44" fmla="*/ 2108 w 896"/>
                <a:gd name="T45" fmla="*/ 246 h 279"/>
                <a:gd name="T46" fmla="*/ 2152 w 896"/>
                <a:gd name="T47" fmla="*/ 240 h 279"/>
                <a:gd name="T48" fmla="*/ 2105 w 896"/>
                <a:gd name="T49" fmla="*/ 224 h 279"/>
                <a:gd name="T50" fmla="*/ 2094 w 896"/>
                <a:gd name="T51" fmla="*/ 217 h 279"/>
                <a:gd name="T52" fmla="*/ 2042 w 896"/>
                <a:gd name="T53" fmla="*/ 191 h 279"/>
                <a:gd name="T54" fmla="*/ 1959 w 896"/>
                <a:gd name="T55" fmla="*/ 156 h 279"/>
                <a:gd name="T56" fmla="*/ 1869 w 896"/>
                <a:gd name="T57" fmla="*/ 117 h 279"/>
                <a:gd name="T58" fmla="*/ 1789 w 896"/>
                <a:gd name="T59" fmla="*/ 93 h 279"/>
                <a:gd name="T60" fmla="*/ 1762 w 896"/>
                <a:gd name="T61" fmla="*/ 86 h 279"/>
                <a:gd name="T62" fmla="*/ 1585 w 896"/>
                <a:gd name="T63" fmla="*/ 48 h 279"/>
                <a:gd name="T64" fmla="*/ 1441 w 896"/>
                <a:gd name="T65" fmla="*/ 30 h 279"/>
                <a:gd name="T66" fmla="*/ 1319 w 896"/>
                <a:gd name="T67" fmla="*/ 18 h 279"/>
                <a:gd name="T68" fmla="*/ 970 w 896"/>
                <a:gd name="T69" fmla="*/ 4 h 279"/>
                <a:gd name="T70" fmla="*/ 746 w 896"/>
                <a:gd name="T71" fmla="*/ 0 h 279"/>
                <a:gd name="T72" fmla="*/ 700 w 896"/>
                <a:gd name="T73" fmla="*/ 4 h 279"/>
                <a:gd name="T74" fmla="*/ 684 w 896"/>
                <a:gd name="T75" fmla="*/ 5 h 279"/>
                <a:gd name="T76" fmla="*/ 659 w 896"/>
                <a:gd name="T77" fmla="*/ 7 h 279"/>
                <a:gd name="T78" fmla="*/ 608 w 896"/>
                <a:gd name="T79" fmla="*/ 12 h 279"/>
                <a:gd name="T80" fmla="*/ 540 w 896"/>
                <a:gd name="T81" fmla="*/ 26 h 279"/>
                <a:gd name="T82" fmla="*/ 341 w 896"/>
                <a:gd name="T83" fmla="*/ 76 h 279"/>
                <a:gd name="T84" fmla="*/ 267 w 896"/>
                <a:gd name="T85" fmla="*/ 105 h 279"/>
                <a:gd name="T86" fmla="*/ 223 w 896"/>
                <a:gd name="T87" fmla="*/ 126 h 279"/>
                <a:gd name="T88" fmla="*/ 180 w 896"/>
                <a:gd name="T89" fmla="*/ 139 h 279"/>
                <a:gd name="T90" fmla="*/ 152 w 896"/>
                <a:gd name="T91" fmla="*/ 158 h 279"/>
                <a:gd name="T92" fmla="*/ 127 w 896"/>
                <a:gd name="T93" fmla="*/ 168 h 279"/>
                <a:gd name="T94" fmla="*/ 78 w 896"/>
                <a:gd name="T95" fmla="*/ 196 h 279"/>
                <a:gd name="T96" fmla="*/ 0 w 896"/>
                <a:gd name="T97" fmla="*/ 262 h 27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6"/>
                <a:gd name="T148" fmla="*/ 0 h 279"/>
                <a:gd name="T149" fmla="*/ 896 w 896"/>
                <a:gd name="T150" fmla="*/ 279 h 27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6" h="279">
                  <a:moveTo>
                    <a:pt x="0" y="274"/>
                  </a:moveTo>
                  <a:lnTo>
                    <a:pt x="17" y="279"/>
                  </a:lnTo>
                  <a:lnTo>
                    <a:pt x="24" y="258"/>
                  </a:lnTo>
                  <a:lnTo>
                    <a:pt x="35" y="236"/>
                  </a:lnTo>
                  <a:lnTo>
                    <a:pt x="46" y="214"/>
                  </a:lnTo>
                  <a:lnTo>
                    <a:pt x="51" y="207"/>
                  </a:lnTo>
                  <a:lnTo>
                    <a:pt x="58" y="198"/>
                  </a:lnTo>
                  <a:lnTo>
                    <a:pt x="58" y="197"/>
                  </a:lnTo>
                  <a:lnTo>
                    <a:pt x="66" y="189"/>
                  </a:lnTo>
                  <a:lnTo>
                    <a:pt x="75" y="180"/>
                  </a:lnTo>
                  <a:lnTo>
                    <a:pt x="75" y="179"/>
                  </a:lnTo>
                  <a:lnTo>
                    <a:pt x="78" y="175"/>
                  </a:lnTo>
                  <a:lnTo>
                    <a:pt x="80" y="172"/>
                  </a:lnTo>
                  <a:lnTo>
                    <a:pt x="83" y="166"/>
                  </a:lnTo>
                  <a:lnTo>
                    <a:pt x="86" y="160"/>
                  </a:lnTo>
                  <a:lnTo>
                    <a:pt x="88" y="158"/>
                  </a:lnTo>
                  <a:lnTo>
                    <a:pt x="96" y="151"/>
                  </a:lnTo>
                  <a:lnTo>
                    <a:pt x="105" y="145"/>
                  </a:lnTo>
                  <a:lnTo>
                    <a:pt x="106" y="145"/>
                  </a:lnTo>
                  <a:lnTo>
                    <a:pt x="112" y="138"/>
                  </a:lnTo>
                  <a:lnTo>
                    <a:pt x="118" y="132"/>
                  </a:lnTo>
                  <a:lnTo>
                    <a:pt x="118" y="131"/>
                  </a:lnTo>
                  <a:lnTo>
                    <a:pt x="124" y="122"/>
                  </a:lnTo>
                  <a:lnTo>
                    <a:pt x="128" y="118"/>
                  </a:lnTo>
                  <a:lnTo>
                    <a:pt x="131" y="114"/>
                  </a:lnTo>
                  <a:lnTo>
                    <a:pt x="155" y="93"/>
                  </a:lnTo>
                  <a:lnTo>
                    <a:pt x="180" y="75"/>
                  </a:lnTo>
                  <a:lnTo>
                    <a:pt x="205" y="60"/>
                  </a:lnTo>
                  <a:lnTo>
                    <a:pt x="232" y="44"/>
                  </a:lnTo>
                  <a:lnTo>
                    <a:pt x="233" y="44"/>
                  </a:lnTo>
                  <a:lnTo>
                    <a:pt x="248" y="34"/>
                  </a:lnTo>
                  <a:lnTo>
                    <a:pt x="257" y="29"/>
                  </a:lnTo>
                  <a:lnTo>
                    <a:pt x="265" y="27"/>
                  </a:lnTo>
                  <a:lnTo>
                    <a:pt x="269" y="26"/>
                  </a:lnTo>
                  <a:lnTo>
                    <a:pt x="274" y="25"/>
                  </a:lnTo>
                  <a:lnTo>
                    <a:pt x="280" y="24"/>
                  </a:lnTo>
                  <a:lnTo>
                    <a:pt x="285" y="23"/>
                  </a:lnTo>
                  <a:lnTo>
                    <a:pt x="288" y="23"/>
                  </a:lnTo>
                  <a:lnTo>
                    <a:pt x="291" y="22"/>
                  </a:lnTo>
                  <a:lnTo>
                    <a:pt x="294" y="22"/>
                  </a:lnTo>
                  <a:lnTo>
                    <a:pt x="294" y="21"/>
                  </a:lnTo>
                  <a:lnTo>
                    <a:pt x="295" y="21"/>
                  </a:lnTo>
                  <a:lnTo>
                    <a:pt x="298" y="21"/>
                  </a:lnTo>
                  <a:lnTo>
                    <a:pt x="305" y="20"/>
                  </a:lnTo>
                  <a:lnTo>
                    <a:pt x="309" y="19"/>
                  </a:lnTo>
                  <a:lnTo>
                    <a:pt x="310" y="18"/>
                  </a:lnTo>
                  <a:lnTo>
                    <a:pt x="343" y="19"/>
                  </a:lnTo>
                  <a:lnTo>
                    <a:pt x="374" y="21"/>
                  </a:lnTo>
                  <a:lnTo>
                    <a:pt x="403" y="22"/>
                  </a:lnTo>
                  <a:lnTo>
                    <a:pt x="431" y="24"/>
                  </a:lnTo>
                  <a:lnTo>
                    <a:pt x="488" y="30"/>
                  </a:lnTo>
                  <a:lnTo>
                    <a:pt x="517" y="33"/>
                  </a:lnTo>
                  <a:lnTo>
                    <a:pt x="546" y="36"/>
                  </a:lnTo>
                  <a:lnTo>
                    <a:pt x="567" y="43"/>
                  </a:lnTo>
                  <a:lnTo>
                    <a:pt x="591" y="48"/>
                  </a:lnTo>
                  <a:lnTo>
                    <a:pt x="607" y="55"/>
                  </a:lnTo>
                  <a:lnTo>
                    <a:pt x="621" y="59"/>
                  </a:lnTo>
                  <a:lnTo>
                    <a:pt x="636" y="62"/>
                  </a:lnTo>
                  <a:lnTo>
                    <a:pt x="652" y="67"/>
                  </a:lnTo>
                  <a:lnTo>
                    <a:pt x="671" y="76"/>
                  </a:lnTo>
                  <a:lnTo>
                    <a:pt x="688" y="87"/>
                  </a:lnTo>
                  <a:lnTo>
                    <a:pt x="706" y="98"/>
                  </a:lnTo>
                  <a:lnTo>
                    <a:pt x="725" y="107"/>
                  </a:lnTo>
                  <a:lnTo>
                    <a:pt x="733" y="112"/>
                  </a:lnTo>
                  <a:lnTo>
                    <a:pt x="736" y="114"/>
                  </a:lnTo>
                  <a:lnTo>
                    <a:pt x="746" y="120"/>
                  </a:lnTo>
                  <a:lnTo>
                    <a:pt x="755" y="127"/>
                  </a:lnTo>
                  <a:lnTo>
                    <a:pt x="765" y="135"/>
                  </a:lnTo>
                  <a:lnTo>
                    <a:pt x="765" y="136"/>
                  </a:lnTo>
                  <a:lnTo>
                    <a:pt x="777" y="149"/>
                  </a:lnTo>
                  <a:lnTo>
                    <a:pt x="789" y="162"/>
                  </a:lnTo>
                  <a:lnTo>
                    <a:pt x="801" y="176"/>
                  </a:lnTo>
                  <a:lnTo>
                    <a:pt x="813" y="189"/>
                  </a:lnTo>
                  <a:lnTo>
                    <a:pt x="825" y="201"/>
                  </a:lnTo>
                  <a:lnTo>
                    <a:pt x="835" y="212"/>
                  </a:lnTo>
                  <a:lnTo>
                    <a:pt x="845" y="224"/>
                  </a:lnTo>
                  <a:lnTo>
                    <a:pt x="850" y="231"/>
                  </a:lnTo>
                  <a:lnTo>
                    <a:pt x="855" y="237"/>
                  </a:lnTo>
                  <a:lnTo>
                    <a:pt x="857" y="240"/>
                  </a:lnTo>
                  <a:lnTo>
                    <a:pt x="859" y="243"/>
                  </a:lnTo>
                  <a:lnTo>
                    <a:pt x="862" y="247"/>
                  </a:lnTo>
                  <a:lnTo>
                    <a:pt x="869" y="252"/>
                  </a:lnTo>
                  <a:lnTo>
                    <a:pt x="876" y="257"/>
                  </a:lnTo>
                  <a:lnTo>
                    <a:pt x="879" y="260"/>
                  </a:lnTo>
                  <a:lnTo>
                    <a:pt x="880" y="263"/>
                  </a:lnTo>
                  <a:lnTo>
                    <a:pt x="896" y="254"/>
                  </a:lnTo>
                  <a:lnTo>
                    <a:pt x="894" y="250"/>
                  </a:lnTo>
                  <a:lnTo>
                    <a:pt x="892" y="247"/>
                  </a:lnTo>
                  <a:lnTo>
                    <a:pt x="889" y="244"/>
                  </a:lnTo>
                  <a:lnTo>
                    <a:pt x="882" y="239"/>
                  </a:lnTo>
                  <a:lnTo>
                    <a:pt x="875" y="234"/>
                  </a:lnTo>
                  <a:lnTo>
                    <a:pt x="872" y="230"/>
                  </a:lnTo>
                  <a:lnTo>
                    <a:pt x="870" y="228"/>
                  </a:lnTo>
                  <a:lnTo>
                    <a:pt x="870" y="227"/>
                  </a:lnTo>
                  <a:lnTo>
                    <a:pt x="865" y="221"/>
                  </a:lnTo>
                  <a:lnTo>
                    <a:pt x="863" y="218"/>
                  </a:lnTo>
                  <a:lnTo>
                    <a:pt x="858" y="211"/>
                  </a:lnTo>
                  <a:lnTo>
                    <a:pt x="848" y="199"/>
                  </a:lnTo>
                  <a:lnTo>
                    <a:pt x="838" y="188"/>
                  </a:lnTo>
                  <a:lnTo>
                    <a:pt x="826" y="176"/>
                  </a:lnTo>
                  <a:lnTo>
                    <a:pt x="814" y="163"/>
                  </a:lnTo>
                  <a:lnTo>
                    <a:pt x="802" y="149"/>
                  </a:lnTo>
                  <a:lnTo>
                    <a:pt x="790" y="136"/>
                  </a:lnTo>
                  <a:lnTo>
                    <a:pt x="778" y="123"/>
                  </a:lnTo>
                  <a:lnTo>
                    <a:pt x="777" y="123"/>
                  </a:lnTo>
                  <a:lnTo>
                    <a:pt x="768" y="114"/>
                  </a:lnTo>
                  <a:lnTo>
                    <a:pt x="757" y="106"/>
                  </a:lnTo>
                  <a:lnTo>
                    <a:pt x="754" y="104"/>
                  </a:lnTo>
                  <a:lnTo>
                    <a:pt x="743" y="97"/>
                  </a:lnTo>
                  <a:lnTo>
                    <a:pt x="733" y="91"/>
                  </a:lnTo>
                  <a:lnTo>
                    <a:pt x="732" y="90"/>
                  </a:lnTo>
                  <a:lnTo>
                    <a:pt x="713" y="81"/>
                  </a:lnTo>
                  <a:lnTo>
                    <a:pt x="695" y="70"/>
                  </a:lnTo>
                  <a:lnTo>
                    <a:pt x="678" y="59"/>
                  </a:lnTo>
                  <a:lnTo>
                    <a:pt x="659" y="50"/>
                  </a:lnTo>
                  <a:lnTo>
                    <a:pt x="643" y="45"/>
                  </a:lnTo>
                  <a:lnTo>
                    <a:pt x="628" y="42"/>
                  </a:lnTo>
                  <a:lnTo>
                    <a:pt x="614" y="38"/>
                  </a:lnTo>
                  <a:lnTo>
                    <a:pt x="599" y="32"/>
                  </a:lnTo>
                  <a:lnTo>
                    <a:pt x="597" y="32"/>
                  </a:lnTo>
                  <a:lnTo>
                    <a:pt x="574" y="26"/>
                  </a:lnTo>
                  <a:lnTo>
                    <a:pt x="550" y="19"/>
                  </a:lnTo>
                  <a:lnTo>
                    <a:pt x="548" y="18"/>
                  </a:lnTo>
                  <a:lnTo>
                    <a:pt x="517" y="15"/>
                  </a:lnTo>
                  <a:lnTo>
                    <a:pt x="488" y="12"/>
                  </a:lnTo>
                  <a:lnTo>
                    <a:pt x="431" y="6"/>
                  </a:lnTo>
                  <a:lnTo>
                    <a:pt x="403" y="4"/>
                  </a:lnTo>
                  <a:lnTo>
                    <a:pt x="374" y="3"/>
                  </a:lnTo>
                  <a:lnTo>
                    <a:pt x="343" y="1"/>
                  </a:lnTo>
                  <a:lnTo>
                    <a:pt x="310" y="0"/>
                  </a:lnTo>
                  <a:lnTo>
                    <a:pt x="308" y="1"/>
                  </a:lnTo>
                  <a:lnTo>
                    <a:pt x="302" y="2"/>
                  </a:lnTo>
                  <a:lnTo>
                    <a:pt x="298" y="3"/>
                  </a:lnTo>
                  <a:lnTo>
                    <a:pt x="291" y="4"/>
                  </a:lnTo>
                  <a:lnTo>
                    <a:pt x="287" y="5"/>
                  </a:lnTo>
                  <a:lnTo>
                    <a:pt x="284" y="5"/>
                  </a:lnTo>
                  <a:lnTo>
                    <a:pt x="281" y="6"/>
                  </a:lnTo>
                  <a:lnTo>
                    <a:pt x="280" y="6"/>
                  </a:lnTo>
                  <a:lnTo>
                    <a:pt x="274" y="7"/>
                  </a:lnTo>
                  <a:lnTo>
                    <a:pt x="269" y="8"/>
                  </a:lnTo>
                  <a:lnTo>
                    <a:pt x="262" y="10"/>
                  </a:lnTo>
                  <a:lnTo>
                    <a:pt x="262" y="9"/>
                  </a:lnTo>
                  <a:lnTo>
                    <a:pt x="253" y="12"/>
                  </a:lnTo>
                  <a:lnTo>
                    <a:pt x="250" y="12"/>
                  </a:lnTo>
                  <a:lnTo>
                    <a:pt x="241" y="17"/>
                  </a:lnTo>
                  <a:lnTo>
                    <a:pt x="224" y="28"/>
                  </a:lnTo>
                  <a:lnTo>
                    <a:pt x="198" y="43"/>
                  </a:lnTo>
                  <a:lnTo>
                    <a:pt x="171" y="60"/>
                  </a:lnTo>
                  <a:lnTo>
                    <a:pt x="168" y="62"/>
                  </a:lnTo>
                  <a:lnTo>
                    <a:pt x="142" y="80"/>
                  </a:lnTo>
                  <a:lnTo>
                    <a:pt x="120" y="100"/>
                  </a:lnTo>
                  <a:lnTo>
                    <a:pt x="115" y="105"/>
                  </a:lnTo>
                  <a:lnTo>
                    <a:pt x="111" y="109"/>
                  </a:lnTo>
                  <a:lnTo>
                    <a:pt x="104" y="119"/>
                  </a:lnTo>
                  <a:lnTo>
                    <a:pt x="99" y="125"/>
                  </a:lnTo>
                  <a:lnTo>
                    <a:pt x="93" y="132"/>
                  </a:lnTo>
                  <a:lnTo>
                    <a:pt x="83" y="138"/>
                  </a:lnTo>
                  <a:lnTo>
                    <a:pt x="75" y="145"/>
                  </a:lnTo>
                  <a:lnTo>
                    <a:pt x="71" y="150"/>
                  </a:lnTo>
                  <a:lnTo>
                    <a:pt x="69" y="153"/>
                  </a:lnTo>
                  <a:lnTo>
                    <a:pt x="66" y="159"/>
                  </a:lnTo>
                  <a:lnTo>
                    <a:pt x="63" y="165"/>
                  </a:lnTo>
                  <a:lnTo>
                    <a:pt x="62" y="169"/>
                  </a:lnTo>
                  <a:lnTo>
                    <a:pt x="61" y="168"/>
                  </a:lnTo>
                  <a:lnTo>
                    <a:pt x="53" y="176"/>
                  </a:lnTo>
                  <a:lnTo>
                    <a:pt x="45" y="186"/>
                  </a:lnTo>
                  <a:lnTo>
                    <a:pt x="38" y="194"/>
                  </a:lnTo>
                  <a:lnTo>
                    <a:pt x="32" y="204"/>
                  </a:lnTo>
                  <a:lnTo>
                    <a:pt x="30" y="207"/>
                  </a:lnTo>
                  <a:lnTo>
                    <a:pt x="18" y="229"/>
                  </a:lnTo>
                  <a:lnTo>
                    <a:pt x="7" y="251"/>
                  </a:lnTo>
                  <a:lnTo>
                    <a:pt x="0" y="27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grpSp>
          <p:nvGrpSpPr>
            <p:cNvPr id="64830" name="Group 688"/>
            <p:cNvGrpSpPr>
              <a:grpSpLocks/>
            </p:cNvGrpSpPr>
            <p:nvPr/>
          </p:nvGrpSpPr>
          <p:grpSpPr bwMode="auto">
            <a:xfrm>
              <a:off x="1947" y="4632"/>
              <a:ext cx="1126" cy="728"/>
              <a:chOff x="1691" y="5160"/>
              <a:chExt cx="1024" cy="777"/>
            </a:xfrm>
          </p:grpSpPr>
          <p:sp>
            <p:nvSpPr>
              <p:cNvPr id="51882" name="Rectangle 682"/>
              <p:cNvSpPr>
                <a:spLocks noChangeArrowheads="1"/>
              </p:cNvSpPr>
              <p:nvPr/>
            </p:nvSpPr>
            <p:spPr bwMode="auto">
              <a:xfrm>
                <a:off x="1694" y="5160"/>
                <a:ext cx="66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ja-JP" altLang="en-US" sz="17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</a:rPr>
                  <a:t>“</a:t>
                </a:r>
                <a:endPara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 charset="0"/>
                </a:endParaRPr>
              </a:p>
            </p:txBody>
          </p:sp>
          <p:sp>
            <p:nvSpPr>
              <p:cNvPr id="51883" name="Rectangle 683"/>
              <p:cNvSpPr>
                <a:spLocks noChangeArrowheads="1"/>
              </p:cNvSpPr>
              <p:nvPr/>
            </p:nvSpPr>
            <p:spPr bwMode="auto">
              <a:xfrm>
                <a:off x="1706" y="5160"/>
                <a:ext cx="1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endParaRPr lang="my-MM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51884" name="Rectangle 684"/>
              <p:cNvSpPr>
                <a:spLocks noChangeArrowheads="1"/>
              </p:cNvSpPr>
              <p:nvPr/>
            </p:nvSpPr>
            <p:spPr bwMode="auto">
              <a:xfrm>
                <a:off x="1928" y="5299"/>
                <a:ext cx="1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endParaRPr lang="my-MM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64846" name="Rectangle 685"/>
              <p:cNvSpPr>
                <a:spLocks noChangeArrowheads="1"/>
              </p:cNvSpPr>
              <p:nvPr/>
            </p:nvSpPr>
            <p:spPr bwMode="auto">
              <a:xfrm>
                <a:off x="1726" y="5441"/>
                <a:ext cx="989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400" b="1">
                    <a:latin typeface="WinInnwa" charset="0"/>
                  </a:rPr>
                  <a:t>tjzpftysuf\</a:t>
                </a:r>
              </a:p>
              <a:p>
                <a:pPr algn="ctr"/>
                <a:r>
                  <a:rPr lang="en-US" sz="2400" b="1">
                    <a:latin typeface="WinInnwa" charset="0"/>
                  </a:rPr>
                  <a:t>wnf&amp;SdyHk</a:t>
                </a:r>
                <a:endParaRPr lang="my-MM" sz="2400" b="1">
                  <a:latin typeface="WinInnwa" charset="0"/>
                </a:endParaRPr>
              </a:p>
            </p:txBody>
          </p:sp>
        </p:grpSp>
        <p:sp>
          <p:nvSpPr>
            <p:cNvPr id="64831" name="Oval 588"/>
            <p:cNvSpPr>
              <a:spLocks noChangeArrowheads="1"/>
            </p:cNvSpPr>
            <p:nvPr/>
          </p:nvSpPr>
          <p:spPr bwMode="auto">
            <a:xfrm>
              <a:off x="3249" y="4702"/>
              <a:ext cx="92" cy="56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32" name="Oval 593"/>
            <p:cNvSpPr>
              <a:spLocks noChangeArrowheads="1"/>
            </p:cNvSpPr>
            <p:nvPr/>
          </p:nvSpPr>
          <p:spPr bwMode="auto">
            <a:xfrm>
              <a:off x="2695" y="4186"/>
              <a:ext cx="91" cy="57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33" name="Oval 597"/>
            <p:cNvSpPr>
              <a:spLocks noChangeArrowheads="1"/>
            </p:cNvSpPr>
            <p:nvPr/>
          </p:nvSpPr>
          <p:spPr bwMode="auto">
            <a:xfrm>
              <a:off x="2484" y="3818"/>
              <a:ext cx="91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34" name="Oval 617"/>
            <p:cNvSpPr>
              <a:spLocks noChangeArrowheads="1"/>
            </p:cNvSpPr>
            <p:nvPr/>
          </p:nvSpPr>
          <p:spPr bwMode="auto">
            <a:xfrm>
              <a:off x="1190" y="4723"/>
              <a:ext cx="92" cy="59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35" name="Oval 621"/>
            <p:cNvSpPr>
              <a:spLocks noChangeArrowheads="1"/>
            </p:cNvSpPr>
            <p:nvPr/>
          </p:nvSpPr>
          <p:spPr bwMode="auto">
            <a:xfrm>
              <a:off x="1238" y="4973"/>
              <a:ext cx="91" cy="57"/>
            </a:xfrm>
            <a:prstGeom prst="ellipse">
              <a:avLst/>
            </a:prstGeom>
            <a:solidFill>
              <a:srgbClr val="FAF200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36" name="Oval 604"/>
            <p:cNvSpPr>
              <a:spLocks noChangeArrowheads="1"/>
            </p:cNvSpPr>
            <p:nvPr/>
          </p:nvSpPr>
          <p:spPr bwMode="auto">
            <a:xfrm>
              <a:off x="1174" y="4085"/>
              <a:ext cx="92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37" name="Oval 609"/>
            <p:cNvSpPr>
              <a:spLocks noChangeArrowheads="1"/>
            </p:cNvSpPr>
            <p:nvPr/>
          </p:nvSpPr>
          <p:spPr bwMode="auto">
            <a:xfrm>
              <a:off x="1229" y="4256"/>
              <a:ext cx="91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38" name="Oval 614"/>
            <p:cNvSpPr>
              <a:spLocks noChangeArrowheads="1"/>
            </p:cNvSpPr>
            <p:nvPr/>
          </p:nvSpPr>
          <p:spPr bwMode="auto">
            <a:xfrm>
              <a:off x="1520" y="4244"/>
              <a:ext cx="92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1827" name="Rectangle 627"/>
            <p:cNvSpPr>
              <a:spLocks noChangeArrowheads="1"/>
            </p:cNvSpPr>
            <p:nvPr/>
          </p:nvSpPr>
          <p:spPr bwMode="auto">
            <a:xfrm>
              <a:off x="679" y="4602"/>
              <a:ext cx="12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TtD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51819" name="Rectangle 619"/>
            <p:cNvSpPr>
              <a:spLocks noChangeArrowheads="1"/>
            </p:cNvSpPr>
            <p:nvPr/>
          </p:nvSpPr>
          <p:spPr bwMode="auto">
            <a:xfrm>
              <a:off x="1305" y="4740"/>
              <a:ext cx="19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um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51807" name="Rectangle 607"/>
            <p:cNvSpPr>
              <a:spLocks noChangeArrowheads="1"/>
            </p:cNvSpPr>
            <p:nvPr/>
          </p:nvSpPr>
          <p:spPr bwMode="auto">
            <a:xfrm>
              <a:off x="1287" y="4001"/>
              <a:ext cx="14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cg</a:t>
              </a:r>
              <a:endPara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51811" name="Rectangle 611"/>
            <p:cNvSpPr>
              <a:spLocks noChangeArrowheads="1"/>
            </p:cNvSpPr>
            <p:nvPr/>
          </p:nvSpPr>
          <p:spPr bwMode="auto">
            <a:xfrm>
              <a:off x="1174" y="4252"/>
              <a:ext cx="23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a,</a:t>
              </a:r>
              <a:endPara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</p:grpSp>
      <p:sp>
        <p:nvSpPr>
          <p:cNvPr id="64764" name="Text Box 694"/>
          <p:cNvSpPr txBox="1">
            <a:spLocks noChangeArrowheads="1"/>
          </p:cNvSpPr>
          <p:nvPr/>
        </p:nvSpPr>
        <p:spPr bwMode="auto">
          <a:xfrm>
            <a:off x="2740025" y="3235325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WinInnwa" charset="0"/>
              </a:rPr>
              <a:t>yif</a:t>
            </a:r>
            <a:endParaRPr lang="my-MM" sz="1400" b="1">
              <a:latin typeface="WinInnwa" charset="0"/>
            </a:endParaRPr>
          </a:p>
        </p:txBody>
      </p:sp>
      <p:sp>
        <p:nvSpPr>
          <p:cNvPr id="64765" name="Text Box 695"/>
          <p:cNvSpPr txBox="1">
            <a:spLocks noChangeArrowheads="1"/>
          </p:cNvSpPr>
          <p:nvPr/>
        </p:nvSpPr>
        <p:spPr bwMode="auto">
          <a:xfrm>
            <a:off x="3162300" y="3789363"/>
            <a:ext cx="1566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2400" b="1">
                <a:latin typeface="WinInnwa" charset="0"/>
              </a:rPr>
              <a:t>tjzpftysuf\</a:t>
            </a:r>
          </a:p>
          <a:p>
            <a:pPr algn="ctr"/>
            <a:r>
              <a:rPr lang="en-US" sz="2400" b="1">
                <a:latin typeface="WinInnwa" charset="0"/>
              </a:rPr>
              <a:t>wnf&amp;SdyHk</a:t>
            </a:r>
            <a:endParaRPr lang="my-MM" sz="24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594475" y="76200"/>
            <a:ext cx="949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31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219325" y="693738"/>
            <a:ext cx="4991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i="1">
                <a:latin typeface="WinInnwa" charset="0"/>
              </a:rPr>
              <a:t>usrf;pmrSwfpkrsm;tm;jcHKiHkav.vmjcif;</a:t>
            </a:r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496888" y="8183563"/>
            <a:ext cx="6208712" cy="595312"/>
            <a:chOff x="529" y="5209"/>
            <a:chExt cx="3701" cy="295"/>
          </a:xfrm>
        </p:grpSpPr>
        <p:sp>
          <p:nvSpPr>
            <p:cNvPr id="65884" name="Text Box 5"/>
            <p:cNvSpPr txBox="1">
              <a:spLocks noChangeArrowheads="1"/>
            </p:cNvSpPr>
            <p:nvPr/>
          </p:nvSpPr>
          <p:spPr bwMode="auto">
            <a:xfrm>
              <a:off x="686" y="5209"/>
              <a:ext cx="3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baseline="-25000">
                  <a:latin typeface="WinInnwa" charset="0"/>
                </a:rPr>
                <a:t>þpmrsufESmonf ul;,lrSwfyHkwifrIwHqdyftygt0if jynfwGif;ü jyefvnfxkwfa0rIjyKedkif&amp;ef &amp;nf&amp;G,fjcif;jzpfonf/</a:t>
              </a:r>
              <a:endParaRPr lang="en-US" sz="2400" b="1" baseline="-25000">
                <a:latin typeface="Times" charset="0"/>
              </a:endParaRPr>
            </a:p>
          </p:txBody>
        </p:sp>
        <p:sp>
          <p:nvSpPr>
            <p:cNvPr id="65885" name="Rectangle 6"/>
            <p:cNvSpPr>
              <a:spLocks noChangeArrowheads="1"/>
            </p:cNvSpPr>
            <p:nvPr/>
          </p:nvSpPr>
          <p:spPr bwMode="auto">
            <a:xfrm>
              <a:off x="529" y="5237"/>
              <a:ext cx="3701" cy="2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r="30168" b="33383"/>
          <a:stretch>
            <a:fillRect/>
          </a:stretch>
        </p:blipFill>
        <p:spPr bwMode="auto">
          <a:xfrm>
            <a:off x="552450" y="2516188"/>
            <a:ext cx="136842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Line 8"/>
          <p:cNvSpPr>
            <a:spLocks noChangeShapeType="1"/>
          </p:cNvSpPr>
          <p:nvPr/>
        </p:nvSpPr>
        <p:spPr bwMode="auto">
          <a:xfrm>
            <a:off x="2360613" y="191770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AutoShape 9"/>
          <p:cNvSpPr>
            <a:spLocks noChangeArrowheads="1"/>
          </p:cNvSpPr>
          <p:nvPr/>
        </p:nvSpPr>
        <p:spPr bwMode="auto">
          <a:xfrm>
            <a:off x="2344738" y="1236663"/>
            <a:ext cx="923925" cy="409575"/>
          </a:xfrm>
          <a:prstGeom prst="roundRect">
            <a:avLst>
              <a:gd name="adj" fmla="val 2577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44" name="Rectangle 10"/>
          <p:cNvSpPr>
            <a:spLocks noChangeArrowheads="1"/>
          </p:cNvSpPr>
          <p:nvPr/>
        </p:nvSpPr>
        <p:spPr bwMode="auto">
          <a:xfrm>
            <a:off x="2344738" y="1433513"/>
            <a:ext cx="863600" cy="39370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45" name="Rectangle 11"/>
          <p:cNvSpPr>
            <a:spLocks noChangeArrowheads="1"/>
          </p:cNvSpPr>
          <p:nvPr/>
        </p:nvSpPr>
        <p:spPr bwMode="auto">
          <a:xfrm>
            <a:off x="2344738" y="1433513"/>
            <a:ext cx="1211262" cy="145256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46" name="Line 12"/>
          <p:cNvSpPr>
            <a:spLocks noChangeShapeType="1"/>
          </p:cNvSpPr>
          <p:nvPr/>
        </p:nvSpPr>
        <p:spPr bwMode="auto">
          <a:xfrm>
            <a:off x="2362200" y="1433513"/>
            <a:ext cx="90805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Freeform 13"/>
          <p:cNvSpPr>
            <a:spLocks/>
          </p:cNvSpPr>
          <p:nvPr/>
        </p:nvSpPr>
        <p:spPr bwMode="auto">
          <a:xfrm>
            <a:off x="3252788" y="1357313"/>
            <a:ext cx="257175" cy="92075"/>
          </a:xfrm>
          <a:custGeom>
            <a:avLst/>
            <a:gdLst>
              <a:gd name="T0" fmla="*/ 408265313 w 162"/>
              <a:gd name="T1" fmla="*/ 146169063 h 58"/>
              <a:gd name="T2" fmla="*/ 0 w 162"/>
              <a:gd name="T3" fmla="*/ 146169063 h 58"/>
              <a:gd name="T4" fmla="*/ 0 w 162"/>
              <a:gd name="T5" fmla="*/ 0 h 58"/>
              <a:gd name="T6" fmla="*/ 408265313 w 162"/>
              <a:gd name="T7" fmla="*/ 146169063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48" name="Line 14"/>
          <p:cNvSpPr>
            <a:spLocks noChangeShapeType="1"/>
          </p:cNvSpPr>
          <p:nvPr/>
        </p:nvSpPr>
        <p:spPr bwMode="auto">
          <a:xfrm>
            <a:off x="2420938" y="16144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Line 15"/>
          <p:cNvSpPr>
            <a:spLocks noChangeShapeType="1"/>
          </p:cNvSpPr>
          <p:nvPr/>
        </p:nvSpPr>
        <p:spPr bwMode="auto">
          <a:xfrm>
            <a:off x="2420938" y="181133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Line 16"/>
          <p:cNvSpPr>
            <a:spLocks noChangeShapeType="1"/>
          </p:cNvSpPr>
          <p:nvPr/>
        </p:nvSpPr>
        <p:spPr bwMode="auto">
          <a:xfrm>
            <a:off x="2420938" y="20081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Line 17"/>
          <p:cNvSpPr>
            <a:spLocks noChangeShapeType="1"/>
          </p:cNvSpPr>
          <p:nvPr/>
        </p:nvSpPr>
        <p:spPr bwMode="auto">
          <a:xfrm>
            <a:off x="2413000" y="21907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Line 18"/>
          <p:cNvSpPr>
            <a:spLocks noChangeShapeType="1"/>
          </p:cNvSpPr>
          <p:nvPr/>
        </p:nvSpPr>
        <p:spPr bwMode="auto">
          <a:xfrm>
            <a:off x="2435225" y="238760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3" name="Line 19"/>
          <p:cNvSpPr>
            <a:spLocks noChangeShapeType="1"/>
          </p:cNvSpPr>
          <p:nvPr/>
        </p:nvSpPr>
        <p:spPr bwMode="auto">
          <a:xfrm>
            <a:off x="2420938" y="25844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4" name="Line 20"/>
          <p:cNvSpPr>
            <a:spLocks noChangeShapeType="1"/>
          </p:cNvSpPr>
          <p:nvPr/>
        </p:nvSpPr>
        <p:spPr bwMode="auto">
          <a:xfrm>
            <a:off x="2420938" y="2765425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5" name="Rectangle 21"/>
          <p:cNvSpPr>
            <a:spLocks noChangeArrowheads="1"/>
          </p:cNvSpPr>
          <p:nvPr/>
        </p:nvSpPr>
        <p:spPr bwMode="auto">
          <a:xfrm>
            <a:off x="2481263" y="1282700"/>
            <a:ext cx="711200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my-MM" sz="500" b="1">
              <a:latin typeface="Century Gothic" charset="0"/>
            </a:endParaRPr>
          </a:p>
        </p:txBody>
      </p:sp>
      <p:sp>
        <p:nvSpPr>
          <p:cNvPr id="65556" name="Rectangle 22"/>
          <p:cNvSpPr>
            <a:spLocks noChangeArrowheads="1"/>
          </p:cNvSpPr>
          <p:nvPr/>
        </p:nvSpPr>
        <p:spPr bwMode="auto">
          <a:xfrm>
            <a:off x="2400300" y="1246188"/>
            <a:ext cx="728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zefqif;jcif;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65557" name="Freeform 23"/>
          <p:cNvSpPr>
            <a:spLocks/>
          </p:cNvSpPr>
          <p:nvPr/>
        </p:nvSpPr>
        <p:spPr bwMode="auto">
          <a:xfrm>
            <a:off x="3252788" y="1357313"/>
            <a:ext cx="257175" cy="92075"/>
          </a:xfrm>
          <a:custGeom>
            <a:avLst/>
            <a:gdLst>
              <a:gd name="T0" fmla="*/ 408265313 w 162"/>
              <a:gd name="T1" fmla="*/ 146169063 h 58"/>
              <a:gd name="T2" fmla="*/ 0 w 162"/>
              <a:gd name="T3" fmla="*/ 146169063 h 58"/>
              <a:gd name="T4" fmla="*/ 0 w 162"/>
              <a:gd name="T5" fmla="*/ 0 h 58"/>
              <a:gd name="T6" fmla="*/ 408265313 w 162"/>
              <a:gd name="T7" fmla="*/ 146169063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58" name="Freeform 24"/>
          <p:cNvSpPr>
            <a:spLocks/>
          </p:cNvSpPr>
          <p:nvPr/>
        </p:nvSpPr>
        <p:spPr bwMode="auto">
          <a:xfrm>
            <a:off x="3270250" y="1357313"/>
            <a:ext cx="257175" cy="76200"/>
          </a:xfrm>
          <a:custGeom>
            <a:avLst/>
            <a:gdLst>
              <a:gd name="T0" fmla="*/ 408265313 w 162"/>
              <a:gd name="T1" fmla="*/ 120967500 h 48"/>
              <a:gd name="T2" fmla="*/ 0 w 162"/>
              <a:gd name="T3" fmla="*/ 120967500 h 48"/>
              <a:gd name="T4" fmla="*/ 0 w 162"/>
              <a:gd name="T5" fmla="*/ 0 h 48"/>
              <a:gd name="T6" fmla="*/ 0 60000 65536"/>
              <a:gd name="T7" fmla="*/ 0 60000 65536"/>
              <a:gd name="T8" fmla="*/ 0 60000 65536"/>
              <a:gd name="T9" fmla="*/ 0 w 162"/>
              <a:gd name="T10" fmla="*/ 0 h 48"/>
              <a:gd name="T11" fmla="*/ 162 w 16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59" name="Rectangle 25"/>
          <p:cNvSpPr>
            <a:spLocks noChangeArrowheads="1"/>
          </p:cNvSpPr>
          <p:nvPr/>
        </p:nvSpPr>
        <p:spPr bwMode="auto">
          <a:xfrm>
            <a:off x="2374900" y="1493838"/>
            <a:ext cx="1165225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60" name="Rectangle 26"/>
          <p:cNvSpPr>
            <a:spLocks noChangeArrowheads="1"/>
          </p:cNvSpPr>
          <p:nvPr/>
        </p:nvSpPr>
        <p:spPr bwMode="auto">
          <a:xfrm>
            <a:off x="2274888" y="1455738"/>
            <a:ext cx="1323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WinInnwa" charset="0"/>
              </a:rPr>
              <a:t>yxrtrsdK;om;ESif.trsdK;orD;</a:t>
            </a:r>
            <a:endParaRPr lang="en-US" baseline="-25000">
              <a:latin typeface="WinInnwa" charset="0"/>
            </a:endParaRPr>
          </a:p>
        </p:txBody>
      </p:sp>
      <p:sp>
        <p:nvSpPr>
          <p:cNvPr id="65561" name="Rectangle 27"/>
          <p:cNvSpPr>
            <a:spLocks noChangeArrowheads="1"/>
          </p:cNvSpPr>
          <p:nvPr/>
        </p:nvSpPr>
        <p:spPr bwMode="auto">
          <a:xfrm>
            <a:off x="2424113" y="1636713"/>
            <a:ext cx="8937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WinInnwa" charset="0"/>
              </a:rPr>
              <a:t>yxrOD;qHk;tjypf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65562" name="Rectangle 28"/>
          <p:cNvSpPr>
            <a:spLocks noChangeArrowheads="1"/>
          </p:cNvSpPr>
          <p:nvPr/>
        </p:nvSpPr>
        <p:spPr bwMode="auto">
          <a:xfrm>
            <a:off x="2346325" y="1833563"/>
            <a:ext cx="11652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WinInnwa" charset="0"/>
              </a:rPr>
              <a:t>yxrOD;qHk;owif;aumif;</a:t>
            </a:r>
            <a:endParaRPr lang="en-US" baseline="-25000">
              <a:latin typeface="WinInnwa" charset="0"/>
            </a:endParaRPr>
          </a:p>
        </p:txBody>
      </p:sp>
      <p:sp>
        <p:nvSpPr>
          <p:cNvPr id="65563" name="Rectangle 29"/>
          <p:cNvSpPr>
            <a:spLocks noChangeArrowheads="1"/>
          </p:cNvSpPr>
          <p:nvPr/>
        </p:nvSpPr>
        <p:spPr bwMode="auto">
          <a:xfrm>
            <a:off x="2366963" y="1985963"/>
            <a:ext cx="9858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WinInnwa" charset="0"/>
              </a:rPr>
              <a:t>yxrOD;qHk;rdom;pk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65564" name="Rectangle 30"/>
          <p:cNvSpPr>
            <a:spLocks noChangeArrowheads="1"/>
          </p:cNvSpPr>
          <p:nvPr/>
        </p:nvSpPr>
        <p:spPr bwMode="auto">
          <a:xfrm>
            <a:off x="2344738" y="2174875"/>
            <a:ext cx="11223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WinInnwa" charset="0"/>
              </a:rPr>
              <a:t>yxrOD;qHk;vlowform;</a:t>
            </a:r>
            <a:endParaRPr lang="en-US" baseline="-25000">
              <a:latin typeface="WinInnwa" charset="0"/>
            </a:endParaRPr>
          </a:p>
        </p:txBody>
      </p:sp>
      <p:sp>
        <p:nvSpPr>
          <p:cNvPr id="65565" name="Rectangle 31"/>
          <p:cNvSpPr>
            <a:spLocks noChangeArrowheads="1"/>
          </p:cNvSpPr>
          <p:nvPr/>
        </p:nvSpPr>
        <p:spPr bwMode="auto">
          <a:xfrm>
            <a:off x="2316163" y="2413000"/>
            <a:ext cx="11763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WinInnwa" charset="0"/>
              </a:rPr>
              <a:t>a&amp;vGrf;rdk;jcif;/ oufwefU</a:t>
            </a:r>
            <a:endParaRPr lang="en-US" baseline="-25000">
              <a:latin typeface="WinInnwa" charset="0"/>
            </a:endParaRPr>
          </a:p>
        </p:txBody>
      </p:sp>
      <p:sp>
        <p:nvSpPr>
          <p:cNvPr id="65566" name="Rectangle 32"/>
          <p:cNvSpPr>
            <a:spLocks noChangeArrowheads="1"/>
          </p:cNvSpPr>
          <p:nvPr/>
        </p:nvSpPr>
        <p:spPr bwMode="auto">
          <a:xfrm>
            <a:off x="2735263" y="2598738"/>
            <a:ext cx="354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WinInnwa" charset="0"/>
              </a:rPr>
              <a:t>&amp;Jwdkuf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65567" name="AutoShape 33"/>
          <p:cNvSpPr>
            <a:spLocks noChangeArrowheads="1"/>
          </p:cNvSpPr>
          <p:nvPr/>
        </p:nvSpPr>
        <p:spPr bwMode="auto">
          <a:xfrm>
            <a:off x="2344738" y="4703763"/>
            <a:ext cx="923925" cy="484187"/>
          </a:xfrm>
          <a:prstGeom prst="roundRect">
            <a:avLst>
              <a:gd name="adj" fmla="val 21806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68" name="Rectangle 34"/>
          <p:cNvSpPr>
            <a:spLocks noChangeArrowheads="1"/>
          </p:cNvSpPr>
          <p:nvPr/>
        </p:nvSpPr>
        <p:spPr bwMode="auto">
          <a:xfrm>
            <a:off x="2344738" y="4945063"/>
            <a:ext cx="863600" cy="48577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69" name="Rectangle 35"/>
          <p:cNvSpPr>
            <a:spLocks noChangeArrowheads="1"/>
          </p:cNvSpPr>
          <p:nvPr/>
        </p:nvSpPr>
        <p:spPr bwMode="auto">
          <a:xfrm>
            <a:off x="2344738" y="4945063"/>
            <a:ext cx="1211262" cy="5603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70" name="Line 36"/>
          <p:cNvSpPr>
            <a:spLocks noChangeShapeType="1"/>
          </p:cNvSpPr>
          <p:nvPr/>
        </p:nvSpPr>
        <p:spPr bwMode="auto">
          <a:xfrm>
            <a:off x="2360613" y="4957763"/>
            <a:ext cx="90805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1" name="Freeform 37"/>
          <p:cNvSpPr>
            <a:spLocks/>
          </p:cNvSpPr>
          <p:nvPr/>
        </p:nvSpPr>
        <p:spPr bwMode="auto">
          <a:xfrm>
            <a:off x="3252788" y="4854575"/>
            <a:ext cx="257175" cy="106363"/>
          </a:xfrm>
          <a:custGeom>
            <a:avLst/>
            <a:gdLst>
              <a:gd name="T0" fmla="*/ 408265313 w 162"/>
              <a:gd name="T1" fmla="*/ 168852056 h 67"/>
              <a:gd name="T2" fmla="*/ 0 w 162"/>
              <a:gd name="T3" fmla="*/ 168852056 h 67"/>
              <a:gd name="T4" fmla="*/ 0 w 162"/>
              <a:gd name="T5" fmla="*/ 0 h 67"/>
              <a:gd name="T6" fmla="*/ 408265313 w 162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72" name="Freeform 38"/>
          <p:cNvSpPr>
            <a:spLocks/>
          </p:cNvSpPr>
          <p:nvPr/>
        </p:nvSpPr>
        <p:spPr bwMode="auto">
          <a:xfrm>
            <a:off x="3270250" y="4840288"/>
            <a:ext cx="257175" cy="104775"/>
          </a:xfrm>
          <a:custGeom>
            <a:avLst/>
            <a:gdLst>
              <a:gd name="T0" fmla="*/ 408265313 w 162"/>
              <a:gd name="T1" fmla="*/ 166330313 h 66"/>
              <a:gd name="T2" fmla="*/ 0 w 162"/>
              <a:gd name="T3" fmla="*/ 166330313 h 66"/>
              <a:gd name="T4" fmla="*/ 0 w 162"/>
              <a:gd name="T5" fmla="*/ 0 h 66"/>
              <a:gd name="T6" fmla="*/ 0 60000 65536"/>
              <a:gd name="T7" fmla="*/ 0 60000 65536"/>
              <a:gd name="T8" fmla="*/ 0 60000 65536"/>
              <a:gd name="T9" fmla="*/ 0 w 162"/>
              <a:gd name="T10" fmla="*/ 0 h 66"/>
              <a:gd name="T11" fmla="*/ 162 w 162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73" name="Line 39"/>
          <p:cNvSpPr>
            <a:spLocks noChangeShapeType="1"/>
          </p:cNvSpPr>
          <p:nvPr/>
        </p:nvSpPr>
        <p:spPr bwMode="auto">
          <a:xfrm>
            <a:off x="2420938" y="5172075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4" name="Line 40"/>
          <p:cNvSpPr>
            <a:spLocks noChangeShapeType="1"/>
          </p:cNvSpPr>
          <p:nvPr/>
        </p:nvSpPr>
        <p:spPr bwMode="auto">
          <a:xfrm>
            <a:off x="2420938" y="53990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5" name="Rectangle 41"/>
          <p:cNvSpPr>
            <a:spLocks noChangeArrowheads="1"/>
          </p:cNvSpPr>
          <p:nvPr/>
        </p:nvSpPr>
        <p:spPr bwMode="auto">
          <a:xfrm>
            <a:off x="2555875" y="4748213"/>
            <a:ext cx="62071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76" name="Rectangle 42"/>
          <p:cNvSpPr>
            <a:spLocks noChangeArrowheads="1"/>
          </p:cNvSpPr>
          <p:nvPr/>
        </p:nvSpPr>
        <p:spPr bwMode="auto">
          <a:xfrm>
            <a:off x="2474913" y="4706938"/>
            <a:ext cx="549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a,moyf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65577" name="Rectangle 43"/>
          <p:cNvSpPr>
            <a:spLocks noChangeArrowheads="1"/>
          </p:cNvSpPr>
          <p:nvPr/>
        </p:nvSpPr>
        <p:spPr bwMode="auto">
          <a:xfrm>
            <a:off x="2703513" y="4995863"/>
            <a:ext cx="541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uGsefcHjcif;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65578" name="Rectangle 44"/>
          <p:cNvSpPr>
            <a:spLocks noChangeArrowheads="1"/>
          </p:cNvSpPr>
          <p:nvPr/>
        </p:nvSpPr>
        <p:spPr bwMode="auto">
          <a:xfrm>
            <a:off x="2770188" y="5248275"/>
            <a:ext cx="22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1">
                <a:latin typeface="WinInnwa" charset="0"/>
              </a:rPr>
              <a:t>430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65579" name="Line 45"/>
          <p:cNvSpPr>
            <a:spLocks noChangeShapeType="1"/>
          </p:cNvSpPr>
          <p:nvPr/>
        </p:nvSpPr>
        <p:spPr bwMode="auto">
          <a:xfrm>
            <a:off x="2374900" y="6475413"/>
            <a:ext cx="11509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0" name="AutoShape 46"/>
          <p:cNvSpPr>
            <a:spLocks noChangeArrowheads="1"/>
          </p:cNvSpPr>
          <p:nvPr/>
        </p:nvSpPr>
        <p:spPr bwMode="auto">
          <a:xfrm>
            <a:off x="2360613" y="5718175"/>
            <a:ext cx="908050" cy="438150"/>
          </a:xfrm>
          <a:prstGeom prst="roundRect">
            <a:avLst>
              <a:gd name="adj" fmla="val 2409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81" name="Rectangle 47"/>
          <p:cNvSpPr>
            <a:spLocks noChangeArrowheads="1"/>
          </p:cNvSpPr>
          <p:nvPr/>
        </p:nvSpPr>
        <p:spPr bwMode="auto">
          <a:xfrm>
            <a:off x="2360613" y="5945188"/>
            <a:ext cx="847725" cy="423862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82" name="Rectangle 48"/>
          <p:cNvSpPr>
            <a:spLocks noChangeArrowheads="1"/>
          </p:cNvSpPr>
          <p:nvPr/>
        </p:nvSpPr>
        <p:spPr bwMode="auto">
          <a:xfrm>
            <a:off x="2360613" y="5945188"/>
            <a:ext cx="1195387" cy="13319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83" name="Line 49"/>
          <p:cNvSpPr>
            <a:spLocks noChangeShapeType="1"/>
          </p:cNvSpPr>
          <p:nvPr/>
        </p:nvSpPr>
        <p:spPr bwMode="auto">
          <a:xfrm>
            <a:off x="2374900" y="5940425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4" name="Freeform 50"/>
          <p:cNvSpPr>
            <a:spLocks/>
          </p:cNvSpPr>
          <p:nvPr/>
        </p:nvSpPr>
        <p:spPr bwMode="auto">
          <a:xfrm>
            <a:off x="3252788" y="5854700"/>
            <a:ext cx="257175" cy="90488"/>
          </a:xfrm>
          <a:custGeom>
            <a:avLst/>
            <a:gdLst>
              <a:gd name="T0" fmla="*/ 408265313 w 162"/>
              <a:gd name="T1" fmla="*/ 143650494 h 57"/>
              <a:gd name="T2" fmla="*/ 0 w 162"/>
              <a:gd name="T3" fmla="*/ 143650494 h 57"/>
              <a:gd name="T4" fmla="*/ 0 w 162"/>
              <a:gd name="T5" fmla="*/ 0 h 57"/>
              <a:gd name="T6" fmla="*/ 408265313 w 162"/>
              <a:gd name="T7" fmla="*/ 143650494 h 5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7"/>
              <a:gd name="T14" fmla="*/ 162 w 162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85" name="Freeform 51"/>
          <p:cNvSpPr>
            <a:spLocks/>
          </p:cNvSpPr>
          <p:nvPr/>
        </p:nvSpPr>
        <p:spPr bwMode="auto">
          <a:xfrm>
            <a:off x="3271838" y="5854700"/>
            <a:ext cx="242887" cy="90488"/>
          </a:xfrm>
          <a:custGeom>
            <a:avLst/>
            <a:gdLst>
              <a:gd name="T0" fmla="*/ 385582319 w 153"/>
              <a:gd name="T1" fmla="*/ 143650494 h 57"/>
              <a:gd name="T2" fmla="*/ 0 w 153"/>
              <a:gd name="T3" fmla="*/ 143650494 h 57"/>
              <a:gd name="T4" fmla="*/ 0 w 153"/>
              <a:gd name="T5" fmla="*/ 0 h 57"/>
              <a:gd name="T6" fmla="*/ 0 60000 65536"/>
              <a:gd name="T7" fmla="*/ 0 60000 65536"/>
              <a:gd name="T8" fmla="*/ 0 60000 65536"/>
              <a:gd name="T9" fmla="*/ 0 w 153"/>
              <a:gd name="T10" fmla="*/ 0 h 57"/>
              <a:gd name="T11" fmla="*/ 153 w 153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57">
                <a:moveTo>
                  <a:pt x="153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86" name="Line 52"/>
          <p:cNvSpPr>
            <a:spLocks noChangeShapeType="1"/>
          </p:cNvSpPr>
          <p:nvPr/>
        </p:nvSpPr>
        <p:spPr bwMode="auto">
          <a:xfrm>
            <a:off x="2435225" y="6142038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7" name="Line 53"/>
          <p:cNvSpPr>
            <a:spLocks noChangeShapeType="1"/>
          </p:cNvSpPr>
          <p:nvPr/>
        </p:nvSpPr>
        <p:spPr bwMode="auto">
          <a:xfrm>
            <a:off x="2435225" y="635317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8" name="Line 54"/>
          <p:cNvSpPr>
            <a:spLocks noChangeShapeType="1"/>
          </p:cNvSpPr>
          <p:nvPr/>
        </p:nvSpPr>
        <p:spPr bwMode="auto">
          <a:xfrm>
            <a:off x="2435225" y="6565900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9" name="Line 55"/>
          <p:cNvSpPr>
            <a:spLocks noChangeShapeType="1"/>
          </p:cNvSpPr>
          <p:nvPr/>
        </p:nvSpPr>
        <p:spPr bwMode="auto">
          <a:xfrm>
            <a:off x="2435225" y="6777038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0" name="Line 56"/>
          <p:cNvSpPr>
            <a:spLocks noChangeShapeType="1"/>
          </p:cNvSpPr>
          <p:nvPr/>
        </p:nvSpPr>
        <p:spPr bwMode="auto">
          <a:xfrm>
            <a:off x="2451100" y="6989763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1" name="Rectangle 57"/>
          <p:cNvSpPr>
            <a:spLocks noChangeArrowheads="1"/>
          </p:cNvSpPr>
          <p:nvPr/>
        </p:nvSpPr>
        <p:spPr bwMode="auto">
          <a:xfrm>
            <a:off x="2632075" y="5748338"/>
            <a:ext cx="484188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92" name="Rectangle 58"/>
          <p:cNvSpPr>
            <a:spLocks noChangeArrowheads="1"/>
          </p:cNvSpPr>
          <p:nvPr/>
        </p:nvSpPr>
        <p:spPr bwMode="auto">
          <a:xfrm>
            <a:off x="2559050" y="5730875"/>
            <a:ext cx="40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arma&amp;S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65593" name="Rectangle 59"/>
          <p:cNvSpPr>
            <a:spLocks noChangeArrowheads="1"/>
          </p:cNvSpPr>
          <p:nvPr/>
        </p:nvSpPr>
        <p:spPr bwMode="auto">
          <a:xfrm>
            <a:off x="2738438" y="6186488"/>
            <a:ext cx="574675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94" name="Rectangle 60"/>
          <p:cNvSpPr>
            <a:spLocks noChangeArrowheads="1"/>
          </p:cNvSpPr>
          <p:nvPr/>
        </p:nvSpPr>
        <p:spPr bwMode="auto">
          <a:xfrm>
            <a:off x="2598738" y="6188075"/>
            <a:ext cx="561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odeawmif</a:t>
            </a:r>
            <a:endParaRPr lang="en-US" sz="1400" b="1" baseline="-25000">
              <a:latin typeface="WinInnwa" charset="0"/>
            </a:endParaRPr>
          </a:p>
        </p:txBody>
      </p:sp>
      <p:sp>
        <p:nvSpPr>
          <p:cNvPr id="65595" name="Rectangle 61"/>
          <p:cNvSpPr>
            <a:spLocks noChangeArrowheads="1"/>
          </p:cNvSpPr>
          <p:nvPr/>
        </p:nvSpPr>
        <p:spPr bwMode="auto">
          <a:xfrm>
            <a:off x="2647950" y="6399213"/>
            <a:ext cx="665163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96" name="Rectangle 62"/>
          <p:cNvSpPr>
            <a:spLocks noChangeArrowheads="1"/>
          </p:cNvSpPr>
          <p:nvPr/>
        </p:nvSpPr>
        <p:spPr bwMode="auto">
          <a:xfrm>
            <a:off x="2643188" y="6408738"/>
            <a:ext cx="515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Arial" charset="0"/>
              </a:rPr>
              <a:t>M - C - C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597" name="Rectangle 63"/>
          <p:cNvSpPr>
            <a:spLocks noChangeArrowheads="1"/>
          </p:cNvSpPr>
          <p:nvPr/>
        </p:nvSpPr>
        <p:spPr bwMode="auto">
          <a:xfrm>
            <a:off x="2451100" y="6610350"/>
            <a:ext cx="1014413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98" name="Rectangle 64"/>
          <p:cNvSpPr>
            <a:spLocks noChangeArrowheads="1"/>
          </p:cNvSpPr>
          <p:nvPr/>
        </p:nvSpPr>
        <p:spPr bwMode="auto">
          <a:xfrm>
            <a:off x="2682875" y="6629400"/>
            <a:ext cx="425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uma'&amp;S</a:t>
            </a:r>
            <a:endParaRPr lang="en-US" sz="1400" b="1" baseline="-25000">
              <a:latin typeface="WinInnwa" charset="0"/>
            </a:endParaRPr>
          </a:p>
        </p:txBody>
      </p:sp>
      <p:sp>
        <p:nvSpPr>
          <p:cNvPr id="65599" name="Rectangle 65"/>
          <p:cNvSpPr>
            <a:spLocks noChangeArrowheads="1"/>
          </p:cNvSpPr>
          <p:nvPr/>
        </p:nvSpPr>
        <p:spPr bwMode="auto">
          <a:xfrm>
            <a:off x="2814638" y="6823075"/>
            <a:ext cx="31750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00" name="Rectangle 66"/>
          <p:cNvSpPr>
            <a:spLocks noChangeArrowheads="1"/>
          </p:cNvSpPr>
          <p:nvPr/>
        </p:nvSpPr>
        <p:spPr bwMode="auto">
          <a:xfrm>
            <a:off x="2671763" y="6838950"/>
            <a:ext cx="1111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WinInnwa" charset="0"/>
              </a:rPr>
              <a:t>40</a:t>
            </a:r>
            <a:endParaRPr lang="en-US" sz="1000" b="1" baseline="-25000">
              <a:latin typeface="WinInnwa" charset="0"/>
            </a:endParaRPr>
          </a:p>
        </p:txBody>
      </p:sp>
      <p:sp>
        <p:nvSpPr>
          <p:cNvPr id="65601" name="Rectangle 67"/>
          <p:cNvSpPr>
            <a:spLocks noChangeArrowheads="1"/>
          </p:cNvSpPr>
          <p:nvPr/>
        </p:nvSpPr>
        <p:spPr bwMode="auto">
          <a:xfrm>
            <a:off x="2571750" y="7034213"/>
            <a:ext cx="801688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02" name="Rectangle 68"/>
          <p:cNvSpPr>
            <a:spLocks noChangeArrowheads="1"/>
          </p:cNvSpPr>
          <p:nvPr/>
        </p:nvSpPr>
        <p:spPr bwMode="auto">
          <a:xfrm>
            <a:off x="2573338" y="7043738"/>
            <a:ext cx="714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a'oem 5&amp;yf</a:t>
            </a:r>
            <a:endParaRPr lang="en-US" sz="1400" b="1" baseline="-25000">
              <a:latin typeface="WinInnwa" charset="0"/>
            </a:endParaRPr>
          </a:p>
        </p:txBody>
      </p:sp>
      <p:sp>
        <p:nvSpPr>
          <p:cNvPr id="65603" name="Line 69"/>
          <p:cNvSpPr>
            <a:spLocks noChangeShapeType="1"/>
          </p:cNvSpPr>
          <p:nvPr/>
        </p:nvSpPr>
        <p:spPr bwMode="auto">
          <a:xfrm>
            <a:off x="2420938" y="720090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4" name="Rectangle 70"/>
          <p:cNvSpPr>
            <a:spLocks noChangeArrowheads="1"/>
          </p:cNvSpPr>
          <p:nvPr/>
        </p:nvSpPr>
        <p:spPr bwMode="auto">
          <a:xfrm>
            <a:off x="2722563" y="5975350"/>
            <a:ext cx="530225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05" name="Rectangle 71"/>
          <p:cNvSpPr>
            <a:spLocks noChangeArrowheads="1"/>
          </p:cNvSpPr>
          <p:nvPr/>
        </p:nvSpPr>
        <p:spPr bwMode="auto">
          <a:xfrm>
            <a:off x="2451100" y="5995988"/>
            <a:ext cx="868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xGufajrmufjcif;</a:t>
            </a:r>
            <a:endParaRPr lang="en-US" sz="1400" b="1" baseline="-25000">
              <a:latin typeface="WinInnwa" charset="0"/>
            </a:endParaRPr>
          </a:p>
        </p:txBody>
      </p:sp>
      <p:sp>
        <p:nvSpPr>
          <p:cNvPr id="65606" name="Rectangle 72"/>
          <p:cNvSpPr>
            <a:spLocks noChangeArrowheads="1"/>
          </p:cNvSpPr>
          <p:nvPr/>
        </p:nvSpPr>
        <p:spPr bwMode="auto">
          <a:xfrm>
            <a:off x="5205413" y="5915025"/>
            <a:ext cx="62071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07" name="Rectangle 73"/>
          <p:cNvSpPr>
            <a:spLocks noChangeArrowheads="1"/>
          </p:cNvSpPr>
          <p:nvPr/>
        </p:nvSpPr>
        <p:spPr bwMode="auto">
          <a:xfrm>
            <a:off x="5045075" y="5881688"/>
            <a:ext cx="793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qdwfjidrfumv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65608" name="AutoShape 74"/>
          <p:cNvSpPr>
            <a:spLocks noChangeArrowheads="1"/>
          </p:cNvSpPr>
          <p:nvPr/>
        </p:nvSpPr>
        <p:spPr bwMode="auto">
          <a:xfrm>
            <a:off x="4994275" y="5868988"/>
            <a:ext cx="922338" cy="393700"/>
          </a:xfrm>
          <a:prstGeom prst="roundRect">
            <a:avLst>
              <a:gd name="adj" fmla="val 26815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09" name="Rectangle 75"/>
          <p:cNvSpPr>
            <a:spLocks noChangeArrowheads="1"/>
          </p:cNvSpPr>
          <p:nvPr/>
        </p:nvSpPr>
        <p:spPr bwMode="auto">
          <a:xfrm>
            <a:off x="4994275" y="6065838"/>
            <a:ext cx="877888" cy="37782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10" name="Rectangle 76"/>
          <p:cNvSpPr>
            <a:spLocks noChangeArrowheads="1"/>
          </p:cNvSpPr>
          <p:nvPr/>
        </p:nvSpPr>
        <p:spPr bwMode="auto">
          <a:xfrm>
            <a:off x="4994275" y="6065838"/>
            <a:ext cx="1225550" cy="43973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11" name="Line 77"/>
          <p:cNvSpPr>
            <a:spLocks noChangeShapeType="1"/>
          </p:cNvSpPr>
          <p:nvPr/>
        </p:nvSpPr>
        <p:spPr bwMode="auto">
          <a:xfrm>
            <a:off x="5008563" y="6078538"/>
            <a:ext cx="923925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2" name="Freeform 78"/>
          <p:cNvSpPr>
            <a:spLocks/>
          </p:cNvSpPr>
          <p:nvPr/>
        </p:nvSpPr>
        <p:spPr bwMode="auto">
          <a:xfrm>
            <a:off x="5916613" y="5989638"/>
            <a:ext cx="257175" cy="92075"/>
          </a:xfrm>
          <a:custGeom>
            <a:avLst/>
            <a:gdLst>
              <a:gd name="T0" fmla="*/ 408265313 w 162"/>
              <a:gd name="T1" fmla="*/ 146169063 h 58"/>
              <a:gd name="T2" fmla="*/ 0 w 162"/>
              <a:gd name="T3" fmla="*/ 146169063 h 58"/>
              <a:gd name="T4" fmla="*/ 0 w 162"/>
              <a:gd name="T5" fmla="*/ 0 h 58"/>
              <a:gd name="T6" fmla="*/ 408265313 w 162"/>
              <a:gd name="T7" fmla="*/ 146169063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13" name="Freeform 79"/>
          <p:cNvSpPr>
            <a:spLocks/>
          </p:cNvSpPr>
          <p:nvPr/>
        </p:nvSpPr>
        <p:spPr bwMode="auto">
          <a:xfrm>
            <a:off x="5915025" y="5975350"/>
            <a:ext cx="257175" cy="90488"/>
          </a:xfrm>
          <a:custGeom>
            <a:avLst/>
            <a:gdLst>
              <a:gd name="T0" fmla="*/ 408265313 w 162"/>
              <a:gd name="T1" fmla="*/ 143650494 h 57"/>
              <a:gd name="T2" fmla="*/ 0 w 162"/>
              <a:gd name="T3" fmla="*/ 143650494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14" name="Line 80"/>
          <p:cNvSpPr>
            <a:spLocks noChangeShapeType="1"/>
          </p:cNvSpPr>
          <p:nvPr/>
        </p:nvSpPr>
        <p:spPr bwMode="auto">
          <a:xfrm>
            <a:off x="5068888" y="6232525"/>
            <a:ext cx="1060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5" name="Line 81"/>
          <p:cNvSpPr>
            <a:spLocks noChangeShapeType="1"/>
          </p:cNvSpPr>
          <p:nvPr/>
        </p:nvSpPr>
        <p:spPr bwMode="auto">
          <a:xfrm>
            <a:off x="5068888" y="6429375"/>
            <a:ext cx="1060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6" name="Rectangle 82"/>
          <p:cNvSpPr>
            <a:spLocks noChangeArrowheads="1"/>
          </p:cNvSpPr>
          <p:nvPr/>
        </p:nvSpPr>
        <p:spPr bwMode="auto">
          <a:xfrm>
            <a:off x="5076825" y="6096000"/>
            <a:ext cx="6619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WinInnwa" charset="0"/>
              </a:rPr>
              <a:t>tvufZef'g; *&amp;d</a:t>
            </a:r>
            <a:endParaRPr lang="en-US" sz="1000" baseline="-25000">
              <a:latin typeface="WinInnwa" charset="0"/>
            </a:endParaRPr>
          </a:p>
        </p:txBody>
      </p:sp>
      <p:sp>
        <p:nvSpPr>
          <p:cNvPr id="65617" name="Rectangle 83"/>
          <p:cNvSpPr>
            <a:spLocks noChangeArrowheads="1"/>
          </p:cNvSpPr>
          <p:nvPr/>
        </p:nvSpPr>
        <p:spPr bwMode="auto">
          <a:xfrm>
            <a:off x="5099050" y="6292850"/>
            <a:ext cx="1090613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18" name="Rectangle 84"/>
          <p:cNvSpPr>
            <a:spLocks noChangeArrowheads="1"/>
          </p:cNvSpPr>
          <p:nvPr/>
        </p:nvSpPr>
        <p:spPr bwMode="auto">
          <a:xfrm>
            <a:off x="5218113" y="6288088"/>
            <a:ext cx="4714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ja-JP" altLang="en-US" sz="1000" b="1">
                <a:latin typeface="WinInnwa" charset="0"/>
              </a:rPr>
              <a:t>“</a:t>
            </a:r>
            <a:r>
              <a:rPr lang="en-US" sz="1000" b="1">
                <a:latin typeface="WinInnwa" charset="0"/>
              </a:rPr>
              <a:t>a&amp;mrxHk;pH</a:t>
            </a:r>
            <a:endParaRPr lang="en-US" sz="1000" baseline="-25000">
              <a:latin typeface="WinInnwa" charset="0"/>
            </a:endParaRPr>
          </a:p>
        </p:txBody>
      </p:sp>
      <p:sp>
        <p:nvSpPr>
          <p:cNvPr id="65619" name="Freeform 85"/>
          <p:cNvSpPr>
            <a:spLocks/>
          </p:cNvSpPr>
          <p:nvPr/>
        </p:nvSpPr>
        <p:spPr bwMode="auto">
          <a:xfrm>
            <a:off x="4811713" y="5595938"/>
            <a:ext cx="46037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47881655 w 29"/>
              <a:gd name="T5" fmla="*/ 0 h 96"/>
              <a:gd name="T6" fmla="*/ 73082944 w 29"/>
              <a:gd name="T7" fmla="*/ 0 h 96"/>
              <a:gd name="T8" fmla="*/ 73082944 w 29"/>
              <a:gd name="T9" fmla="*/ 241935000 h 96"/>
              <a:gd name="T10" fmla="*/ 47881655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20" name="Freeform 86"/>
          <p:cNvSpPr>
            <a:spLocks/>
          </p:cNvSpPr>
          <p:nvPr/>
        </p:nvSpPr>
        <p:spPr bwMode="auto">
          <a:xfrm>
            <a:off x="4811713" y="5551488"/>
            <a:ext cx="46037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7881655 w 29"/>
              <a:gd name="T5" fmla="*/ 0 h 28"/>
              <a:gd name="T6" fmla="*/ 73082944 w 29"/>
              <a:gd name="T7" fmla="*/ 0 h 28"/>
              <a:gd name="T8" fmla="*/ 73082944 w 29"/>
              <a:gd name="T9" fmla="*/ 70564375 h 28"/>
              <a:gd name="T10" fmla="*/ 47881655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21" name="Freeform 87"/>
          <p:cNvSpPr>
            <a:spLocks/>
          </p:cNvSpPr>
          <p:nvPr/>
        </p:nvSpPr>
        <p:spPr bwMode="auto">
          <a:xfrm>
            <a:off x="4811713" y="5399088"/>
            <a:ext cx="46037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47881655 w 29"/>
              <a:gd name="T5" fmla="*/ 0 h 96"/>
              <a:gd name="T6" fmla="*/ 73082944 w 29"/>
              <a:gd name="T7" fmla="*/ 0 h 96"/>
              <a:gd name="T8" fmla="*/ 73082944 w 29"/>
              <a:gd name="T9" fmla="*/ 241935000 h 96"/>
              <a:gd name="T10" fmla="*/ 47881655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22" name="Freeform 88"/>
          <p:cNvSpPr>
            <a:spLocks/>
          </p:cNvSpPr>
          <p:nvPr/>
        </p:nvSpPr>
        <p:spPr bwMode="auto">
          <a:xfrm>
            <a:off x="4811713" y="5354638"/>
            <a:ext cx="46037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7881655 w 29"/>
              <a:gd name="T5" fmla="*/ 0 h 28"/>
              <a:gd name="T6" fmla="*/ 73082944 w 29"/>
              <a:gd name="T7" fmla="*/ 0 h 28"/>
              <a:gd name="T8" fmla="*/ 73082944 w 29"/>
              <a:gd name="T9" fmla="*/ 70564375 h 28"/>
              <a:gd name="T10" fmla="*/ 47881655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23" name="Freeform 89"/>
          <p:cNvSpPr>
            <a:spLocks/>
          </p:cNvSpPr>
          <p:nvPr/>
        </p:nvSpPr>
        <p:spPr bwMode="auto">
          <a:xfrm>
            <a:off x="4811713" y="5202238"/>
            <a:ext cx="46037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47881655 w 29"/>
              <a:gd name="T5" fmla="*/ 0 h 96"/>
              <a:gd name="T6" fmla="*/ 73082944 w 29"/>
              <a:gd name="T7" fmla="*/ 0 h 96"/>
              <a:gd name="T8" fmla="*/ 73082944 w 29"/>
              <a:gd name="T9" fmla="*/ 241935000 h 96"/>
              <a:gd name="T10" fmla="*/ 47881655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24" name="Freeform 90"/>
          <p:cNvSpPr>
            <a:spLocks/>
          </p:cNvSpPr>
          <p:nvPr/>
        </p:nvSpPr>
        <p:spPr bwMode="auto">
          <a:xfrm>
            <a:off x="4811713" y="5157788"/>
            <a:ext cx="46037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7881655 w 29"/>
              <a:gd name="T5" fmla="*/ 0 h 28"/>
              <a:gd name="T6" fmla="*/ 73082944 w 29"/>
              <a:gd name="T7" fmla="*/ 0 h 28"/>
              <a:gd name="T8" fmla="*/ 73082944 w 29"/>
              <a:gd name="T9" fmla="*/ 70564375 h 28"/>
              <a:gd name="T10" fmla="*/ 47881655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25" name="Freeform 91"/>
          <p:cNvSpPr>
            <a:spLocks/>
          </p:cNvSpPr>
          <p:nvPr/>
        </p:nvSpPr>
        <p:spPr bwMode="auto">
          <a:xfrm>
            <a:off x="4811713" y="5006975"/>
            <a:ext cx="46037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6431 h 95"/>
              <a:gd name="T10" fmla="*/ 47881655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26" name="Freeform 92"/>
          <p:cNvSpPr>
            <a:spLocks/>
          </p:cNvSpPr>
          <p:nvPr/>
        </p:nvSpPr>
        <p:spPr bwMode="auto">
          <a:xfrm>
            <a:off x="4811713" y="4960938"/>
            <a:ext cx="46037" cy="46037"/>
          </a:xfrm>
          <a:custGeom>
            <a:avLst/>
            <a:gdLst>
              <a:gd name="T0" fmla="*/ 0 w 29"/>
              <a:gd name="T1" fmla="*/ 73082944 h 29"/>
              <a:gd name="T2" fmla="*/ 0 w 29"/>
              <a:gd name="T3" fmla="*/ 0 h 29"/>
              <a:gd name="T4" fmla="*/ 47881655 w 29"/>
              <a:gd name="T5" fmla="*/ 0 h 29"/>
              <a:gd name="T6" fmla="*/ 73082944 w 29"/>
              <a:gd name="T7" fmla="*/ 0 h 29"/>
              <a:gd name="T8" fmla="*/ 73082944 w 29"/>
              <a:gd name="T9" fmla="*/ 73082944 h 29"/>
              <a:gd name="T10" fmla="*/ 47881655 w 29"/>
              <a:gd name="T11" fmla="*/ 73082944 h 29"/>
              <a:gd name="T12" fmla="*/ 0 w 29"/>
              <a:gd name="T13" fmla="*/ 73082944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27" name="Freeform 93"/>
          <p:cNvSpPr>
            <a:spLocks/>
          </p:cNvSpPr>
          <p:nvPr/>
        </p:nvSpPr>
        <p:spPr bwMode="auto">
          <a:xfrm>
            <a:off x="4811713" y="4810125"/>
            <a:ext cx="46037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6431 h 95"/>
              <a:gd name="T10" fmla="*/ 47881655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28" name="Freeform 94"/>
          <p:cNvSpPr>
            <a:spLocks/>
          </p:cNvSpPr>
          <p:nvPr/>
        </p:nvSpPr>
        <p:spPr bwMode="auto">
          <a:xfrm>
            <a:off x="4811713" y="4764088"/>
            <a:ext cx="46037" cy="46037"/>
          </a:xfrm>
          <a:custGeom>
            <a:avLst/>
            <a:gdLst>
              <a:gd name="T0" fmla="*/ 0 w 29"/>
              <a:gd name="T1" fmla="*/ 73082944 h 29"/>
              <a:gd name="T2" fmla="*/ 0 w 29"/>
              <a:gd name="T3" fmla="*/ 0 h 29"/>
              <a:gd name="T4" fmla="*/ 47881655 w 29"/>
              <a:gd name="T5" fmla="*/ 0 h 29"/>
              <a:gd name="T6" fmla="*/ 73082944 w 29"/>
              <a:gd name="T7" fmla="*/ 0 h 29"/>
              <a:gd name="T8" fmla="*/ 73082944 w 29"/>
              <a:gd name="T9" fmla="*/ 73082944 h 29"/>
              <a:gd name="T10" fmla="*/ 47881655 w 29"/>
              <a:gd name="T11" fmla="*/ 73082944 h 29"/>
              <a:gd name="T12" fmla="*/ 0 w 29"/>
              <a:gd name="T13" fmla="*/ 73082944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29" name="Freeform 95"/>
          <p:cNvSpPr>
            <a:spLocks/>
          </p:cNvSpPr>
          <p:nvPr/>
        </p:nvSpPr>
        <p:spPr bwMode="auto">
          <a:xfrm>
            <a:off x="4811713" y="4613275"/>
            <a:ext cx="46037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6431 h 95"/>
              <a:gd name="T10" fmla="*/ 47881655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30" name="Freeform 96"/>
          <p:cNvSpPr>
            <a:spLocks/>
          </p:cNvSpPr>
          <p:nvPr/>
        </p:nvSpPr>
        <p:spPr bwMode="auto">
          <a:xfrm>
            <a:off x="4811713" y="4551363"/>
            <a:ext cx="46037" cy="61912"/>
          </a:xfrm>
          <a:custGeom>
            <a:avLst/>
            <a:gdLst>
              <a:gd name="T0" fmla="*/ 0 w 29"/>
              <a:gd name="T1" fmla="*/ 98284506 h 39"/>
              <a:gd name="T2" fmla="*/ 0 w 29"/>
              <a:gd name="T3" fmla="*/ 0 h 39"/>
              <a:gd name="T4" fmla="*/ 47881655 w 29"/>
              <a:gd name="T5" fmla="*/ 0 h 39"/>
              <a:gd name="T6" fmla="*/ 73082944 w 29"/>
              <a:gd name="T7" fmla="*/ 0 h 39"/>
              <a:gd name="T8" fmla="*/ 73082944 w 29"/>
              <a:gd name="T9" fmla="*/ 98284506 h 39"/>
              <a:gd name="T10" fmla="*/ 47881655 w 29"/>
              <a:gd name="T11" fmla="*/ 98284506 h 39"/>
              <a:gd name="T12" fmla="*/ 0 w 29"/>
              <a:gd name="T13" fmla="*/ 9828450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9"/>
              <a:gd name="T23" fmla="*/ 29 w 29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9"/>
                </a:lnTo>
                <a:lnTo>
                  <a:pt x="19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31" name="Freeform 97"/>
          <p:cNvSpPr>
            <a:spLocks/>
          </p:cNvSpPr>
          <p:nvPr/>
        </p:nvSpPr>
        <p:spPr bwMode="auto">
          <a:xfrm>
            <a:off x="4811713" y="4400550"/>
            <a:ext cx="46037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6431 h 95"/>
              <a:gd name="T10" fmla="*/ 47881655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32" name="Freeform 98"/>
          <p:cNvSpPr>
            <a:spLocks/>
          </p:cNvSpPr>
          <p:nvPr/>
        </p:nvSpPr>
        <p:spPr bwMode="auto">
          <a:xfrm>
            <a:off x="4811713" y="4354513"/>
            <a:ext cx="46037" cy="46037"/>
          </a:xfrm>
          <a:custGeom>
            <a:avLst/>
            <a:gdLst>
              <a:gd name="T0" fmla="*/ 0 w 29"/>
              <a:gd name="T1" fmla="*/ 73082944 h 29"/>
              <a:gd name="T2" fmla="*/ 0 w 29"/>
              <a:gd name="T3" fmla="*/ 0 h 29"/>
              <a:gd name="T4" fmla="*/ 47881655 w 29"/>
              <a:gd name="T5" fmla="*/ 0 h 29"/>
              <a:gd name="T6" fmla="*/ 73082944 w 29"/>
              <a:gd name="T7" fmla="*/ 0 h 29"/>
              <a:gd name="T8" fmla="*/ 73082944 w 29"/>
              <a:gd name="T9" fmla="*/ 73082944 h 29"/>
              <a:gd name="T10" fmla="*/ 47881655 w 29"/>
              <a:gd name="T11" fmla="*/ 73082944 h 29"/>
              <a:gd name="T12" fmla="*/ 0 w 29"/>
              <a:gd name="T13" fmla="*/ 73082944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33" name="Freeform 99"/>
          <p:cNvSpPr>
            <a:spLocks/>
          </p:cNvSpPr>
          <p:nvPr/>
        </p:nvSpPr>
        <p:spPr bwMode="auto">
          <a:xfrm>
            <a:off x="4811713" y="4203700"/>
            <a:ext cx="46037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6431 h 95"/>
              <a:gd name="T10" fmla="*/ 47881655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34" name="Freeform 100"/>
          <p:cNvSpPr>
            <a:spLocks/>
          </p:cNvSpPr>
          <p:nvPr/>
        </p:nvSpPr>
        <p:spPr bwMode="auto">
          <a:xfrm>
            <a:off x="4811713" y="4159250"/>
            <a:ext cx="46037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7881655 w 29"/>
              <a:gd name="T5" fmla="*/ 0 h 28"/>
              <a:gd name="T6" fmla="*/ 73082944 w 29"/>
              <a:gd name="T7" fmla="*/ 0 h 28"/>
              <a:gd name="T8" fmla="*/ 73082944 w 29"/>
              <a:gd name="T9" fmla="*/ 70564375 h 28"/>
              <a:gd name="T10" fmla="*/ 47881655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35" name="Freeform 101"/>
          <p:cNvSpPr>
            <a:spLocks/>
          </p:cNvSpPr>
          <p:nvPr/>
        </p:nvSpPr>
        <p:spPr bwMode="auto">
          <a:xfrm>
            <a:off x="4811713" y="4006850"/>
            <a:ext cx="46037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47881655 w 29"/>
              <a:gd name="T5" fmla="*/ 0 h 96"/>
              <a:gd name="T6" fmla="*/ 73082944 w 29"/>
              <a:gd name="T7" fmla="*/ 0 h 96"/>
              <a:gd name="T8" fmla="*/ 73082944 w 29"/>
              <a:gd name="T9" fmla="*/ 241935000 h 96"/>
              <a:gd name="T10" fmla="*/ 47881655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36" name="Freeform 102"/>
          <p:cNvSpPr>
            <a:spLocks/>
          </p:cNvSpPr>
          <p:nvPr/>
        </p:nvSpPr>
        <p:spPr bwMode="auto">
          <a:xfrm>
            <a:off x="4811713" y="3962400"/>
            <a:ext cx="46037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7881655 w 29"/>
              <a:gd name="T5" fmla="*/ 0 h 28"/>
              <a:gd name="T6" fmla="*/ 73082944 w 29"/>
              <a:gd name="T7" fmla="*/ 0 h 28"/>
              <a:gd name="T8" fmla="*/ 73082944 w 29"/>
              <a:gd name="T9" fmla="*/ 70564375 h 28"/>
              <a:gd name="T10" fmla="*/ 47881655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37" name="Freeform 103"/>
          <p:cNvSpPr>
            <a:spLocks/>
          </p:cNvSpPr>
          <p:nvPr/>
        </p:nvSpPr>
        <p:spPr bwMode="auto">
          <a:xfrm>
            <a:off x="4811713" y="3810000"/>
            <a:ext cx="46037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47881655 w 29"/>
              <a:gd name="T5" fmla="*/ 0 h 96"/>
              <a:gd name="T6" fmla="*/ 73082944 w 29"/>
              <a:gd name="T7" fmla="*/ 0 h 96"/>
              <a:gd name="T8" fmla="*/ 73082944 w 29"/>
              <a:gd name="T9" fmla="*/ 241935000 h 96"/>
              <a:gd name="T10" fmla="*/ 47881655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38" name="Freeform 104"/>
          <p:cNvSpPr>
            <a:spLocks/>
          </p:cNvSpPr>
          <p:nvPr/>
        </p:nvSpPr>
        <p:spPr bwMode="auto">
          <a:xfrm>
            <a:off x="4811713" y="3765550"/>
            <a:ext cx="46037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7881655 w 29"/>
              <a:gd name="T5" fmla="*/ 0 h 28"/>
              <a:gd name="T6" fmla="*/ 73082944 w 29"/>
              <a:gd name="T7" fmla="*/ 0 h 28"/>
              <a:gd name="T8" fmla="*/ 73082944 w 29"/>
              <a:gd name="T9" fmla="*/ 70564375 h 28"/>
              <a:gd name="T10" fmla="*/ 47881655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39" name="Freeform 105"/>
          <p:cNvSpPr>
            <a:spLocks/>
          </p:cNvSpPr>
          <p:nvPr/>
        </p:nvSpPr>
        <p:spPr bwMode="auto">
          <a:xfrm>
            <a:off x="4811713" y="3613150"/>
            <a:ext cx="46037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47881655 w 29"/>
              <a:gd name="T5" fmla="*/ 0 h 96"/>
              <a:gd name="T6" fmla="*/ 73082944 w 29"/>
              <a:gd name="T7" fmla="*/ 0 h 96"/>
              <a:gd name="T8" fmla="*/ 73082944 w 29"/>
              <a:gd name="T9" fmla="*/ 241935000 h 96"/>
              <a:gd name="T10" fmla="*/ 47881655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40" name="Freeform 106"/>
          <p:cNvSpPr>
            <a:spLocks/>
          </p:cNvSpPr>
          <p:nvPr/>
        </p:nvSpPr>
        <p:spPr bwMode="auto">
          <a:xfrm>
            <a:off x="4811713" y="3552825"/>
            <a:ext cx="46037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47881655 w 29"/>
              <a:gd name="T5" fmla="*/ 0 h 38"/>
              <a:gd name="T6" fmla="*/ 73082944 w 29"/>
              <a:gd name="T7" fmla="*/ 0 h 38"/>
              <a:gd name="T8" fmla="*/ 73082944 w 29"/>
              <a:gd name="T9" fmla="*/ 95765938 h 38"/>
              <a:gd name="T10" fmla="*/ 47881655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41" name="Freeform 107"/>
          <p:cNvSpPr>
            <a:spLocks/>
          </p:cNvSpPr>
          <p:nvPr/>
        </p:nvSpPr>
        <p:spPr bwMode="auto">
          <a:xfrm>
            <a:off x="4811713" y="3416300"/>
            <a:ext cx="46037" cy="136525"/>
          </a:xfrm>
          <a:custGeom>
            <a:avLst/>
            <a:gdLst>
              <a:gd name="T0" fmla="*/ 0 w 29"/>
              <a:gd name="T1" fmla="*/ 216733438 h 86"/>
              <a:gd name="T2" fmla="*/ 0 w 29"/>
              <a:gd name="T3" fmla="*/ 0 h 86"/>
              <a:gd name="T4" fmla="*/ 47881655 w 29"/>
              <a:gd name="T5" fmla="*/ 0 h 86"/>
              <a:gd name="T6" fmla="*/ 73082944 w 29"/>
              <a:gd name="T7" fmla="*/ 0 h 86"/>
              <a:gd name="T8" fmla="*/ 73082944 w 29"/>
              <a:gd name="T9" fmla="*/ 216733438 h 86"/>
              <a:gd name="T10" fmla="*/ 47881655 w 29"/>
              <a:gd name="T11" fmla="*/ 216733438 h 86"/>
              <a:gd name="T12" fmla="*/ 0 w 29"/>
              <a:gd name="T13" fmla="*/ 216733438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86"/>
              <a:gd name="T23" fmla="*/ 29 w 29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86">
                <a:moveTo>
                  <a:pt x="0" y="8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86"/>
                </a:lnTo>
                <a:lnTo>
                  <a:pt x="19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42" name="Freeform 108"/>
          <p:cNvSpPr>
            <a:spLocks/>
          </p:cNvSpPr>
          <p:nvPr/>
        </p:nvSpPr>
        <p:spPr bwMode="auto">
          <a:xfrm>
            <a:off x="4811713" y="3355975"/>
            <a:ext cx="46037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47881655 w 29"/>
              <a:gd name="T5" fmla="*/ 0 h 38"/>
              <a:gd name="T6" fmla="*/ 73082944 w 29"/>
              <a:gd name="T7" fmla="*/ 0 h 38"/>
              <a:gd name="T8" fmla="*/ 73082944 w 29"/>
              <a:gd name="T9" fmla="*/ 95765938 h 38"/>
              <a:gd name="T10" fmla="*/ 47881655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43" name="Freeform 109"/>
          <p:cNvSpPr>
            <a:spLocks/>
          </p:cNvSpPr>
          <p:nvPr/>
        </p:nvSpPr>
        <p:spPr bwMode="auto">
          <a:xfrm>
            <a:off x="4811713" y="3205163"/>
            <a:ext cx="46037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3256 h 95"/>
              <a:gd name="T10" fmla="*/ 47881655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44" name="Freeform 110"/>
          <p:cNvSpPr>
            <a:spLocks/>
          </p:cNvSpPr>
          <p:nvPr/>
        </p:nvSpPr>
        <p:spPr bwMode="auto">
          <a:xfrm>
            <a:off x="4811713" y="3159125"/>
            <a:ext cx="46037" cy="46038"/>
          </a:xfrm>
          <a:custGeom>
            <a:avLst/>
            <a:gdLst>
              <a:gd name="T0" fmla="*/ 0 w 29"/>
              <a:gd name="T1" fmla="*/ 73086119 h 29"/>
              <a:gd name="T2" fmla="*/ 0 w 29"/>
              <a:gd name="T3" fmla="*/ 0 h 29"/>
              <a:gd name="T4" fmla="*/ 47881655 w 29"/>
              <a:gd name="T5" fmla="*/ 0 h 29"/>
              <a:gd name="T6" fmla="*/ 73082944 w 29"/>
              <a:gd name="T7" fmla="*/ 0 h 29"/>
              <a:gd name="T8" fmla="*/ 73082944 w 29"/>
              <a:gd name="T9" fmla="*/ 73086119 h 29"/>
              <a:gd name="T10" fmla="*/ 47881655 w 29"/>
              <a:gd name="T11" fmla="*/ 73086119 h 29"/>
              <a:gd name="T12" fmla="*/ 0 w 29"/>
              <a:gd name="T13" fmla="*/ 7308611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45" name="Freeform 111"/>
          <p:cNvSpPr>
            <a:spLocks/>
          </p:cNvSpPr>
          <p:nvPr/>
        </p:nvSpPr>
        <p:spPr bwMode="auto">
          <a:xfrm>
            <a:off x="4811713" y="3008313"/>
            <a:ext cx="46037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3256 h 95"/>
              <a:gd name="T10" fmla="*/ 47881655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46" name="Freeform 112"/>
          <p:cNvSpPr>
            <a:spLocks/>
          </p:cNvSpPr>
          <p:nvPr/>
        </p:nvSpPr>
        <p:spPr bwMode="auto">
          <a:xfrm>
            <a:off x="4811713" y="2962275"/>
            <a:ext cx="46037" cy="46038"/>
          </a:xfrm>
          <a:custGeom>
            <a:avLst/>
            <a:gdLst>
              <a:gd name="T0" fmla="*/ 0 w 29"/>
              <a:gd name="T1" fmla="*/ 73086119 h 29"/>
              <a:gd name="T2" fmla="*/ 0 w 29"/>
              <a:gd name="T3" fmla="*/ 0 h 29"/>
              <a:gd name="T4" fmla="*/ 47881655 w 29"/>
              <a:gd name="T5" fmla="*/ 0 h 29"/>
              <a:gd name="T6" fmla="*/ 73082944 w 29"/>
              <a:gd name="T7" fmla="*/ 0 h 29"/>
              <a:gd name="T8" fmla="*/ 73082944 w 29"/>
              <a:gd name="T9" fmla="*/ 73086119 h 29"/>
              <a:gd name="T10" fmla="*/ 47881655 w 29"/>
              <a:gd name="T11" fmla="*/ 73086119 h 29"/>
              <a:gd name="T12" fmla="*/ 0 w 29"/>
              <a:gd name="T13" fmla="*/ 7308611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47" name="Freeform 113"/>
          <p:cNvSpPr>
            <a:spLocks/>
          </p:cNvSpPr>
          <p:nvPr/>
        </p:nvSpPr>
        <p:spPr bwMode="auto">
          <a:xfrm>
            <a:off x="4811713" y="2811463"/>
            <a:ext cx="46037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3256 h 95"/>
              <a:gd name="T10" fmla="*/ 47881655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48" name="Freeform 114"/>
          <p:cNvSpPr>
            <a:spLocks/>
          </p:cNvSpPr>
          <p:nvPr/>
        </p:nvSpPr>
        <p:spPr bwMode="auto">
          <a:xfrm>
            <a:off x="4811713" y="2765425"/>
            <a:ext cx="46037" cy="46038"/>
          </a:xfrm>
          <a:custGeom>
            <a:avLst/>
            <a:gdLst>
              <a:gd name="T0" fmla="*/ 0 w 29"/>
              <a:gd name="T1" fmla="*/ 73086119 h 29"/>
              <a:gd name="T2" fmla="*/ 0 w 29"/>
              <a:gd name="T3" fmla="*/ 0 h 29"/>
              <a:gd name="T4" fmla="*/ 47881655 w 29"/>
              <a:gd name="T5" fmla="*/ 0 h 29"/>
              <a:gd name="T6" fmla="*/ 73082944 w 29"/>
              <a:gd name="T7" fmla="*/ 0 h 29"/>
              <a:gd name="T8" fmla="*/ 73082944 w 29"/>
              <a:gd name="T9" fmla="*/ 73086119 h 29"/>
              <a:gd name="T10" fmla="*/ 47881655 w 29"/>
              <a:gd name="T11" fmla="*/ 73086119 h 29"/>
              <a:gd name="T12" fmla="*/ 0 w 29"/>
              <a:gd name="T13" fmla="*/ 7308611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49" name="Freeform 115"/>
          <p:cNvSpPr>
            <a:spLocks/>
          </p:cNvSpPr>
          <p:nvPr/>
        </p:nvSpPr>
        <p:spPr bwMode="auto">
          <a:xfrm>
            <a:off x="4811713" y="2614613"/>
            <a:ext cx="46037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3256 h 95"/>
              <a:gd name="T10" fmla="*/ 47881655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50" name="Freeform 116"/>
          <p:cNvSpPr>
            <a:spLocks/>
          </p:cNvSpPr>
          <p:nvPr/>
        </p:nvSpPr>
        <p:spPr bwMode="auto">
          <a:xfrm>
            <a:off x="4811713" y="2568575"/>
            <a:ext cx="46037" cy="46038"/>
          </a:xfrm>
          <a:custGeom>
            <a:avLst/>
            <a:gdLst>
              <a:gd name="T0" fmla="*/ 0 w 29"/>
              <a:gd name="T1" fmla="*/ 73086119 h 29"/>
              <a:gd name="T2" fmla="*/ 0 w 29"/>
              <a:gd name="T3" fmla="*/ 0 h 29"/>
              <a:gd name="T4" fmla="*/ 47881655 w 29"/>
              <a:gd name="T5" fmla="*/ 0 h 29"/>
              <a:gd name="T6" fmla="*/ 73082944 w 29"/>
              <a:gd name="T7" fmla="*/ 0 h 29"/>
              <a:gd name="T8" fmla="*/ 73082944 w 29"/>
              <a:gd name="T9" fmla="*/ 73086119 h 29"/>
              <a:gd name="T10" fmla="*/ 47881655 w 29"/>
              <a:gd name="T11" fmla="*/ 73086119 h 29"/>
              <a:gd name="T12" fmla="*/ 0 w 29"/>
              <a:gd name="T13" fmla="*/ 7308611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51" name="Freeform 117"/>
          <p:cNvSpPr>
            <a:spLocks/>
          </p:cNvSpPr>
          <p:nvPr/>
        </p:nvSpPr>
        <p:spPr bwMode="auto">
          <a:xfrm>
            <a:off x="4811713" y="2417763"/>
            <a:ext cx="46037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3256 h 95"/>
              <a:gd name="T10" fmla="*/ 47881655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52" name="Freeform 118"/>
          <p:cNvSpPr>
            <a:spLocks/>
          </p:cNvSpPr>
          <p:nvPr/>
        </p:nvSpPr>
        <p:spPr bwMode="auto">
          <a:xfrm>
            <a:off x="4811713" y="2357438"/>
            <a:ext cx="46037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47881655 w 29"/>
              <a:gd name="T5" fmla="*/ 0 h 38"/>
              <a:gd name="T6" fmla="*/ 73082944 w 29"/>
              <a:gd name="T7" fmla="*/ 0 h 38"/>
              <a:gd name="T8" fmla="*/ 73082944 w 29"/>
              <a:gd name="T9" fmla="*/ 95765938 h 38"/>
              <a:gd name="T10" fmla="*/ 47881655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53" name="Freeform 119"/>
          <p:cNvSpPr>
            <a:spLocks/>
          </p:cNvSpPr>
          <p:nvPr/>
        </p:nvSpPr>
        <p:spPr bwMode="auto">
          <a:xfrm>
            <a:off x="4811713" y="2205038"/>
            <a:ext cx="46037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47881655 w 29"/>
              <a:gd name="T5" fmla="*/ 0 h 96"/>
              <a:gd name="T6" fmla="*/ 73082944 w 29"/>
              <a:gd name="T7" fmla="*/ 0 h 96"/>
              <a:gd name="T8" fmla="*/ 73082944 w 29"/>
              <a:gd name="T9" fmla="*/ 241935000 h 96"/>
              <a:gd name="T10" fmla="*/ 47881655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54" name="Freeform 120"/>
          <p:cNvSpPr>
            <a:spLocks/>
          </p:cNvSpPr>
          <p:nvPr/>
        </p:nvSpPr>
        <p:spPr bwMode="auto">
          <a:xfrm>
            <a:off x="4811713" y="2160588"/>
            <a:ext cx="46037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7881655 w 29"/>
              <a:gd name="T5" fmla="*/ 0 h 28"/>
              <a:gd name="T6" fmla="*/ 73082944 w 29"/>
              <a:gd name="T7" fmla="*/ 0 h 28"/>
              <a:gd name="T8" fmla="*/ 73082944 w 29"/>
              <a:gd name="T9" fmla="*/ 70564375 h 28"/>
              <a:gd name="T10" fmla="*/ 47881655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55" name="Freeform 121"/>
          <p:cNvSpPr>
            <a:spLocks/>
          </p:cNvSpPr>
          <p:nvPr/>
        </p:nvSpPr>
        <p:spPr bwMode="auto">
          <a:xfrm>
            <a:off x="4811713" y="2008188"/>
            <a:ext cx="46037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47881655 w 29"/>
              <a:gd name="T5" fmla="*/ 0 h 96"/>
              <a:gd name="T6" fmla="*/ 73082944 w 29"/>
              <a:gd name="T7" fmla="*/ 0 h 96"/>
              <a:gd name="T8" fmla="*/ 73082944 w 29"/>
              <a:gd name="T9" fmla="*/ 241935000 h 96"/>
              <a:gd name="T10" fmla="*/ 47881655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56" name="Freeform 122"/>
          <p:cNvSpPr>
            <a:spLocks/>
          </p:cNvSpPr>
          <p:nvPr/>
        </p:nvSpPr>
        <p:spPr bwMode="auto">
          <a:xfrm>
            <a:off x="4811713" y="1963738"/>
            <a:ext cx="46037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7881655 w 29"/>
              <a:gd name="T5" fmla="*/ 0 h 28"/>
              <a:gd name="T6" fmla="*/ 73082944 w 29"/>
              <a:gd name="T7" fmla="*/ 0 h 28"/>
              <a:gd name="T8" fmla="*/ 73082944 w 29"/>
              <a:gd name="T9" fmla="*/ 70564375 h 28"/>
              <a:gd name="T10" fmla="*/ 47881655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57" name="Freeform 123"/>
          <p:cNvSpPr>
            <a:spLocks/>
          </p:cNvSpPr>
          <p:nvPr/>
        </p:nvSpPr>
        <p:spPr bwMode="auto">
          <a:xfrm>
            <a:off x="4811713" y="1811338"/>
            <a:ext cx="46037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47881655 w 29"/>
              <a:gd name="T5" fmla="*/ 0 h 96"/>
              <a:gd name="T6" fmla="*/ 73082944 w 29"/>
              <a:gd name="T7" fmla="*/ 0 h 96"/>
              <a:gd name="T8" fmla="*/ 73082944 w 29"/>
              <a:gd name="T9" fmla="*/ 241935000 h 96"/>
              <a:gd name="T10" fmla="*/ 47881655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58" name="Freeform 124"/>
          <p:cNvSpPr>
            <a:spLocks/>
          </p:cNvSpPr>
          <p:nvPr/>
        </p:nvSpPr>
        <p:spPr bwMode="auto">
          <a:xfrm>
            <a:off x="4811713" y="1766888"/>
            <a:ext cx="46037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7881655 w 29"/>
              <a:gd name="T5" fmla="*/ 0 h 28"/>
              <a:gd name="T6" fmla="*/ 73082944 w 29"/>
              <a:gd name="T7" fmla="*/ 0 h 28"/>
              <a:gd name="T8" fmla="*/ 73082944 w 29"/>
              <a:gd name="T9" fmla="*/ 70564375 h 28"/>
              <a:gd name="T10" fmla="*/ 47881655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59" name="Freeform 125"/>
          <p:cNvSpPr>
            <a:spLocks/>
          </p:cNvSpPr>
          <p:nvPr/>
        </p:nvSpPr>
        <p:spPr bwMode="auto">
          <a:xfrm>
            <a:off x="4811713" y="1614488"/>
            <a:ext cx="46037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47881655 w 29"/>
              <a:gd name="T5" fmla="*/ 0 h 96"/>
              <a:gd name="T6" fmla="*/ 73082944 w 29"/>
              <a:gd name="T7" fmla="*/ 0 h 96"/>
              <a:gd name="T8" fmla="*/ 73082944 w 29"/>
              <a:gd name="T9" fmla="*/ 241935000 h 96"/>
              <a:gd name="T10" fmla="*/ 47881655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60" name="Freeform 126"/>
          <p:cNvSpPr>
            <a:spLocks/>
          </p:cNvSpPr>
          <p:nvPr/>
        </p:nvSpPr>
        <p:spPr bwMode="auto">
          <a:xfrm>
            <a:off x="4811713" y="1570038"/>
            <a:ext cx="46037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7881655 w 29"/>
              <a:gd name="T5" fmla="*/ 0 h 28"/>
              <a:gd name="T6" fmla="*/ 73082944 w 29"/>
              <a:gd name="T7" fmla="*/ 0 h 28"/>
              <a:gd name="T8" fmla="*/ 73082944 w 29"/>
              <a:gd name="T9" fmla="*/ 70564375 h 28"/>
              <a:gd name="T10" fmla="*/ 47881655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61" name="Freeform 127"/>
          <p:cNvSpPr>
            <a:spLocks/>
          </p:cNvSpPr>
          <p:nvPr/>
        </p:nvSpPr>
        <p:spPr bwMode="auto">
          <a:xfrm>
            <a:off x="4811713" y="1419225"/>
            <a:ext cx="46037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6431 h 95"/>
              <a:gd name="T10" fmla="*/ 47881655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62" name="Line 128"/>
          <p:cNvSpPr>
            <a:spLocks noChangeShapeType="1"/>
          </p:cNvSpPr>
          <p:nvPr/>
        </p:nvSpPr>
        <p:spPr bwMode="auto">
          <a:xfrm>
            <a:off x="5008563" y="5278438"/>
            <a:ext cx="11509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63" name="AutoShape 129"/>
          <p:cNvSpPr>
            <a:spLocks noChangeArrowheads="1"/>
          </p:cNvSpPr>
          <p:nvPr/>
        </p:nvSpPr>
        <p:spPr bwMode="auto">
          <a:xfrm>
            <a:off x="4994275" y="4551363"/>
            <a:ext cx="908050" cy="439737"/>
          </a:xfrm>
          <a:prstGeom prst="roundRect">
            <a:avLst>
              <a:gd name="adj" fmla="val 24009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64" name="Rectangle 130"/>
          <p:cNvSpPr>
            <a:spLocks noChangeArrowheads="1"/>
          </p:cNvSpPr>
          <p:nvPr/>
        </p:nvSpPr>
        <p:spPr bwMode="auto">
          <a:xfrm>
            <a:off x="4994275" y="4764088"/>
            <a:ext cx="847725" cy="423862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65" name="Rectangle 131"/>
          <p:cNvSpPr>
            <a:spLocks noChangeArrowheads="1"/>
          </p:cNvSpPr>
          <p:nvPr/>
        </p:nvSpPr>
        <p:spPr bwMode="auto">
          <a:xfrm>
            <a:off x="4994275" y="4764088"/>
            <a:ext cx="1209675" cy="923925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66" name="Line 132"/>
          <p:cNvSpPr>
            <a:spLocks noChangeShapeType="1"/>
          </p:cNvSpPr>
          <p:nvPr/>
        </p:nvSpPr>
        <p:spPr bwMode="auto">
          <a:xfrm>
            <a:off x="5011738" y="4776788"/>
            <a:ext cx="877887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67" name="Freeform 133"/>
          <p:cNvSpPr>
            <a:spLocks/>
          </p:cNvSpPr>
          <p:nvPr/>
        </p:nvSpPr>
        <p:spPr bwMode="auto">
          <a:xfrm>
            <a:off x="5886450" y="4687888"/>
            <a:ext cx="257175" cy="90487"/>
          </a:xfrm>
          <a:custGeom>
            <a:avLst/>
            <a:gdLst>
              <a:gd name="T0" fmla="*/ 408265313 w 162"/>
              <a:gd name="T1" fmla="*/ 143647319 h 57"/>
              <a:gd name="T2" fmla="*/ 0 w 162"/>
              <a:gd name="T3" fmla="*/ 143647319 h 57"/>
              <a:gd name="T4" fmla="*/ 0 w 162"/>
              <a:gd name="T5" fmla="*/ 0 h 57"/>
              <a:gd name="T6" fmla="*/ 408265313 w 162"/>
              <a:gd name="T7" fmla="*/ 143647319 h 5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7"/>
              <a:gd name="T14" fmla="*/ 162 w 162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68" name="Freeform 134"/>
          <p:cNvSpPr>
            <a:spLocks/>
          </p:cNvSpPr>
          <p:nvPr/>
        </p:nvSpPr>
        <p:spPr bwMode="auto">
          <a:xfrm>
            <a:off x="5897563" y="4673600"/>
            <a:ext cx="257175" cy="90488"/>
          </a:xfrm>
          <a:custGeom>
            <a:avLst/>
            <a:gdLst>
              <a:gd name="T0" fmla="*/ 408265313 w 162"/>
              <a:gd name="T1" fmla="*/ 143650494 h 57"/>
              <a:gd name="T2" fmla="*/ 0 w 162"/>
              <a:gd name="T3" fmla="*/ 143650494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69" name="Line 135"/>
          <p:cNvSpPr>
            <a:spLocks noChangeShapeType="1"/>
          </p:cNvSpPr>
          <p:nvPr/>
        </p:nvSpPr>
        <p:spPr bwMode="auto">
          <a:xfrm>
            <a:off x="5068888" y="4960938"/>
            <a:ext cx="10302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70" name="Line 136"/>
          <p:cNvSpPr>
            <a:spLocks noChangeShapeType="1"/>
          </p:cNvSpPr>
          <p:nvPr/>
        </p:nvSpPr>
        <p:spPr bwMode="auto">
          <a:xfrm>
            <a:off x="5068888" y="5172075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71" name="Line 137"/>
          <p:cNvSpPr>
            <a:spLocks noChangeShapeType="1"/>
          </p:cNvSpPr>
          <p:nvPr/>
        </p:nvSpPr>
        <p:spPr bwMode="auto">
          <a:xfrm>
            <a:off x="5068888" y="5384800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72" name="Line 138"/>
          <p:cNvSpPr>
            <a:spLocks noChangeShapeType="1"/>
          </p:cNvSpPr>
          <p:nvPr/>
        </p:nvSpPr>
        <p:spPr bwMode="auto">
          <a:xfrm>
            <a:off x="5068888" y="5581650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73" name="Rectangle 139"/>
          <p:cNvSpPr>
            <a:spLocks noChangeArrowheads="1"/>
          </p:cNvSpPr>
          <p:nvPr/>
        </p:nvSpPr>
        <p:spPr bwMode="auto">
          <a:xfrm>
            <a:off x="5099050" y="4597400"/>
            <a:ext cx="74295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74" name="Rectangle 140"/>
          <p:cNvSpPr>
            <a:spLocks noChangeArrowheads="1"/>
          </p:cNvSpPr>
          <p:nvPr/>
        </p:nvSpPr>
        <p:spPr bwMode="auto">
          <a:xfrm>
            <a:off x="5043488" y="4556125"/>
            <a:ext cx="10334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tzrf;tqD;cHumv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65675" name="Rectangle 141"/>
          <p:cNvSpPr>
            <a:spLocks noChangeArrowheads="1"/>
          </p:cNvSpPr>
          <p:nvPr/>
        </p:nvSpPr>
        <p:spPr bwMode="auto">
          <a:xfrm>
            <a:off x="5272088" y="4799013"/>
            <a:ext cx="3190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70 ESpf</a:t>
            </a:r>
            <a:endParaRPr lang="en-US" sz="1000" b="1" baseline="-25000">
              <a:latin typeface="WinInnwa" charset="0"/>
            </a:endParaRPr>
          </a:p>
        </p:txBody>
      </p:sp>
      <p:sp>
        <p:nvSpPr>
          <p:cNvPr id="65676" name="Rectangle 142"/>
          <p:cNvSpPr>
            <a:spLocks noChangeArrowheads="1"/>
          </p:cNvSpPr>
          <p:nvPr/>
        </p:nvSpPr>
        <p:spPr bwMode="auto">
          <a:xfrm>
            <a:off x="5318125" y="5018088"/>
            <a:ext cx="4873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c&amp;D;pOf 3ck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677" name="Rectangle 143"/>
          <p:cNvSpPr>
            <a:spLocks noChangeArrowheads="1"/>
          </p:cNvSpPr>
          <p:nvPr/>
        </p:nvSpPr>
        <p:spPr bwMode="auto">
          <a:xfrm>
            <a:off x="5024438" y="5233988"/>
            <a:ext cx="1149350" cy="134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78" name="Rectangle 144"/>
          <p:cNvSpPr>
            <a:spLocks noChangeArrowheads="1"/>
          </p:cNvSpPr>
          <p:nvPr/>
        </p:nvSpPr>
        <p:spPr bwMode="auto">
          <a:xfrm>
            <a:off x="5062538" y="5248275"/>
            <a:ext cx="1028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ESpfaygif;100</a:t>
            </a:r>
            <a:r>
              <a:rPr lang="en-US" b="1">
                <a:latin typeface="Arial" charset="0"/>
              </a:rPr>
              <a:t> /</a:t>
            </a:r>
            <a:r>
              <a:rPr lang="en-US" b="1">
                <a:latin typeface="WinInnwa" charset="0"/>
              </a:rPr>
              <a:t>50000</a:t>
            </a:r>
            <a:endParaRPr lang="en-US" b="1" baseline="-25000">
              <a:latin typeface="WinInnwa" charset="0"/>
            </a:endParaRPr>
          </a:p>
        </p:txBody>
      </p:sp>
      <p:sp>
        <p:nvSpPr>
          <p:cNvPr id="65679" name="Rectangle 145"/>
          <p:cNvSpPr>
            <a:spLocks noChangeArrowheads="1"/>
          </p:cNvSpPr>
          <p:nvPr/>
        </p:nvSpPr>
        <p:spPr bwMode="auto">
          <a:xfrm>
            <a:off x="5278438" y="5429250"/>
            <a:ext cx="479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Arial" charset="0"/>
              </a:rPr>
              <a:t>Z - E - N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680" name="Freeform 146"/>
          <p:cNvSpPr>
            <a:spLocks/>
          </p:cNvSpPr>
          <p:nvPr/>
        </p:nvSpPr>
        <p:spPr bwMode="auto">
          <a:xfrm>
            <a:off x="2101850" y="8004175"/>
            <a:ext cx="46038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6431 h 95"/>
              <a:gd name="T10" fmla="*/ 50403672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81" name="Freeform 147"/>
          <p:cNvSpPr>
            <a:spLocks/>
          </p:cNvSpPr>
          <p:nvPr/>
        </p:nvSpPr>
        <p:spPr bwMode="auto">
          <a:xfrm>
            <a:off x="2101850" y="7958138"/>
            <a:ext cx="46038" cy="46037"/>
          </a:xfrm>
          <a:custGeom>
            <a:avLst/>
            <a:gdLst>
              <a:gd name="T0" fmla="*/ 0 w 29"/>
              <a:gd name="T1" fmla="*/ 73082944 h 29"/>
              <a:gd name="T2" fmla="*/ 0 w 29"/>
              <a:gd name="T3" fmla="*/ 0 h 29"/>
              <a:gd name="T4" fmla="*/ 50403672 w 29"/>
              <a:gd name="T5" fmla="*/ 0 h 29"/>
              <a:gd name="T6" fmla="*/ 73086119 w 29"/>
              <a:gd name="T7" fmla="*/ 0 h 29"/>
              <a:gd name="T8" fmla="*/ 73086119 w 29"/>
              <a:gd name="T9" fmla="*/ 73082944 h 29"/>
              <a:gd name="T10" fmla="*/ 50403672 w 29"/>
              <a:gd name="T11" fmla="*/ 73082944 h 29"/>
              <a:gd name="T12" fmla="*/ 0 w 29"/>
              <a:gd name="T13" fmla="*/ 73082944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82" name="Freeform 148"/>
          <p:cNvSpPr>
            <a:spLocks/>
          </p:cNvSpPr>
          <p:nvPr/>
        </p:nvSpPr>
        <p:spPr bwMode="auto">
          <a:xfrm>
            <a:off x="2101850" y="7807325"/>
            <a:ext cx="46038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6431 h 95"/>
              <a:gd name="T10" fmla="*/ 50403672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83" name="Freeform 149"/>
          <p:cNvSpPr>
            <a:spLocks/>
          </p:cNvSpPr>
          <p:nvPr/>
        </p:nvSpPr>
        <p:spPr bwMode="auto">
          <a:xfrm>
            <a:off x="2101850" y="7761288"/>
            <a:ext cx="46038" cy="46037"/>
          </a:xfrm>
          <a:custGeom>
            <a:avLst/>
            <a:gdLst>
              <a:gd name="T0" fmla="*/ 0 w 29"/>
              <a:gd name="T1" fmla="*/ 73082944 h 29"/>
              <a:gd name="T2" fmla="*/ 0 w 29"/>
              <a:gd name="T3" fmla="*/ 0 h 29"/>
              <a:gd name="T4" fmla="*/ 50403672 w 29"/>
              <a:gd name="T5" fmla="*/ 0 h 29"/>
              <a:gd name="T6" fmla="*/ 73086119 w 29"/>
              <a:gd name="T7" fmla="*/ 0 h 29"/>
              <a:gd name="T8" fmla="*/ 73086119 w 29"/>
              <a:gd name="T9" fmla="*/ 73082944 h 29"/>
              <a:gd name="T10" fmla="*/ 50403672 w 29"/>
              <a:gd name="T11" fmla="*/ 73082944 h 29"/>
              <a:gd name="T12" fmla="*/ 0 w 29"/>
              <a:gd name="T13" fmla="*/ 73082944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84" name="Freeform 150"/>
          <p:cNvSpPr>
            <a:spLocks/>
          </p:cNvSpPr>
          <p:nvPr/>
        </p:nvSpPr>
        <p:spPr bwMode="auto">
          <a:xfrm>
            <a:off x="2101850" y="7610475"/>
            <a:ext cx="46038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6431 h 95"/>
              <a:gd name="T10" fmla="*/ 50403672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85" name="Freeform 151"/>
          <p:cNvSpPr>
            <a:spLocks/>
          </p:cNvSpPr>
          <p:nvPr/>
        </p:nvSpPr>
        <p:spPr bwMode="auto">
          <a:xfrm>
            <a:off x="2101850" y="7550150"/>
            <a:ext cx="46038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50403672 w 29"/>
              <a:gd name="T5" fmla="*/ 0 h 38"/>
              <a:gd name="T6" fmla="*/ 73086119 w 29"/>
              <a:gd name="T7" fmla="*/ 0 h 38"/>
              <a:gd name="T8" fmla="*/ 73086119 w 29"/>
              <a:gd name="T9" fmla="*/ 95765938 h 38"/>
              <a:gd name="T10" fmla="*/ 50403672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86" name="Freeform 152"/>
          <p:cNvSpPr>
            <a:spLocks/>
          </p:cNvSpPr>
          <p:nvPr/>
        </p:nvSpPr>
        <p:spPr bwMode="auto">
          <a:xfrm>
            <a:off x="2101850" y="7397750"/>
            <a:ext cx="46038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50403672 w 29"/>
              <a:gd name="T5" fmla="*/ 0 h 96"/>
              <a:gd name="T6" fmla="*/ 73086119 w 29"/>
              <a:gd name="T7" fmla="*/ 0 h 96"/>
              <a:gd name="T8" fmla="*/ 73086119 w 29"/>
              <a:gd name="T9" fmla="*/ 241935000 h 96"/>
              <a:gd name="T10" fmla="*/ 50403672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87" name="Freeform 153"/>
          <p:cNvSpPr>
            <a:spLocks/>
          </p:cNvSpPr>
          <p:nvPr/>
        </p:nvSpPr>
        <p:spPr bwMode="auto">
          <a:xfrm>
            <a:off x="2101850" y="7353300"/>
            <a:ext cx="46038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50403672 w 29"/>
              <a:gd name="T5" fmla="*/ 0 h 28"/>
              <a:gd name="T6" fmla="*/ 73086119 w 29"/>
              <a:gd name="T7" fmla="*/ 0 h 28"/>
              <a:gd name="T8" fmla="*/ 73086119 w 29"/>
              <a:gd name="T9" fmla="*/ 70564375 h 28"/>
              <a:gd name="T10" fmla="*/ 50403672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88" name="Freeform 154"/>
          <p:cNvSpPr>
            <a:spLocks/>
          </p:cNvSpPr>
          <p:nvPr/>
        </p:nvSpPr>
        <p:spPr bwMode="auto">
          <a:xfrm>
            <a:off x="2101850" y="7200900"/>
            <a:ext cx="46038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50403672 w 29"/>
              <a:gd name="T5" fmla="*/ 0 h 96"/>
              <a:gd name="T6" fmla="*/ 73086119 w 29"/>
              <a:gd name="T7" fmla="*/ 0 h 96"/>
              <a:gd name="T8" fmla="*/ 73086119 w 29"/>
              <a:gd name="T9" fmla="*/ 241935000 h 96"/>
              <a:gd name="T10" fmla="*/ 50403672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89" name="Freeform 155"/>
          <p:cNvSpPr>
            <a:spLocks/>
          </p:cNvSpPr>
          <p:nvPr/>
        </p:nvSpPr>
        <p:spPr bwMode="auto">
          <a:xfrm>
            <a:off x="2101850" y="7140575"/>
            <a:ext cx="46038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50403672 w 29"/>
              <a:gd name="T5" fmla="*/ 0 h 38"/>
              <a:gd name="T6" fmla="*/ 73086119 w 29"/>
              <a:gd name="T7" fmla="*/ 0 h 38"/>
              <a:gd name="T8" fmla="*/ 73086119 w 29"/>
              <a:gd name="T9" fmla="*/ 95765938 h 38"/>
              <a:gd name="T10" fmla="*/ 50403672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90" name="Freeform 156"/>
          <p:cNvSpPr>
            <a:spLocks/>
          </p:cNvSpPr>
          <p:nvPr/>
        </p:nvSpPr>
        <p:spPr bwMode="auto">
          <a:xfrm>
            <a:off x="2101850" y="6989763"/>
            <a:ext cx="46038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3256 h 95"/>
              <a:gd name="T10" fmla="*/ 50403672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91" name="Freeform 157"/>
          <p:cNvSpPr>
            <a:spLocks/>
          </p:cNvSpPr>
          <p:nvPr/>
        </p:nvSpPr>
        <p:spPr bwMode="auto">
          <a:xfrm>
            <a:off x="2101850" y="6943725"/>
            <a:ext cx="46038" cy="46038"/>
          </a:xfrm>
          <a:custGeom>
            <a:avLst/>
            <a:gdLst>
              <a:gd name="T0" fmla="*/ 0 w 29"/>
              <a:gd name="T1" fmla="*/ 73086119 h 29"/>
              <a:gd name="T2" fmla="*/ 0 w 29"/>
              <a:gd name="T3" fmla="*/ 0 h 29"/>
              <a:gd name="T4" fmla="*/ 50403672 w 29"/>
              <a:gd name="T5" fmla="*/ 0 h 29"/>
              <a:gd name="T6" fmla="*/ 73086119 w 29"/>
              <a:gd name="T7" fmla="*/ 0 h 29"/>
              <a:gd name="T8" fmla="*/ 73086119 w 29"/>
              <a:gd name="T9" fmla="*/ 73086119 h 29"/>
              <a:gd name="T10" fmla="*/ 50403672 w 29"/>
              <a:gd name="T11" fmla="*/ 73086119 h 29"/>
              <a:gd name="T12" fmla="*/ 0 w 29"/>
              <a:gd name="T13" fmla="*/ 7308611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92" name="Freeform 158"/>
          <p:cNvSpPr>
            <a:spLocks/>
          </p:cNvSpPr>
          <p:nvPr/>
        </p:nvSpPr>
        <p:spPr bwMode="auto">
          <a:xfrm>
            <a:off x="2101850" y="6792913"/>
            <a:ext cx="46038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3256 h 95"/>
              <a:gd name="T10" fmla="*/ 50403672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93" name="Freeform 159"/>
          <p:cNvSpPr>
            <a:spLocks/>
          </p:cNvSpPr>
          <p:nvPr/>
        </p:nvSpPr>
        <p:spPr bwMode="auto">
          <a:xfrm>
            <a:off x="2101850" y="6732588"/>
            <a:ext cx="46038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50403672 w 29"/>
              <a:gd name="T5" fmla="*/ 0 h 38"/>
              <a:gd name="T6" fmla="*/ 73086119 w 29"/>
              <a:gd name="T7" fmla="*/ 0 h 38"/>
              <a:gd name="T8" fmla="*/ 73086119 w 29"/>
              <a:gd name="T9" fmla="*/ 95765938 h 38"/>
              <a:gd name="T10" fmla="*/ 50403672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94" name="Freeform 160"/>
          <p:cNvSpPr>
            <a:spLocks/>
          </p:cNvSpPr>
          <p:nvPr/>
        </p:nvSpPr>
        <p:spPr bwMode="auto">
          <a:xfrm>
            <a:off x="2101850" y="6580188"/>
            <a:ext cx="46038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50403672 w 29"/>
              <a:gd name="T5" fmla="*/ 0 h 96"/>
              <a:gd name="T6" fmla="*/ 73086119 w 29"/>
              <a:gd name="T7" fmla="*/ 0 h 96"/>
              <a:gd name="T8" fmla="*/ 73086119 w 29"/>
              <a:gd name="T9" fmla="*/ 241935000 h 96"/>
              <a:gd name="T10" fmla="*/ 50403672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95" name="Freeform 161"/>
          <p:cNvSpPr>
            <a:spLocks/>
          </p:cNvSpPr>
          <p:nvPr/>
        </p:nvSpPr>
        <p:spPr bwMode="auto">
          <a:xfrm>
            <a:off x="2101850" y="6535738"/>
            <a:ext cx="46038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50403672 w 29"/>
              <a:gd name="T5" fmla="*/ 0 h 28"/>
              <a:gd name="T6" fmla="*/ 73086119 w 29"/>
              <a:gd name="T7" fmla="*/ 0 h 28"/>
              <a:gd name="T8" fmla="*/ 73086119 w 29"/>
              <a:gd name="T9" fmla="*/ 70564375 h 28"/>
              <a:gd name="T10" fmla="*/ 50403672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96" name="Freeform 162"/>
          <p:cNvSpPr>
            <a:spLocks/>
          </p:cNvSpPr>
          <p:nvPr/>
        </p:nvSpPr>
        <p:spPr bwMode="auto">
          <a:xfrm>
            <a:off x="2101850" y="6383338"/>
            <a:ext cx="46038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50403672 w 29"/>
              <a:gd name="T5" fmla="*/ 0 h 96"/>
              <a:gd name="T6" fmla="*/ 73086119 w 29"/>
              <a:gd name="T7" fmla="*/ 0 h 96"/>
              <a:gd name="T8" fmla="*/ 73086119 w 29"/>
              <a:gd name="T9" fmla="*/ 241935000 h 96"/>
              <a:gd name="T10" fmla="*/ 50403672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97" name="Freeform 163"/>
          <p:cNvSpPr>
            <a:spLocks/>
          </p:cNvSpPr>
          <p:nvPr/>
        </p:nvSpPr>
        <p:spPr bwMode="auto">
          <a:xfrm>
            <a:off x="2101850" y="6338888"/>
            <a:ext cx="46038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50403672 w 29"/>
              <a:gd name="T5" fmla="*/ 0 h 28"/>
              <a:gd name="T6" fmla="*/ 73086119 w 29"/>
              <a:gd name="T7" fmla="*/ 0 h 28"/>
              <a:gd name="T8" fmla="*/ 73086119 w 29"/>
              <a:gd name="T9" fmla="*/ 70564375 h 28"/>
              <a:gd name="T10" fmla="*/ 50403672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98" name="Freeform 164"/>
          <p:cNvSpPr>
            <a:spLocks/>
          </p:cNvSpPr>
          <p:nvPr/>
        </p:nvSpPr>
        <p:spPr bwMode="auto">
          <a:xfrm>
            <a:off x="2101850" y="6186488"/>
            <a:ext cx="46038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50403672 w 29"/>
              <a:gd name="T5" fmla="*/ 0 h 96"/>
              <a:gd name="T6" fmla="*/ 73086119 w 29"/>
              <a:gd name="T7" fmla="*/ 0 h 96"/>
              <a:gd name="T8" fmla="*/ 73086119 w 29"/>
              <a:gd name="T9" fmla="*/ 241935000 h 96"/>
              <a:gd name="T10" fmla="*/ 50403672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99" name="Freeform 165"/>
          <p:cNvSpPr>
            <a:spLocks/>
          </p:cNvSpPr>
          <p:nvPr/>
        </p:nvSpPr>
        <p:spPr bwMode="auto">
          <a:xfrm>
            <a:off x="2101850" y="6126163"/>
            <a:ext cx="46038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50403672 w 29"/>
              <a:gd name="T5" fmla="*/ 0 h 38"/>
              <a:gd name="T6" fmla="*/ 73086119 w 29"/>
              <a:gd name="T7" fmla="*/ 0 h 38"/>
              <a:gd name="T8" fmla="*/ 73086119 w 29"/>
              <a:gd name="T9" fmla="*/ 95765938 h 38"/>
              <a:gd name="T10" fmla="*/ 50403672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00" name="Freeform 166"/>
          <p:cNvSpPr>
            <a:spLocks/>
          </p:cNvSpPr>
          <p:nvPr/>
        </p:nvSpPr>
        <p:spPr bwMode="auto">
          <a:xfrm>
            <a:off x="2101850" y="5975350"/>
            <a:ext cx="46038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6431 h 95"/>
              <a:gd name="T10" fmla="*/ 50403672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01" name="Freeform 167"/>
          <p:cNvSpPr>
            <a:spLocks/>
          </p:cNvSpPr>
          <p:nvPr/>
        </p:nvSpPr>
        <p:spPr bwMode="auto">
          <a:xfrm>
            <a:off x="2101850" y="5929313"/>
            <a:ext cx="46038" cy="46037"/>
          </a:xfrm>
          <a:custGeom>
            <a:avLst/>
            <a:gdLst>
              <a:gd name="T0" fmla="*/ 0 w 29"/>
              <a:gd name="T1" fmla="*/ 73082944 h 29"/>
              <a:gd name="T2" fmla="*/ 0 w 29"/>
              <a:gd name="T3" fmla="*/ 0 h 29"/>
              <a:gd name="T4" fmla="*/ 50403672 w 29"/>
              <a:gd name="T5" fmla="*/ 0 h 29"/>
              <a:gd name="T6" fmla="*/ 73086119 w 29"/>
              <a:gd name="T7" fmla="*/ 0 h 29"/>
              <a:gd name="T8" fmla="*/ 73086119 w 29"/>
              <a:gd name="T9" fmla="*/ 73082944 h 29"/>
              <a:gd name="T10" fmla="*/ 50403672 w 29"/>
              <a:gd name="T11" fmla="*/ 73082944 h 29"/>
              <a:gd name="T12" fmla="*/ 0 w 29"/>
              <a:gd name="T13" fmla="*/ 73082944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02" name="Freeform 168"/>
          <p:cNvSpPr>
            <a:spLocks/>
          </p:cNvSpPr>
          <p:nvPr/>
        </p:nvSpPr>
        <p:spPr bwMode="auto">
          <a:xfrm>
            <a:off x="2101850" y="5778500"/>
            <a:ext cx="46038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6431 h 95"/>
              <a:gd name="T10" fmla="*/ 50403672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03" name="Freeform 169"/>
          <p:cNvSpPr>
            <a:spLocks/>
          </p:cNvSpPr>
          <p:nvPr/>
        </p:nvSpPr>
        <p:spPr bwMode="auto">
          <a:xfrm>
            <a:off x="2101850" y="5718175"/>
            <a:ext cx="46038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50403672 w 29"/>
              <a:gd name="T5" fmla="*/ 0 h 38"/>
              <a:gd name="T6" fmla="*/ 73086119 w 29"/>
              <a:gd name="T7" fmla="*/ 0 h 38"/>
              <a:gd name="T8" fmla="*/ 73086119 w 29"/>
              <a:gd name="T9" fmla="*/ 95765938 h 38"/>
              <a:gd name="T10" fmla="*/ 50403672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04" name="Freeform 170"/>
          <p:cNvSpPr>
            <a:spLocks/>
          </p:cNvSpPr>
          <p:nvPr/>
        </p:nvSpPr>
        <p:spPr bwMode="auto">
          <a:xfrm>
            <a:off x="2101850" y="5565775"/>
            <a:ext cx="46038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50403672 w 29"/>
              <a:gd name="T5" fmla="*/ 0 h 96"/>
              <a:gd name="T6" fmla="*/ 73086119 w 29"/>
              <a:gd name="T7" fmla="*/ 0 h 96"/>
              <a:gd name="T8" fmla="*/ 73086119 w 29"/>
              <a:gd name="T9" fmla="*/ 241935000 h 96"/>
              <a:gd name="T10" fmla="*/ 50403672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05" name="Freeform 171"/>
          <p:cNvSpPr>
            <a:spLocks/>
          </p:cNvSpPr>
          <p:nvPr/>
        </p:nvSpPr>
        <p:spPr bwMode="auto">
          <a:xfrm>
            <a:off x="2101850" y="5521325"/>
            <a:ext cx="46038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50403672 w 29"/>
              <a:gd name="T5" fmla="*/ 0 h 28"/>
              <a:gd name="T6" fmla="*/ 73086119 w 29"/>
              <a:gd name="T7" fmla="*/ 0 h 28"/>
              <a:gd name="T8" fmla="*/ 73086119 w 29"/>
              <a:gd name="T9" fmla="*/ 70564375 h 28"/>
              <a:gd name="T10" fmla="*/ 50403672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06" name="Freeform 172"/>
          <p:cNvSpPr>
            <a:spLocks/>
          </p:cNvSpPr>
          <p:nvPr/>
        </p:nvSpPr>
        <p:spPr bwMode="auto">
          <a:xfrm>
            <a:off x="2101850" y="5368925"/>
            <a:ext cx="46038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50403672 w 29"/>
              <a:gd name="T5" fmla="*/ 0 h 96"/>
              <a:gd name="T6" fmla="*/ 73086119 w 29"/>
              <a:gd name="T7" fmla="*/ 0 h 96"/>
              <a:gd name="T8" fmla="*/ 73086119 w 29"/>
              <a:gd name="T9" fmla="*/ 241935000 h 96"/>
              <a:gd name="T10" fmla="*/ 50403672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07" name="Freeform 173"/>
          <p:cNvSpPr>
            <a:spLocks/>
          </p:cNvSpPr>
          <p:nvPr/>
        </p:nvSpPr>
        <p:spPr bwMode="auto">
          <a:xfrm>
            <a:off x="2101850" y="5324475"/>
            <a:ext cx="46038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50403672 w 29"/>
              <a:gd name="T5" fmla="*/ 0 h 28"/>
              <a:gd name="T6" fmla="*/ 73086119 w 29"/>
              <a:gd name="T7" fmla="*/ 0 h 28"/>
              <a:gd name="T8" fmla="*/ 73086119 w 29"/>
              <a:gd name="T9" fmla="*/ 70564375 h 28"/>
              <a:gd name="T10" fmla="*/ 50403672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08" name="Freeform 174"/>
          <p:cNvSpPr>
            <a:spLocks/>
          </p:cNvSpPr>
          <p:nvPr/>
        </p:nvSpPr>
        <p:spPr bwMode="auto">
          <a:xfrm>
            <a:off x="2101850" y="5172075"/>
            <a:ext cx="46038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50403672 w 29"/>
              <a:gd name="T5" fmla="*/ 0 h 96"/>
              <a:gd name="T6" fmla="*/ 73086119 w 29"/>
              <a:gd name="T7" fmla="*/ 0 h 96"/>
              <a:gd name="T8" fmla="*/ 73086119 w 29"/>
              <a:gd name="T9" fmla="*/ 241935000 h 96"/>
              <a:gd name="T10" fmla="*/ 50403672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09" name="Freeform 175"/>
          <p:cNvSpPr>
            <a:spLocks/>
          </p:cNvSpPr>
          <p:nvPr/>
        </p:nvSpPr>
        <p:spPr bwMode="auto">
          <a:xfrm>
            <a:off x="2101850" y="5111750"/>
            <a:ext cx="46038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50403672 w 29"/>
              <a:gd name="T5" fmla="*/ 0 h 38"/>
              <a:gd name="T6" fmla="*/ 73086119 w 29"/>
              <a:gd name="T7" fmla="*/ 0 h 38"/>
              <a:gd name="T8" fmla="*/ 73086119 w 29"/>
              <a:gd name="T9" fmla="*/ 95765938 h 38"/>
              <a:gd name="T10" fmla="*/ 50403672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10" name="Freeform 176"/>
          <p:cNvSpPr>
            <a:spLocks/>
          </p:cNvSpPr>
          <p:nvPr/>
        </p:nvSpPr>
        <p:spPr bwMode="auto">
          <a:xfrm>
            <a:off x="2101850" y="4960938"/>
            <a:ext cx="46038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3256 h 95"/>
              <a:gd name="T10" fmla="*/ 50403672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11" name="Freeform 177"/>
          <p:cNvSpPr>
            <a:spLocks/>
          </p:cNvSpPr>
          <p:nvPr/>
        </p:nvSpPr>
        <p:spPr bwMode="auto">
          <a:xfrm>
            <a:off x="2101850" y="4914900"/>
            <a:ext cx="46038" cy="46038"/>
          </a:xfrm>
          <a:custGeom>
            <a:avLst/>
            <a:gdLst>
              <a:gd name="T0" fmla="*/ 0 w 29"/>
              <a:gd name="T1" fmla="*/ 73086119 h 29"/>
              <a:gd name="T2" fmla="*/ 0 w 29"/>
              <a:gd name="T3" fmla="*/ 0 h 29"/>
              <a:gd name="T4" fmla="*/ 50403672 w 29"/>
              <a:gd name="T5" fmla="*/ 0 h 29"/>
              <a:gd name="T6" fmla="*/ 73086119 w 29"/>
              <a:gd name="T7" fmla="*/ 0 h 29"/>
              <a:gd name="T8" fmla="*/ 73086119 w 29"/>
              <a:gd name="T9" fmla="*/ 73086119 h 29"/>
              <a:gd name="T10" fmla="*/ 50403672 w 29"/>
              <a:gd name="T11" fmla="*/ 73086119 h 29"/>
              <a:gd name="T12" fmla="*/ 0 w 29"/>
              <a:gd name="T13" fmla="*/ 7308611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12" name="Freeform 178"/>
          <p:cNvSpPr>
            <a:spLocks/>
          </p:cNvSpPr>
          <p:nvPr/>
        </p:nvSpPr>
        <p:spPr bwMode="auto">
          <a:xfrm>
            <a:off x="2101850" y="4764088"/>
            <a:ext cx="46038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3256 h 95"/>
              <a:gd name="T10" fmla="*/ 50403672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13" name="Freeform 179"/>
          <p:cNvSpPr>
            <a:spLocks/>
          </p:cNvSpPr>
          <p:nvPr/>
        </p:nvSpPr>
        <p:spPr bwMode="auto">
          <a:xfrm>
            <a:off x="2101850" y="4703763"/>
            <a:ext cx="46038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50403672 w 29"/>
              <a:gd name="T5" fmla="*/ 0 h 38"/>
              <a:gd name="T6" fmla="*/ 73086119 w 29"/>
              <a:gd name="T7" fmla="*/ 0 h 38"/>
              <a:gd name="T8" fmla="*/ 73086119 w 29"/>
              <a:gd name="T9" fmla="*/ 95765938 h 38"/>
              <a:gd name="T10" fmla="*/ 50403672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14" name="Freeform 180"/>
          <p:cNvSpPr>
            <a:spLocks/>
          </p:cNvSpPr>
          <p:nvPr/>
        </p:nvSpPr>
        <p:spPr bwMode="auto">
          <a:xfrm>
            <a:off x="2101850" y="4551363"/>
            <a:ext cx="46038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50403672 w 29"/>
              <a:gd name="T5" fmla="*/ 0 h 96"/>
              <a:gd name="T6" fmla="*/ 73086119 w 29"/>
              <a:gd name="T7" fmla="*/ 0 h 96"/>
              <a:gd name="T8" fmla="*/ 73086119 w 29"/>
              <a:gd name="T9" fmla="*/ 241935000 h 96"/>
              <a:gd name="T10" fmla="*/ 50403672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15" name="Freeform 181"/>
          <p:cNvSpPr>
            <a:spLocks/>
          </p:cNvSpPr>
          <p:nvPr/>
        </p:nvSpPr>
        <p:spPr bwMode="auto">
          <a:xfrm>
            <a:off x="2101850" y="4506913"/>
            <a:ext cx="46038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50403672 w 29"/>
              <a:gd name="T5" fmla="*/ 0 h 28"/>
              <a:gd name="T6" fmla="*/ 73086119 w 29"/>
              <a:gd name="T7" fmla="*/ 0 h 28"/>
              <a:gd name="T8" fmla="*/ 73086119 w 29"/>
              <a:gd name="T9" fmla="*/ 70564375 h 28"/>
              <a:gd name="T10" fmla="*/ 50403672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16" name="Freeform 182"/>
          <p:cNvSpPr>
            <a:spLocks/>
          </p:cNvSpPr>
          <p:nvPr/>
        </p:nvSpPr>
        <p:spPr bwMode="auto">
          <a:xfrm>
            <a:off x="2101850" y="4354513"/>
            <a:ext cx="46038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50403672 w 29"/>
              <a:gd name="T5" fmla="*/ 0 h 96"/>
              <a:gd name="T6" fmla="*/ 73086119 w 29"/>
              <a:gd name="T7" fmla="*/ 0 h 96"/>
              <a:gd name="T8" fmla="*/ 73086119 w 29"/>
              <a:gd name="T9" fmla="*/ 241935000 h 96"/>
              <a:gd name="T10" fmla="*/ 50403672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17" name="Freeform 183"/>
          <p:cNvSpPr>
            <a:spLocks/>
          </p:cNvSpPr>
          <p:nvPr/>
        </p:nvSpPr>
        <p:spPr bwMode="auto">
          <a:xfrm>
            <a:off x="2101850" y="4310063"/>
            <a:ext cx="46038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50403672 w 29"/>
              <a:gd name="T5" fmla="*/ 0 h 28"/>
              <a:gd name="T6" fmla="*/ 73086119 w 29"/>
              <a:gd name="T7" fmla="*/ 0 h 28"/>
              <a:gd name="T8" fmla="*/ 73086119 w 29"/>
              <a:gd name="T9" fmla="*/ 70564375 h 28"/>
              <a:gd name="T10" fmla="*/ 50403672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18" name="Freeform 184"/>
          <p:cNvSpPr>
            <a:spLocks/>
          </p:cNvSpPr>
          <p:nvPr/>
        </p:nvSpPr>
        <p:spPr bwMode="auto">
          <a:xfrm>
            <a:off x="2101850" y="4159250"/>
            <a:ext cx="46038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6431 h 95"/>
              <a:gd name="T10" fmla="*/ 50403672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19" name="Freeform 185"/>
          <p:cNvSpPr>
            <a:spLocks/>
          </p:cNvSpPr>
          <p:nvPr/>
        </p:nvSpPr>
        <p:spPr bwMode="auto">
          <a:xfrm>
            <a:off x="2101850" y="4097338"/>
            <a:ext cx="46038" cy="61912"/>
          </a:xfrm>
          <a:custGeom>
            <a:avLst/>
            <a:gdLst>
              <a:gd name="T0" fmla="*/ 0 w 29"/>
              <a:gd name="T1" fmla="*/ 98284506 h 39"/>
              <a:gd name="T2" fmla="*/ 0 w 29"/>
              <a:gd name="T3" fmla="*/ 0 h 39"/>
              <a:gd name="T4" fmla="*/ 50403672 w 29"/>
              <a:gd name="T5" fmla="*/ 0 h 39"/>
              <a:gd name="T6" fmla="*/ 73086119 w 29"/>
              <a:gd name="T7" fmla="*/ 0 h 39"/>
              <a:gd name="T8" fmla="*/ 73086119 w 29"/>
              <a:gd name="T9" fmla="*/ 98284506 h 39"/>
              <a:gd name="T10" fmla="*/ 50403672 w 29"/>
              <a:gd name="T11" fmla="*/ 98284506 h 39"/>
              <a:gd name="T12" fmla="*/ 0 w 29"/>
              <a:gd name="T13" fmla="*/ 9828450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9"/>
              <a:gd name="T23" fmla="*/ 29 w 29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9"/>
                </a:lnTo>
                <a:lnTo>
                  <a:pt x="20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20" name="Freeform 186"/>
          <p:cNvSpPr>
            <a:spLocks/>
          </p:cNvSpPr>
          <p:nvPr/>
        </p:nvSpPr>
        <p:spPr bwMode="auto">
          <a:xfrm>
            <a:off x="2101850" y="3946525"/>
            <a:ext cx="46038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6431 h 95"/>
              <a:gd name="T10" fmla="*/ 50403672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21" name="Freeform 187"/>
          <p:cNvSpPr>
            <a:spLocks/>
          </p:cNvSpPr>
          <p:nvPr/>
        </p:nvSpPr>
        <p:spPr bwMode="auto">
          <a:xfrm>
            <a:off x="2101850" y="3900488"/>
            <a:ext cx="46038" cy="46037"/>
          </a:xfrm>
          <a:custGeom>
            <a:avLst/>
            <a:gdLst>
              <a:gd name="T0" fmla="*/ 0 w 29"/>
              <a:gd name="T1" fmla="*/ 73082944 h 29"/>
              <a:gd name="T2" fmla="*/ 0 w 29"/>
              <a:gd name="T3" fmla="*/ 0 h 29"/>
              <a:gd name="T4" fmla="*/ 50403672 w 29"/>
              <a:gd name="T5" fmla="*/ 0 h 29"/>
              <a:gd name="T6" fmla="*/ 73086119 w 29"/>
              <a:gd name="T7" fmla="*/ 0 h 29"/>
              <a:gd name="T8" fmla="*/ 73086119 w 29"/>
              <a:gd name="T9" fmla="*/ 73082944 h 29"/>
              <a:gd name="T10" fmla="*/ 50403672 w 29"/>
              <a:gd name="T11" fmla="*/ 73082944 h 29"/>
              <a:gd name="T12" fmla="*/ 0 w 29"/>
              <a:gd name="T13" fmla="*/ 73082944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22" name="Freeform 188"/>
          <p:cNvSpPr>
            <a:spLocks/>
          </p:cNvSpPr>
          <p:nvPr/>
        </p:nvSpPr>
        <p:spPr bwMode="auto">
          <a:xfrm>
            <a:off x="2101850" y="3749675"/>
            <a:ext cx="46038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6431 h 95"/>
              <a:gd name="T10" fmla="*/ 50403672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23" name="Freeform 189"/>
          <p:cNvSpPr>
            <a:spLocks/>
          </p:cNvSpPr>
          <p:nvPr/>
        </p:nvSpPr>
        <p:spPr bwMode="auto">
          <a:xfrm>
            <a:off x="2101850" y="3689350"/>
            <a:ext cx="46038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50403672 w 29"/>
              <a:gd name="T5" fmla="*/ 0 h 38"/>
              <a:gd name="T6" fmla="*/ 73086119 w 29"/>
              <a:gd name="T7" fmla="*/ 0 h 38"/>
              <a:gd name="T8" fmla="*/ 73086119 w 29"/>
              <a:gd name="T9" fmla="*/ 95765938 h 38"/>
              <a:gd name="T10" fmla="*/ 50403672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24" name="Freeform 190"/>
          <p:cNvSpPr>
            <a:spLocks/>
          </p:cNvSpPr>
          <p:nvPr/>
        </p:nvSpPr>
        <p:spPr bwMode="auto">
          <a:xfrm>
            <a:off x="2101850" y="3538538"/>
            <a:ext cx="46038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3256 h 95"/>
              <a:gd name="T10" fmla="*/ 50403672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25" name="Freeform 191"/>
          <p:cNvSpPr>
            <a:spLocks/>
          </p:cNvSpPr>
          <p:nvPr/>
        </p:nvSpPr>
        <p:spPr bwMode="auto">
          <a:xfrm>
            <a:off x="2101850" y="3492500"/>
            <a:ext cx="46038" cy="46038"/>
          </a:xfrm>
          <a:custGeom>
            <a:avLst/>
            <a:gdLst>
              <a:gd name="T0" fmla="*/ 0 w 29"/>
              <a:gd name="T1" fmla="*/ 73086119 h 29"/>
              <a:gd name="T2" fmla="*/ 0 w 29"/>
              <a:gd name="T3" fmla="*/ 0 h 29"/>
              <a:gd name="T4" fmla="*/ 50403672 w 29"/>
              <a:gd name="T5" fmla="*/ 0 h 29"/>
              <a:gd name="T6" fmla="*/ 73086119 w 29"/>
              <a:gd name="T7" fmla="*/ 0 h 29"/>
              <a:gd name="T8" fmla="*/ 73086119 w 29"/>
              <a:gd name="T9" fmla="*/ 73086119 h 29"/>
              <a:gd name="T10" fmla="*/ 50403672 w 29"/>
              <a:gd name="T11" fmla="*/ 73086119 h 29"/>
              <a:gd name="T12" fmla="*/ 0 w 29"/>
              <a:gd name="T13" fmla="*/ 7308611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26" name="Freeform 192"/>
          <p:cNvSpPr>
            <a:spLocks/>
          </p:cNvSpPr>
          <p:nvPr/>
        </p:nvSpPr>
        <p:spPr bwMode="auto">
          <a:xfrm>
            <a:off x="2101850" y="3341688"/>
            <a:ext cx="46038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3256 h 95"/>
              <a:gd name="T10" fmla="*/ 50403672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27" name="Freeform 193"/>
          <p:cNvSpPr>
            <a:spLocks/>
          </p:cNvSpPr>
          <p:nvPr/>
        </p:nvSpPr>
        <p:spPr bwMode="auto">
          <a:xfrm>
            <a:off x="2101850" y="3295650"/>
            <a:ext cx="46038" cy="46038"/>
          </a:xfrm>
          <a:custGeom>
            <a:avLst/>
            <a:gdLst>
              <a:gd name="T0" fmla="*/ 0 w 29"/>
              <a:gd name="T1" fmla="*/ 73086119 h 29"/>
              <a:gd name="T2" fmla="*/ 0 w 29"/>
              <a:gd name="T3" fmla="*/ 0 h 29"/>
              <a:gd name="T4" fmla="*/ 50403672 w 29"/>
              <a:gd name="T5" fmla="*/ 0 h 29"/>
              <a:gd name="T6" fmla="*/ 73086119 w 29"/>
              <a:gd name="T7" fmla="*/ 0 h 29"/>
              <a:gd name="T8" fmla="*/ 73086119 w 29"/>
              <a:gd name="T9" fmla="*/ 73086119 h 29"/>
              <a:gd name="T10" fmla="*/ 50403672 w 29"/>
              <a:gd name="T11" fmla="*/ 73086119 h 29"/>
              <a:gd name="T12" fmla="*/ 0 w 29"/>
              <a:gd name="T13" fmla="*/ 7308611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28" name="Freeform 194"/>
          <p:cNvSpPr>
            <a:spLocks/>
          </p:cNvSpPr>
          <p:nvPr/>
        </p:nvSpPr>
        <p:spPr bwMode="auto">
          <a:xfrm>
            <a:off x="2101850" y="3144838"/>
            <a:ext cx="46038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3256 h 95"/>
              <a:gd name="T10" fmla="*/ 50403672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29" name="Line 195"/>
          <p:cNvSpPr>
            <a:spLocks noChangeShapeType="1"/>
          </p:cNvSpPr>
          <p:nvPr/>
        </p:nvSpPr>
        <p:spPr bwMode="auto">
          <a:xfrm>
            <a:off x="5584825" y="4159250"/>
            <a:ext cx="361950" cy="1588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0" name="Line 196"/>
          <p:cNvSpPr>
            <a:spLocks noChangeShapeType="1"/>
          </p:cNvSpPr>
          <p:nvPr/>
        </p:nvSpPr>
        <p:spPr bwMode="auto">
          <a:xfrm>
            <a:off x="5492750" y="4052888"/>
            <a:ext cx="514350" cy="1587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1" name="Line 197"/>
          <p:cNvSpPr>
            <a:spLocks noChangeShapeType="1"/>
          </p:cNvSpPr>
          <p:nvPr/>
        </p:nvSpPr>
        <p:spPr bwMode="auto">
          <a:xfrm flipV="1">
            <a:off x="5538788" y="3795713"/>
            <a:ext cx="1587" cy="60325"/>
          </a:xfrm>
          <a:prstGeom prst="line">
            <a:avLst/>
          </a:prstGeom>
          <a:noFill/>
          <a:ln w="603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2" name="AutoShape 198"/>
          <p:cNvSpPr>
            <a:spLocks noChangeArrowheads="1"/>
          </p:cNvSpPr>
          <p:nvPr/>
        </p:nvSpPr>
        <p:spPr bwMode="auto">
          <a:xfrm>
            <a:off x="2344738" y="7397750"/>
            <a:ext cx="923925" cy="454025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33" name="Rectangle 199"/>
          <p:cNvSpPr>
            <a:spLocks noChangeArrowheads="1"/>
          </p:cNvSpPr>
          <p:nvPr/>
        </p:nvSpPr>
        <p:spPr bwMode="auto">
          <a:xfrm>
            <a:off x="2344738" y="7624763"/>
            <a:ext cx="877887" cy="43973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34" name="Rectangle 200"/>
          <p:cNvSpPr>
            <a:spLocks noChangeArrowheads="1"/>
          </p:cNvSpPr>
          <p:nvPr/>
        </p:nvSpPr>
        <p:spPr bwMode="auto">
          <a:xfrm>
            <a:off x="2344738" y="7624763"/>
            <a:ext cx="1225550" cy="5143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35" name="Line 201"/>
          <p:cNvSpPr>
            <a:spLocks noChangeShapeType="1"/>
          </p:cNvSpPr>
          <p:nvPr/>
        </p:nvSpPr>
        <p:spPr bwMode="auto">
          <a:xfrm>
            <a:off x="2360613" y="7624763"/>
            <a:ext cx="922337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6" name="Freeform 202"/>
          <p:cNvSpPr>
            <a:spLocks/>
          </p:cNvSpPr>
          <p:nvPr/>
        </p:nvSpPr>
        <p:spPr bwMode="auto">
          <a:xfrm>
            <a:off x="3268663" y="7534275"/>
            <a:ext cx="257175" cy="106363"/>
          </a:xfrm>
          <a:custGeom>
            <a:avLst/>
            <a:gdLst>
              <a:gd name="T0" fmla="*/ 408265313 w 162"/>
              <a:gd name="T1" fmla="*/ 168852056 h 67"/>
              <a:gd name="T2" fmla="*/ 0 w 162"/>
              <a:gd name="T3" fmla="*/ 168852056 h 67"/>
              <a:gd name="T4" fmla="*/ 0 w 162"/>
              <a:gd name="T5" fmla="*/ 0 h 67"/>
              <a:gd name="T6" fmla="*/ 408265313 w 162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37" name="Freeform 203"/>
          <p:cNvSpPr>
            <a:spLocks/>
          </p:cNvSpPr>
          <p:nvPr/>
        </p:nvSpPr>
        <p:spPr bwMode="auto">
          <a:xfrm>
            <a:off x="3271838" y="7534275"/>
            <a:ext cx="257175" cy="90488"/>
          </a:xfrm>
          <a:custGeom>
            <a:avLst/>
            <a:gdLst>
              <a:gd name="T0" fmla="*/ 408265313 w 162"/>
              <a:gd name="T1" fmla="*/ 143650494 h 57"/>
              <a:gd name="T2" fmla="*/ 0 w 162"/>
              <a:gd name="T3" fmla="*/ 143650494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38" name="Line 204"/>
          <p:cNvSpPr>
            <a:spLocks noChangeShapeType="1"/>
          </p:cNvSpPr>
          <p:nvPr/>
        </p:nvSpPr>
        <p:spPr bwMode="auto">
          <a:xfrm>
            <a:off x="2420938" y="78216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9" name="Line 205"/>
          <p:cNvSpPr>
            <a:spLocks noChangeShapeType="1"/>
          </p:cNvSpPr>
          <p:nvPr/>
        </p:nvSpPr>
        <p:spPr bwMode="auto">
          <a:xfrm>
            <a:off x="2420938" y="804862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0" name="Rectangle 206"/>
          <p:cNvSpPr>
            <a:spLocks noChangeArrowheads="1"/>
          </p:cNvSpPr>
          <p:nvPr/>
        </p:nvSpPr>
        <p:spPr bwMode="auto">
          <a:xfrm>
            <a:off x="2571750" y="7427913"/>
            <a:ext cx="62071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41" name="Rectangle 207"/>
          <p:cNvSpPr>
            <a:spLocks noChangeArrowheads="1"/>
          </p:cNvSpPr>
          <p:nvPr/>
        </p:nvSpPr>
        <p:spPr bwMode="auto">
          <a:xfrm>
            <a:off x="2622550" y="7419975"/>
            <a:ext cx="393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a,m&amp;I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65742" name="Rectangle 208"/>
          <p:cNvSpPr>
            <a:spLocks noChangeArrowheads="1"/>
          </p:cNvSpPr>
          <p:nvPr/>
        </p:nvSpPr>
        <p:spPr bwMode="auto">
          <a:xfrm>
            <a:off x="2522538" y="7670800"/>
            <a:ext cx="638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a,&amp;dacgjrdKU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65743" name="Rectangle 209"/>
          <p:cNvSpPr>
            <a:spLocks noChangeArrowheads="1"/>
          </p:cNvSpPr>
          <p:nvPr/>
        </p:nvSpPr>
        <p:spPr bwMode="auto">
          <a:xfrm>
            <a:off x="2554288" y="7878763"/>
            <a:ext cx="839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e,fajrcGJa0jcif;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65744" name="Rectangle 210"/>
          <p:cNvSpPr>
            <a:spLocks noChangeArrowheads="1"/>
          </p:cNvSpPr>
          <p:nvPr/>
        </p:nvSpPr>
        <p:spPr bwMode="auto">
          <a:xfrm>
            <a:off x="5175250" y="6746875"/>
            <a:ext cx="666750" cy="166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45" name="Line 211"/>
          <p:cNvSpPr>
            <a:spLocks noChangeShapeType="1"/>
          </p:cNvSpPr>
          <p:nvPr/>
        </p:nvSpPr>
        <p:spPr bwMode="auto">
          <a:xfrm>
            <a:off x="5024438" y="7337425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6" name="AutoShape 212"/>
          <p:cNvSpPr>
            <a:spLocks noChangeArrowheads="1"/>
          </p:cNvSpPr>
          <p:nvPr/>
        </p:nvSpPr>
        <p:spPr bwMode="auto">
          <a:xfrm>
            <a:off x="5008563" y="6716713"/>
            <a:ext cx="908050" cy="363537"/>
          </a:xfrm>
          <a:prstGeom prst="roundRect">
            <a:avLst>
              <a:gd name="adj" fmla="val 27074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47" name="Rectangle 213"/>
          <p:cNvSpPr>
            <a:spLocks noChangeArrowheads="1"/>
          </p:cNvSpPr>
          <p:nvPr/>
        </p:nvSpPr>
        <p:spPr bwMode="auto">
          <a:xfrm>
            <a:off x="5024438" y="6899275"/>
            <a:ext cx="847725" cy="347663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48" name="Rectangle 214"/>
          <p:cNvSpPr>
            <a:spLocks noChangeArrowheads="1"/>
          </p:cNvSpPr>
          <p:nvPr/>
        </p:nvSpPr>
        <p:spPr bwMode="auto">
          <a:xfrm>
            <a:off x="5008563" y="6899275"/>
            <a:ext cx="1195387" cy="125571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49" name="Line 215"/>
          <p:cNvSpPr>
            <a:spLocks noChangeShapeType="1"/>
          </p:cNvSpPr>
          <p:nvPr/>
        </p:nvSpPr>
        <p:spPr bwMode="auto">
          <a:xfrm>
            <a:off x="5018088" y="6924675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0" name="Freeform 216"/>
          <p:cNvSpPr>
            <a:spLocks/>
          </p:cNvSpPr>
          <p:nvPr/>
        </p:nvSpPr>
        <p:spPr bwMode="auto">
          <a:xfrm>
            <a:off x="5902325" y="6837363"/>
            <a:ext cx="257175" cy="76200"/>
          </a:xfrm>
          <a:custGeom>
            <a:avLst/>
            <a:gdLst>
              <a:gd name="T0" fmla="*/ 408265313 w 162"/>
              <a:gd name="T1" fmla="*/ 120967500 h 48"/>
              <a:gd name="T2" fmla="*/ 0 w 162"/>
              <a:gd name="T3" fmla="*/ 120967500 h 48"/>
              <a:gd name="T4" fmla="*/ 0 w 162"/>
              <a:gd name="T5" fmla="*/ 0 h 48"/>
              <a:gd name="T6" fmla="*/ 408265313 w 162"/>
              <a:gd name="T7" fmla="*/ 12096750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48"/>
              <a:gd name="T14" fmla="*/ 162 w 162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  <a:lnTo>
                  <a:pt x="162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51" name="Line 217"/>
          <p:cNvSpPr>
            <a:spLocks noChangeShapeType="1"/>
          </p:cNvSpPr>
          <p:nvPr/>
        </p:nvSpPr>
        <p:spPr bwMode="auto">
          <a:xfrm>
            <a:off x="5099050" y="706437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2" name="Line 218"/>
          <p:cNvSpPr>
            <a:spLocks noChangeShapeType="1"/>
          </p:cNvSpPr>
          <p:nvPr/>
        </p:nvSpPr>
        <p:spPr bwMode="auto">
          <a:xfrm>
            <a:off x="5099050" y="7231063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3" name="Line 219"/>
          <p:cNvSpPr>
            <a:spLocks noChangeShapeType="1"/>
          </p:cNvSpPr>
          <p:nvPr/>
        </p:nvSpPr>
        <p:spPr bwMode="auto">
          <a:xfrm>
            <a:off x="5099050" y="741362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4" name="Rectangle 220"/>
          <p:cNvSpPr>
            <a:spLocks noChangeArrowheads="1"/>
          </p:cNvSpPr>
          <p:nvPr/>
        </p:nvSpPr>
        <p:spPr bwMode="auto">
          <a:xfrm>
            <a:off x="5264150" y="7077075"/>
            <a:ext cx="3889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i="1">
                <a:latin typeface="WinInnwa" charset="0"/>
              </a:rPr>
              <a:t>um;wdkif</a:t>
            </a:r>
            <a:endParaRPr lang="en-US" baseline="-25000">
              <a:latin typeface="WinInnwa" charset="0"/>
            </a:endParaRPr>
          </a:p>
        </p:txBody>
      </p:sp>
      <p:sp>
        <p:nvSpPr>
          <p:cNvPr id="65755" name="Rectangle 221"/>
          <p:cNvSpPr>
            <a:spLocks noChangeArrowheads="1"/>
          </p:cNvSpPr>
          <p:nvPr/>
        </p:nvSpPr>
        <p:spPr bwMode="auto">
          <a:xfrm>
            <a:off x="5311775" y="7248525"/>
            <a:ext cx="74136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56" name="Rectangle 222"/>
          <p:cNvSpPr>
            <a:spLocks noChangeArrowheads="1"/>
          </p:cNvSpPr>
          <p:nvPr/>
        </p:nvSpPr>
        <p:spPr bwMode="auto">
          <a:xfrm>
            <a:off x="5270500" y="7288213"/>
            <a:ext cx="550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i="1">
                <a:latin typeface="WinInnwa" charset="0"/>
              </a:rPr>
              <a:t>toif;awmf</a:t>
            </a:r>
            <a:endParaRPr lang="en-US" baseline="-25000">
              <a:latin typeface="WinInnwa" charset="0"/>
            </a:endParaRPr>
          </a:p>
        </p:txBody>
      </p:sp>
      <p:sp>
        <p:nvSpPr>
          <p:cNvPr id="65757" name="Line 223"/>
          <p:cNvSpPr>
            <a:spLocks noChangeShapeType="1"/>
          </p:cNvSpPr>
          <p:nvPr/>
        </p:nvSpPr>
        <p:spPr bwMode="auto">
          <a:xfrm>
            <a:off x="5099050" y="7580313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8" name="Line 224"/>
          <p:cNvSpPr>
            <a:spLocks noChangeShapeType="1"/>
          </p:cNvSpPr>
          <p:nvPr/>
        </p:nvSpPr>
        <p:spPr bwMode="auto">
          <a:xfrm>
            <a:off x="5084763" y="7747000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9" name="Line 225"/>
          <p:cNvSpPr>
            <a:spLocks noChangeShapeType="1"/>
          </p:cNvSpPr>
          <p:nvPr/>
        </p:nvSpPr>
        <p:spPr bwMode="auto">
          <a:xfrm>
            <a:off x="5084763" y="7927975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60" name="Line 226"/>
          <p:cNvSpPr>
            <a:spLocks noChangeShapeType="1"/>
          </p:cNvSpPr>
          <p:nvPr/>
        </p:nvSpPr>
        <p:spPr bwMode="auto">
          <a:xfrm>
            <a:off x="5068888" y="8094663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61" name="Rectangle 227"/>
          <p:cNvSpPr>
            <a:spLocks noChangeArrowheads="1"/>
          </p:cNvSpPr>
          <p:nvPr/>
        </p:nvSpPr>
        <p:spPr bwMode="auto">
          <a:xfrm>
            <a:off x="5341938" y="7458075"/>
            <a:ext cx="757237" cy="106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62" name="Rectangle 228"/>
          <p:cNvSpPr>
            <a:spLocks noChangeArrowheads="1"/>
          </p:cNvSpPr>
          <p:nvPr/>
        </p:nvSpPr>
        <p:spPr bwMode="auto">
          <a:xfrm>
            <a:off x="5289550" y="7451725"/>
            <a:ext cx="7493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c&amp;pf0ifusrf;rsm;</a:t>
            </a:r>
            <a:endParaRPr lang="en-US" baseline="-25000">
              <a:latin typeface="WinInnwa" charset="0"/>
            </a:endParaRPr>
          </a:p>
        </p:txBody>
      </p:sp>
      <p:sp>
        <p:nvSpPr>
          <p:cNvPr id="65763" name="Rectangle 229"/>
          <p:cNvSpPr>
            <a:spLocks noChangeArrowheads="1"/>
          </p:cNvSpPr>
          <p:nvPr/>
        </p:nvSpPr>
        <p:spPr bwMode="auto">
          <a:xfrm>
            <a:off x="5332413" y="7599363"/>
            <a:ext cx="479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wrefawmf</a:t>
            </a:r>
            <a:endParaRPr lang="en-US" baseline="-25000">
              <a:latin typeface="WinInnwa" charset="0"/>
            </a:endParaRPr>
          </a:p>
        </p:txBody>
      </p:sp>
      <p:sp>
        <p:nvSpPr>
          <p:cNvPr id="65764" name="Rectangle 230"/>
          <p:cNvSpPr>
            <a:spLocks noChangeArrowheads="1"/>
          </p:cNvSpPr>
          <p:nvPr/>
        </p:nvSpPr>
        <p:spPr bwMode="auto">
          <a:xfrm>
            <a:off x="5311775" y="7791450"/>
            <a:ext cx="8175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65" name="Rectangle 231"/>
          <p:cNvSpPr>
            <a:spLocks noChangeArrowheads="1"/>
          </p:cNvSpPr>
          <p:nvPr/>
        </p:nvSpPr>
        <p:spPr bwMode="auto">
          <a:xfrm>
            <a:off x="5337175" y="7781925"/>
            <a:ext cx="688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ay;pmusrf;rsm;</a:t>
            </a:r>
            <a:endParaRPr lang="en-US" baseline="-25000">
              <a:latin typeface="WinInnwa" charset="0"/>
            </a:endParaRPr>
          </a:p>
        </p:txBody>
      </p:sp>
      <p:sp>
        <p:nvSpPr>
          <p:cNvPr id="65766" name="Rectangle 232"/>
          <p:cNvSpPr>
            <a:spLocks noChangeArrowheads="1"/>
          </p:cNvSpPr>
          <p:nvPr/>
        </p:nvSpPr>
        <p:spPr bwMode="auto">
          <a:xfrm>
            <a:off x="5251450" y="7958138"/>
            <a:ext cx="755650" cy="106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67" name="Rectangle 233"/>
          <p:cNvSpPr>
            <a:spLocks noChangeArrowheads="1"/>
          </p:cNvSpPr>
          <p:nvPr/>
        </p:nvSpPr>
        <p:spPr bwMode="auto">
          <a:xfrm>
            <a:off x="5308600" y="7954963"/>
            <a:ext cx="558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Asm'dwfusrf;</a:t>
            </a:r>
            <a:endParaRPr lang="en-US" baseline="-25000">
              <a:latin typeface="WinInnwa" charset="0"/>
            </a:endParaRPr>
          </a:p>
        </p:txBody>
      </p:sp>
      <p:sp>
        <p:nvSpPr>
          <p:cNvPr id="65768" name="Rectangle 234"/>
          <p:cNvSpPr>
            <a:spLocks noChangeArrowheads="1"/>
          </p:cNvSpPr>
          <p:nvPr/>
        </p:nvSpPr>
        <p:spPr bwMode="auto">
          <a:xfrm>
            <a:off x="5175250" y="1296988"/>
            <a:ext cx="65087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69" name="Rectangle 235"/>
          <p:cNvSpPr>
            <a:spLocks noChangeArrowheads="1"/>
          </p:cNvSpPr>
          <p:nvPr/>
        </p:nvSpPr>
        <p:spPr bwMode="auto">
          <a:xfrm>
            <a:off x="5095875" y="1250950"/>
            <a:ext cx="6492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rif;rJ.umv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65770" name="AutoShape 236"/>
          <p:cNvSpPr>
            <a:spLocks noChangeArrowheads="1"/>
          </p:cNvSpPr>
          <p:nvPr/>
        </p:nvSpPr>
        <p:spPr bwMode="auto">
          <a:xfrm>
            <a:off x="5008563" y="1252538"/>
            <a:ext cx="923925" cy="454025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71" name="Rectangle 237"/>
          <p:cNvSpPr>
            <a:spLocks noChangeArrowheads="1"/>
          </p:cNvSpPr>
          <p:nvPr/>
        </p:nvSpPr>
        <p:spPr bwMode="auto">
          <a:xfrm>
            <a:off x="5008563" y="1473200"/>
            <a:ext cx="863600" cy="43815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72" name="Rectangle 238"/>
          <p:cNvSpPr>
            <a:spLocks noChangeArrowheads="1"/>
          </p:cNvSpPr>
          <p:nvPr/>
        </p:nvSpPr>
        <p:spPr bwMode="auto">
          <a:xfrm>
            <a:off x="5008563" y="1473200"/>
            <a:ext cx="1211262" cy="5143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73" name="Line 239"/>
          <p:cNvSpPr>
            <a:spLocks noChangeShapeType="1"/>
          </p:cNvSpPr>
          <p:nvPr/>
        </p:nvSpPr>
        <p:spPr bwMode="auto">
          <a:xfrm>
            <a:off x="5024438" y="1479550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74" name="Freeform 240"/>
          <p:cNvSpPr>
            <a:spLocks/>
          </p:cNvSpPr>
          <p:nvPr/>
        </p:nvSpPr>
        <p:spPr bwMode="auto">
          <a:xfrm>
            <a:off x="5916613" y="1387475"/>
            <a:ext cx="257175" cy="106363"/>
          </a:xfrm>
          <a:custGeom>
            <a:avLst/>
            <a:gdLst>
              <a:gd name="T0" fmla="*/ 408265313 w 162"/>
              <a:gd name="T1" fmla="*/ 168852056 h 67"/>
              <a:gd name="T2" fmla="*/ 0 w 162"/>
              <a:gd name="T3" fmla="*/ 168852056 h 67"/>
              <a:gd name="T4" fmla="*/ 0 w 162"/>
              <a:gd name="T5" fmla="*/ 0 h 67"/>
              <a:gd name="T6" fmla="*/ 408265313 w 162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75" name="Freeform 241"/>
          <p:cNvSpPr>
            <a:spLocks/>
          </p:cNvSpPr>
          <p:nvPr/>
        </p:nvSpPr>
        <p:spPr bwMode="auto">
          <a:xfrm>
            <a:off x="5927725" y="1387475"/>
            <a:ext cx="257175" cy="92075"/>
          </a:xfrm>
          <a:custGeom>
            <a:avLst/>
            <a:gdLst>
              <a:gd name="T0" fmla="*/ 408265313 w 162"/>
              <a:gd name="T1" fmla="*/ 146169063 h 58"/>
              <a:gd name="T2" fmla="*/ 0 w 162"/>
              <a:gd name="T3" fmla="*/ 146169063 h 58"/>
              <a:gd name="T4" fmla="*/ 0 w 162"/>
              <a:gd name="T5" fmla="*/ 0 h 58"/>
              <a:gd name="T6" fmla="*/ 0 60000 65536"/>
              <a:gd name="T7" fmla="*/ 0 60000 65536"/>
              <a:gd name="T8" fmla="*/ 0 60000 65536"/>
              <a:gd name="T9" fmla="*/ 0 w 162"/>
              <a:gd name="T10" fmla="*/ 0 h 58"/>
              <a:gd name="T11" fmla="*/ 162 w 16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76" name="Line 242"/>
          <p:cNvSpPr>
            <a:spLocks noChangeShapeType="1"/>
          </p:cNvSpPr>
          <p:nvPr/>
        </p:nvSpPr>
        <p:spPr bwMode="auto">
          <a:xfrm>
            <a:off x="5084763" y="16700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77" name="Line 243"/>
          <p:cNvSpPr>
            <a:spLocks noChangeShapeType="1"/>
          </p:cNvSpPr>
          <p:nvPr/>
        </p:nvSpPr>
        <p:spPr bwMode="auto">
          <a:xfrm>
            <a:off x="5084763" y="1897063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78" name="Rectangle 244"/>
          <p:cNvSpPr>
            <a:spLocks noChangeArrowheads="1"/>
          </p:cNvSpPr>
          <p:nvPr/>
        </p:nvSpPr>
        <p:spPr bwMode="auto">
          <a:xfrm>
            <a:off x="5108575" y="1504950"/>
            <a:ext cx="730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w&amp;m;olBuD;rsm;</a:t>
            </a:r>
            <a:endParaRPr lang="en-US" b="1" baseline="-25000">
              <a:latin typeface="WinInnwa" charset="0"/>
            </a:endParaRPr>
          </a:p>
        </p:txBody>
      </p:sp>
      <p:sp>
        <p:nvSpPr>
          <p:cNvPr id="65779" name="Rectangle 245"/>
          <p:cNvSpPr>
            <a:spLocks noChangeArrowheads="1"/>
          </p:cNvSpPr>
          <p:nvPr/>
        </p:nvSpPr>
        <p:spPr bwMode="auto">
          <a:xfrm>
            <a:off x="5456238" y="1728788"/>
            <a:ext cx="1984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350</a:t>
            </a:r>
            <a:endParaRPr lang="en-US" baseline="-25000">
              <a:latin typeface="WinInnwa" charset="0"/>
            </a:endParaRPr>
          </a:p>
        </p:txBody>
      </p:sp>
      <p:sp>
        <p:nvSpPr>
          <p:cNvPr id="65780" name="Line 246"/>
          <p:cNvSpPr>
            <a:spLocks noChangeShapeType="1"/>
          </p:cNvSpPr>
          <p:nvPr/>
        </p:nvSpPr>
        <p:spPr bwMode="auto">
          <a:xfrm>
            <a:off x="5024438" y="2311400"/>
            <a:ext cx="92233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81" name="Rectangle 247"/>
          <p:cNvSpPr>
            <a:spLocks noChangeArrowheads="1"/>
          </p:cNvSpPr>
          <p:nvPr/>
        </p:nvSpPr>
        <p:spPr bwMode="auto">
          <a:xfrm>
            <a:off x="5003800" y="2357438"/>
            <a:ext cx="1241425" cy="19827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my-MM" sz="500">
              <a:latin typeface="Arial" charset="0"/>
            </a:endParaRPr>
          </a:p>
        </p:txBody>
      </p:sp>
      <p:sp>
        <p:nvSpPr>
          <p:cNvPr id="65782" name="AutoShape 248"/>
          <p:cNvSpPr>
            <a:spLocks noChangeArrowheads="1"/>
          </p:cNvSpPr>
          <p:nvPr/>
        </p:nvSpPr>
        <p:spPr bwMode="auto">
          <a:xfrm>
            <a:off x="4994275" y="2100263"/>
            <a:ext cx="938213" cy="323850"/>
          </a:xfrm>
          <a:prstGeom prst="roundRect">
            <a:avLst>
              <a:gd name="adj" fmla="val 2590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83" name="Freeform 249"/>
          <p:cNvSpPr>
            <a:spLocks/>
          </p:cNvSpPr>
          <p:nvPr/>
        </p:nvSpPr>
        <p:spPr bwMode="auto">
          <a:xfrm>
            <a:off x="5932488" y="2266950"/>
            <a:ext cx="257175" cy="104775"/>
          </a:xfrm>
          <a:custGeom>
            <a:avLst/>
            <a:gdLst>
              <a:gd name="T0" fmla="*/ 408265313 w 162"/>
              <a:gd name="T1" fmla="*/ 166330313 h 66"/>
              <a:gd name="T2" fmla="*/ 0 w 162"/>
              <a:gd name="T3" fmla="*/ 166330313 h 66"/>
              <a:gd name="T4" fmla="*/ 0 w 162"/>
              <a:gd name="T5" fmla="*/ 0 h 66"/>
              <a:gd name="T6" fmla="*/ 408265313 w 162"/>
              <a:gd name="T7" fmla="*/ 166330313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6"/>
              <a:gd name="T14" fmla="*/ 162 w 162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  <a:lnTo>
                  <a:pt x="16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84" name="Freeform 250"/>
          <p:cNvSpPr>
            <a:spLocks/>
          </p:cNvSpPr>
          <p:nvPr/>
        </p:nvSpPr>
        <p:spPr bwMode="auto">
          <a:xfrm>
            <a:off x="5929313" y="2266950"/>
            <a:ext cx="257175" cy="90488"/>
          </a:xfrm>
          <a:custGeom>
            <a:avLst/>
            <a:gdLst>
              <a:gd name="T0" fmla="*/ 408265313 w 162"/>
              <a:gd name="T1" fmla="*/ 143650494 h 57"/>
              <a:gd name="T2" fmla="*/ 0 w 162"/>
              <a:gd name="T3" fmla="*/ 143650494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85" name="Line 251"/>
          <p:cNvSpPr>
            <a:spLocks noChangeShapeType="1"/>
          </p:cNvSpPr>
          <p:nvPr/>
        </p:nvSpPr>
        <p:spPr bwMode="auto">
          <a:xfrm>
            <a:off x="5091113" y="2501900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86" name="Line 252"/>
          <p:cNvSpPr>
            <a:spLocks noChangeShapeType="1"/>
          </p:cNvSpPr>
          <p:nvPr/>
        </p:nvSpPr>
        <p:spPr bwMode="auto">
          <a:xfrm>
            <a:off x="5084763" y="272097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87" name="Line 253"/>
          <p:cNvSpPr>
            <a:spLocks noChangeShapeType="1"/>
          </p:cNvSpPr>
          <p:nvPr/>
        </p:nvSpPr>
        <p:spPr bwMode="auto">
          <a:xfrm>
            <a:off x="5084763" y="29321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88" name="Line 254"/>
          <p:cNvSpPr>
            <a:spLocks noChangeShapeType="1"/>
          </p:cNvSpPr>
          <p:nvPr/>
        </p:nvSpPr>
        <p:spPr bwMode="auto">
          <a:xfrm>
            <a:off x="5084763" y="3144838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89" name="Line 255"/>
          <p:cNvSpPr>
            <a:spLocks noChangeShapeType="1"/>
          </p:cNvSpPr>
          <p:nvPr/>
        </p:nvSpPr>
        <p:spPr bwMode="auto">
          <a:xfrm>
            <a:off x="5084763" y="3341688"/>
            <a:ext cx="10747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90" name="Line 256"/>
          <p:cNvSpPr>
            <a:spLocks noChangeShapeType="1"/>
          </p:cNvSpPr>
          <p:nvPr/>
        </p:nvSpPr>
        <p:spPr bwMode="auto">
          <a:xfrm>
            <a:off x="5084763" y="3765550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91" name="Rectangle 257"/>
          <p:cNvSpPr>
            <a:spLocks noChangeArrowheads="1"/>
          </p:cNvSpPr>
          <p:nvPr/>
        </p:nvSpPr>
        <p:spPr bwMode="auto">
          <a:xfrm>
            <a:off x="5191125" y="2144713"/>
            <a:ext cx="63500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92" name="Rectangle 258"/>
          <p:cNvSpPr>
            <a:spLocks noChangeArrowheads="1"/>
          </p:cNvSpPr>
          <p:nvPr/>
        </p:nvSpPr>
        <p:spPr bwMode="auto">
          <a:xfrm>
            <a:off x="5097463" y="2097088"/>
            <a:ext cx="7286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Arial" charset="0"/>
              </a:rPr>
              <a:t>ROYALTY</a:t>
            </a:r>
            <a:endParaRPr lang="en-US" sz="1800" baseline="-25000">
              <a:latin typeface="Arial" charset="0"/>
            </a:endParaRPr>
          </a:p>
        </p:txBody>
      </p:sp>
      <p:sp>
        <p:nvSpPr>
          <p:cNvPr id="65793" name="Rectangle 259"/>
          <p:cNvSpPr>
            <a:spLocks noChangeArrowheads="1"/>
          </p:cNvSpPr>
          <p:nvPr/>
        </p:nvSpPr>
        <p:spPr bwMode="auto">
          <a:xfrm>
            <a:off x="4992688" y="2555875"/>
            <a:ext cx="1155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Arial" charset="0"/>
              </a:rPr>
              <a:t> ••• </a:t>
            </a:r>
            <a:r>
              <a:rPr lang="en-US" sz="1400" b="1">
                <a:latin typeface="WinInnwa" charset="0"/>
              </a:rPr>
              <a:t>ESpfjcrf;uGJjcif;</a:t>
            </a:r>
            <a:r>
              <a:rPr lang="en-US" sz="1000" b="1">
                <a:latin typeface="Arial" charset="0"/>
              </a:rPr>
              <a:t> ••• 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794" name="Rectangle 260"/>
          <p:cNvSpPr>
            <a:spLocks noChangeArrowheads="1"/>
          </p:cNvSpPr>
          <p:nvPr/>
        </p:nvSpPr>
        <p:spPr bwMode="auto">
          <a:xfrm>
            <a:off x="5024438" y="3008313"/>
            <a:ext cx="1149350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95" name="Rectangle 261"/>
          <p:cNvSpPr>
            <a:spLocks noChangeArrowheads="1"/>
          </p:cNvSpPr>
          <p:nvPr/>
        </p:nvSpPr>
        <p:spPr bwMode="auto">
          <a:xfrm>
            <a:off x="5141913" y="2990850"/>
            <a:ext cx="796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£oa&amp;v   ,k'</a:t>
            </a:r>
          </a:p>
        </p:txBody>
      </p:sp>
      <p:sp>
        <p:nvSpPr>
          <p:cNvPr id="65796" name="Rectangle 262"/>
          <p:cNvSpPr>
            <a:spLocks noChangeArrowheads="1"/>
          </p:cNvSpPr>
          <p:nvPr/>
        </p:nvSpPr>
        <p:spPr bwMode="auto">
          <a:xfrm>
            <a:off x="5300663" y="3187700"/>
            <a:ext cx="466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10      2</a:t>
            </a:r>
            <a:endParaRPr lang="en-US" b="1" baseline="-25000">
              <a:latin typeface="WinInnwa" charset="0"/>
            </a:endParaRPr>
          </a:p>
        </p:txBody>
      </p:sp>
      <p:sp>
        <p:nvSpPr>
          <p:cNvPr id="65797" name="Rectangle 263"/>
          <p:cNvSpPr>
            <a:spLocks noChangeArrowheads="1"/>
          </p:cNvSpPr>
          <p:nvPr/>
        </p:nvSpPr>
        <p:spPr bwMode="auto">
          <a:xfrm>
            <a:off x="5195888" y="3613150"/>
            <a:ext cx="8667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Arial" charset="0"/>
              </a:rPr>
              <a:t> </a:t>
            </a:r>
            <a:r>
              <a:rPr lang="en-US" b="1">
                <a:latin typeface="WinInnwa" charset="0"/>
              </a:rPr>
              <a:t>20</a:t>
            </a:r>
            <a:r>
              <a:rPr lang="en-US" b="1">
                <a:latin typeface="Arial" charset="0"/>
              </a:rPr>
              <a:t>-J     </a:t>
            </a:r>
            <a:r>
              <a:rPr lang="en-US" b="1">
                <a:latin typeface="WinInnwa" charset="0"/>
              </a:rPr>
              <a:t> 20-</a:t>
            </a:r>
            <a:r>
              <a:rPr lang="en-US" b="1">
                <a:latin typeface="Arial" charset="0"/>
              </a:rPr>
              <a:t>R</a:t>
            </a:r>
            <a:endParaRPr lang="en-US" b="1" baseline="-25000">
              <a:latin typeface="Arial" charset="0"/>
            </a:endParaRPr>
          </a:p>
        </p:txBody>
      </p:sp>
      <p:sp>
        <p:nvSpPr>
          <p:cNvPr id="65798" name="Rectangle 264"/>
          <p:cNvSpPr>
            <a:spLocks noChangeArrowheads="1"/>
          </p:cNvSpPr>
          <p:nvPr/>
        </p:nvSpPr>
        <p:spPr bwMode="auto">
          <a:xfrm>
            <a:off x="5160963" y="3856038"/>
            <a:ext cx="93821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99" name="Rectangle 265"/>
          <p:cNvSpPr>
            <a:spLocks noChangeArrowheads="1"/>
          </p:cNvSpPr>
          <p:nvPr/>
        </p:nvSpPr>
        <p:spPr bwMode="auto">
          <a:xfrm>
            <a:off x="5200650" y="3827463"/>
            <a:ext cx="6651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Arial" charset="0"/>
              </a:rPr>
              <a:t> </a:t>
            </a:r>
            <a:r>
              <a:rPr lang="en-US" b="1">
                <a:latin typeface="WinInnwa" charset="0"/>
              </a:rPr>
              <a:t>200     350</a:t>
            </a:r>
            <a:endParaRPr lang="en-US" b="1" baseline="-25000">
              <a:latin typeface="WinInnwa" charset="0"/>
            </a:endParaRPr>
          </a:p>
        </p:txBody>
      </p:sp>
      <p:sp>
        <p:nvSpPr>
          <p:cNvPr id="65800" name="Rectangle 266"/>
          <p:cNvSpPr>
            <a:spLocks noChangeArrowheads="1"/>
          </p:cNvSpPr>
          <p:nvPr/>
        </p:nvSpPr>
        <p:spPr bwMode="auto">
          <a:xfrm>
            <a:off x="5084763" y="4052888"/>
            <a:ext cx="113506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01" name="Rectangle 267"/>
          <p:cNvSpPr>
            <a:spLocks noChangeArrowheads="1"/>
          </p:cNvSpPr>
          <p:nvPr/>
        </p:nvSpPr>
        <p:spPr bwMode="auto">
          <a:xfrm>
            <a:off x="5026025" y="4002088"/>
            <a:ext cx="10779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tqD;&amp;D;,m;  bmAkvkef</a:t>
            </a:r>
            <a:endParaRPr lang="en-US" b="1" baseline="-25000">
              <a:latin typeface="WinInnwa" charset="0"/>
            </a:endParaRPr>
          </a:p>
        </p:txBody>
      </p:sp>
      <p:sp>
        <p:nvSpPr>
          <p:cNvPr id="65802" name="Line 268"/>
          <p:cNvSpPr>
            <a:spLocks noChangeShapeType="1"/>
          </p:cNvSpPr>
          <p:nvPr/>
        </p:nvSpPr>
        <p:spPr bwMode="auto">
          <a:xfrm>
            <a:off x="5084763" y="3976688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03" name="Rectangle 269"/>
          <p:cNvSpPr>
            <a:spLocks noChangeArrowheads="1"/>
          </p:cNvSpPr>
          <p:nvPr/>
        </p:nvSpPr>
        <p:spPr bwMode="auto">
          <a:xfrm>
            <a:off x="5165725" y="2767013"/>
            <a:ext cx="7508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ajrmuf   awmif</a:t>
            </a:r>
            <a:endParaRPr lang="en-US" b="1" baseline="-25000">
              <a:latin typeface="WinInnwa" charset="0"/>
            </a:endParaRPr>
          </a:p>
        </p:txBody>
      </p:sp>
      <p:sp>
        <p:nvSpPr>
          <p:cNvPr id="65804" name="Line 270"/>
          <p:cNvSpPr>
            <a:spLocks noChangeShapeType="1"/>
          </p:cNvSpPr>
          <p:nvPr/>
        </p:nvSpPr>
        <p:spPr bwMode="auto">
          <a:xfrm>
            <a:off x="5084763" y="41894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05" name="Rectangle 271"/>
          <p:cNvSpPr>
            <a:spLocks noChangeArrowheads="1"/>
          </p:cNvSpPr>
          <p:nvPr/>
        </p:nvSpPr>
        <p:spPr bwMode="auto">
          <a:xfrm>
            <a:off x="5145088" y="3402013"/>
            <a:ext cx="1014412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06" name="Line 272"/>
          <p:cNvSpPr>
            <a:spLocks noChangeShapeType="1"/>
          </p:cNvSpPr>
          <p:nvPr/>
        </p:nvSpPr>
        <p:spPr bwMode="auto">
          <a:xfrm>
            <a:off x="5341938" y="3552825"/>
            <a:ext cx="423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07" name="Line 273"/>
          <p:cNvSpPr>
            <a:spLocks noChangeShapeType="1"/>
          </p:cNvSpPr>
          <p:nvPr/>
        </p:nvSpPr>
        <p:spPr bwMode="auto">
          <a:xfrm>
            <a:off x="5183188" y="2403475"/>
            <a:ext cx="922337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08" name="Line 274"/>
          <p:cNvSpPr>
            <a:spLocks noChangeShapeType="1"/>
          </p:cNvSpPr>
          <p:nvPr/>
        </p:nvSpPr>
        <p:spPr bwMode="auto">
          <a:xfrm>
            <a:off x="5538788" y="3765550"/>
            <a:ext cx="423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09" name="Rectangle 275"/>
          <p:cNvSpPr>
            <a:spLocks noChangeArrowheads="1"/>
          </p:cNvSpPr>
          <p:nvPr/>
        </p:nvSpPr>
        <p:spPr bwMode="auto">
          <a:xfrm>
            <a:off x="6324600" y="1711325"/>
            <a:ext cx="666750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10" name="Rectangle 276"/>
          <p:cNvSpPr>
            <a:spLocks noChangeArrowheads="1"/>
          </p:cNvSpPr>
          <p:nvPr/>
        </p:nvSpPr>
        <p:spPr bwMode="auto">
          <a:xfrm>
            <a:off x="4191000" y="6026150"/>
            <a:ext cx="704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latin typeface="WinInnwa" charset="0"/>
              </a:rPr>
              <a:t>qdwf</a:t>
            </a:r>
            <a:endParaRPr lang="en-US" sz="3600" baseline="-25000">
              <a:latin typeface="WinInnwa" charset="0"/>
            </a:endParaRPr>
          </a:p>
        </p:txBody>
      </p:sp>
      <p:sp>
        <p:nvSpPr>
          <p:cNvPr id="65811" name="Rectangle 277"/>
          <p:cNvSpPr>
            <a:spLocks noChangeArrowheads="1"/>
          </p:cNvSpPr>
          <p:nvPr/>
        </p:nvSpPr>
        <p:spPr bwMode="auto">
          <a:xfrm>
            <a:off x="4351338" y="7207250"/>
            <a:ext cx="523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latin typeface="WinInnwa" charset="0"/>
              </a:rPr>
              <a:t>a,</a:t>
            </a:r>
            <a:endParaRPr lang="en-US" sz="3600" baseline="-25000">
              <a:latin typeface="WinInnwa" charset="0"/>
            </a:endParaRPr>
          </a:p>
        </p:txBody>
      </p:sp>
      <p:sp>
        <p:nvSpPr>
          <p:cNvPr id="65812" name="Rectangle 278"/>
          <p:cNvSpPr>
            <a:spLocks noChangeArrowheads="1"/>
          </p:cNvSpPr>
          <p:nvPr/>
        </p:nvSpPr>
        <p:spPr bwMode="auto">
          <a:xfrm>
            <a:off x="1816100" y="1762125"/>
            <a:ext cx="412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latin typeface="WinInnwa" charset="0"/>
              </a:rPr>
              <a:t>zef</a:t>
            </a:r>
            <a:endParaRPr lang="en-US" sz="3600" baseline="-25000">
              <a:latin typeface="WinInnwa" charset="0"/>
            </a:endParaRPr>
          </a:p>
        </p:txBody>
      </p:sp>
      <p:sp>
        <p:nvSpPr>
          <p:cNvPr id="65813" name="Line 279"/>
          <p:cNvSpPr>
            <a:spLocks noChangeShapeType="1"/>
          </p:cNvSpPr>
          <p:nvPr/>
        </p:nvSpPr>
        <p:spPr bwMode="auto">
          <a:xfrm>
            <a:off x="2390775" y="3856038"/>
            <a:ext cx="1149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14" name="AutoShape 280"/>
          <p:cNvSpPr>
            <a:spLocks noChangeArrowheads="1"/>
          </p:cNvSpPr>
          <p:nvPr/>
        </p:nvSpPr>
        <p:spPr bwMode="auto">
          <a:xfrm>
            <a:off x="2374900" y="3022600"/>
            <a:ext cx="893763" cy="500063"/>
          </a:xfrm>
          <a:prstGeom prst="roundRect">
            <a:avLst>
              <a:gd name="adj" fmla="val 21111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15" name="Rectangle 281"/>
          <p:cNvSpPr>
            <a:spLocks noChangeArrowheads="1"/>
          </p:cNvSpPr>
          <p:nvPr/>
        </p:nvSpPr>
        <p:spPr bwMode="auto">
          <a:xfrm>
            <a:off x="2390775" y="3265488"/>
            <a:ext cx="831850" cy="48418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16" name="Rectangle 282"/>
          <p:cNvSpPr>
            <a:spLocks noChangeArrowheads="1"/>
          </p:cNvSpPr>
          <p:nvPr/>
        </p:nvSpPr>
        <p:spPr bwMode="auto">
          <a:xfrm>
            <a:off x="2374900" y="3265488"/>
            <a:ext cx="1181100" cy="12557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17" name="Line 283"/>
          <p:cNvSpPr>
            <a:spLocks noChangeShapeType="1"/>
          </p:cNvSpPr>
          <p:nvPr/>
        </p:nvSpPr>
        <p:spPr bwMode="auto">
          <a:xfrm>
            <a:off x="2384425" y="3259138"/>
            <a:ext cx="892175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18" name="Freeform 284"/>
          <p:cNvSpPr>
            <a:spLocks/>
          </p:cNvSpPr>
          <p:nvPr/>
        </p:nvSpPr>
        <p:spPr bwMode="auto">
          <a:xfrm>
            <a:off x="3268663" y="3175000"/>
            <a:ext cx="241300" cy="104775"/>
          </a:xfrm>
          <a:custGeom>
            <a:avLst/>
            <a:gdLst>
              <a:gd name="T0" fmla="*/ 383063750 w 152"/>
              <a:gd name="T1" fmla="*/ 166330313 h 66"/>
              <a:gd name="T2" fmla="*/ 0 w 152"/>
              <a:gd name="T3" fmla="*/ 166330313 h 66"/>
              <a:gd name="T4" fmla="*/ 0 w 152"/>
              <a:gd name="T5" fmla="*/ 0 h 66"/>
              <a:gd name="T6" fmla="*/ 383063750 w 152"/>
              <a:gd name="T7" fmla="*/ 166330313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66"/>
              <a:gd name="T14" fmla="*/ 152 w 152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66">
                <a:moveTo>
                  <a:pt x="152" y="66"/>
                </a:moveTo>
                <a:lnTo>
                  <a:pt x="0" y="66"/>
                </a:lnTo>
                <a:lnTo>
                  <a:pt x="0" y="0"/>
                </a:lnTo>
                <a:lnTo>
                  <a:pt x="15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19" name="Freeform 285"/>
          <p:cNvSpPr>
            <a:spLocks/>
          </p:cNvSpPr>
          <p:nvPr/>
        </p:nvSpPr>
        <p:spPr bwMode="auto">
          <a:xfrm>
            <a:off x="3271838" y="3159125"/>
            <a:ext cx="257175" cy="106363"/>
          </a:xfrm>
          <a:custGeom>
            <a:avLst/>
            <a:gdLst>
              <a:gd name="T0" fmla="*/ 408265313 w 162"/>
              <a:gd name="T1" fmla="*/ 168852056 h 67"/>
              <a:gd name="T2" fmla="*/ 0 w 162"/>
              <a:gd name="T3" fmla="*/ 168852056 h 67"/>
              <a:gd name="T4" fmla="*/ 0 w 162"/>
              <a:gd name="T5" fmla="*/ 0 h 67"/>
              <a:gd name="T6" fmla="*/ 0 60000 65536"/>
              <a:gd name="T7" fmla="*/ 0 60000 65536"/>
              <a:gd name="T8" fmla="*/ 0 60000 65536"/>
              <a:gd name="T9" fmla="*/ 0 w 162"/>
              <a:gd name="T10" fmla="*/ 0 h 67"/>
              <a:gd name="T11" fmla="*/ 162 w 162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20" name="Line 286"/>
          <p:cNvSpPr>
            <a:spLocks noChangeShapeType="1"/>
          </p:cNvSpPr>
          <p:nvPr/>
        </p:nvSpPr>
        <p:spPr bwMode="auto">
          <a:xfrm>
            <a:off x="2465388" y="3492500"/>
            <a:ext cx="10144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21" name="Line 287"/>
          <p:cNvSpPr>
            <a:spLocks noChangeShapeType="1"/>
          </p:cNvSpPr>
          <p:nvPr/>
        </p:nvSpPr>
        <p:spPr bwMode="auto">
          <a:xfrm>
            <a:off x="2465388" y="3719513"/>
            <a:ext cx="1014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22" name="Line 288"/>
          <p:cNvSpPr>
            <a:spLocks noChangeShapeType="1"/>
          </p:cNvSpPr>
          <p:nvPr/>
        </p:nvSpPr>
        <p:spPr bwMode="auto">
          <a:xfrm>
            <a:off x="2465388" y="3962400"/>
            <a:ext cx="10144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23" name="Line 289"/>
          <p:cNvSpPr>
            <a:spLocks noChangeShapeType="1"/>
          </p:cNvSpPr>
          <p:nvPr/>
        </p:nvSpPr>
        <p:spPr bwMode="auto">
          <a:xfrm>
            <a:off x="2465388" y="4189413"/>
            <a:ext cx="1014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24" name="Rectangle 290"/>
          <p:cNvSpPr>
            <a:spLocks noChangeArrowheads="1"/>
          </p:cNvSpPr>
          <p:nvPr/>
        </p:nvSpPr>
        <p:spPr bwMode="auto">
          <a:xfrm>
            <a:off x="2525713" y="3068638"/>
            <a:ext cx="66675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25" name="Rectangle 291"/>
          <p:cNvSpPr>
            <a:spLocks noChangeArrowheads="1"/>
          </p:cNvSpPr>
          <p:nvPr/>
        </p:nvSpPr>
        <p:spPr bwMode="auto">
          <a:xfrm>
            <a:off x="2420938" y="3025775"/>
            <a:ext cx="482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tmjA[H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65826" name="Rectangle 292"/>
          <p:cNvSpPr>
            <a:spLocks noChangeArrowheads="1"/>
          </p:cNvSpPr>
          <p:nvPr/>
        </p:nvSpPr>
        <p:spPr bwMode="auto">
          <a:xfrm>
            <a:off x="2678113" y="3538538"/>
            <a:ext cx="604837" cy="165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27" name="Rectangle 293"/>
          <p:cNvSpPr>
            <a:spLocks noChangeArrowheads="1"/>
          </p:cNvSpPr>
          <p:nvPr/>
        </p:nvSpPr>
        <p:spPr bwMode="auto">
          <a:xfrm>
            <a:off x="2660650" y="3559175"/>
            <a:ext cx="479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Arial" charset="0"/>
              </a:rPr>
              <a:t>L - S - B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828" name="Rectangle 294"/>
          <p:cNvSpPr>
            <a:spLocks noChangeArrowheads="1"/>
          </p:cNvSpPr>
          <p:nvPr/>
        </p:nvSpPr>
        <p:spPr bwMode="auto">
          <a:xfrm>
            <a:off x="2844800" y="3779838"/>
            <a:ext cx="407988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29" name="Rectangle 295"/>
          <p:cNvSpPr>
            <a:spLocks noChangeArrowheads="1"/>
          </p:cNvSpPr>
          <p:nvPr/>
        </p:nvSpPr>
        <p:spPr bwMode="auto">
          <a:xfrm>
            <a:off x="2800350" y="3798888"/>
            <a:ext cx="1825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Arial" charset="0"/>
              </a:rPr>
              <a:t>I - I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830" name="Rectangle 296"/>
          <p:cNvSpPr>
            <a:spLocks noChangeArrowheads="1"/>
          </p:cNvSpPr>
          <p:nvPr/>
        </p:nvSpPr>
        <p:spPr bwMode="auto">
          <a:xfrm>
            <a:off x="2806700" y="4019550"/>
            <a:ext cx="266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Arial" charset="0"/>
              </a:rPr>
              <a:t>J - E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831" name="Rectangle 297"/>
          <p:cNvSpPr>
            <a:spLocks noChangeArrowheads="1"/>
          </p:cNvSpPr>
          <p:nvPr/>
        </p:nvSpPr>
        <p:spPr bwMode="auto">
          <a:xfrm>
            <a:off x="2844800" y="4249738"/>
            <a:ext cx="55880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32" name="Rectangle 298"/>
          <p:cNvSpPr>
            <a:spLocks noChangeArrowheads="1"/>
          </p:cNvSpPr>
          <p:nvPr/>
        </p:nvSpPr>
        <p:spPr bwMode="auto">
          <a:xfrm>
            <a:off x="2881313" y="4278313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12</a:t>
            </a:r>
            <a:endParaRPr lang="en-US" b="1" baseline="-25000">
              <a:latin typeface="WinInnwa" charset="0"/>
            </a:endParaRPr>
          </a:p>
        </p:txBody>
      </p:sp>
      <p:sp>
        <p:nvSpPr>
          <p:cNvPr id="65833" name="Line 299"/>
          <p:cNvSpPr>
            <a:spLocks noChangeShapeType="1"/>
          </p:cNvSpPr>
          <p:nvPr/>
        </p:nvSpPr>
        <p:spPr bwMode="auto">
          <a:xfrm>
            <a:off x="2451100" y="4430713"/>
            <a:ext cx="10144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34" name="Rectangle 300"/>
          <p:cNvSpPr>
            <a:spLocks noChangeArrowheads="1"/>
          </p:cNvSpPr>
          <p:nvPr/>
        </p:nvSpPr>
        <p:spPr bwMode="auto">
          <a:xfrm>
            <a:off x="2662238" y="3341688"/>
            <a:ext cx="666750" cy="134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35" name="Rectangle 301"/>
          <p:cNvSpPr>
            <a:spLocks noChangeArrowheads="1"/>
          </p:cNvSpPr>
          <p:nvPr/>
        </p:nvSpPr>
        <p:spPr bwMode="auto">
          <a:xfrm>
            <a:off x="2620963" y="3297238"/>
            <a:ext cx="561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ac:,ljcif;</a:t>
            </a:r>
            <a:endParaRPr lang="en-US" sz="1400" b="1" baseline="-25000">
              <a:latin typeface="WinInnwa" charset="0"/>
            </a:endParaRPr>
          </a:p>
        </p:txBody>
      </p:sp>
      <p:sp>
        <p:nvSpPr>
          <p:cNvPr id="65836" name="Rectangle 302"/>
          <p:cNvSpPr>
            <a:spLocks noChangeArrowheads="1"/>
          </p:cNvSpPr>
          <p:nvPr/>
        </p:nvSpPr>
        <p:spPr bwMode="auto">
          <a:xfrm>
            <a:off x="3305175" y="5761038"/>
            <a:ext cx="5667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latin typeface="Times" charset="0"/>
              </a:rPr>
              <a:t>(</a:t>
            </a:r>
            <a:r>
              <a:rPr lang="en-US" b="1">
                <a:latin typeface="WinInnwa" charset="0"/>
              </a:rPr>
              <a:t>1500</a:t>
            </a:r>
            <a:r>
              <a:rPr lang="en-US" sz="800" b="1">
                <a:latin typeface="Times" charset="0"/>
              </a:rPr>
              <a:t> B.C.)</a:t>
            </a:r>
            <a:endParaRPr lang="en-US" baseline="-25000">
              <a:latin typeface="Times" charset="0"/>
            </a:endParaRPr>
          </a:p>
        </p:txBody>
      </p:sp>
      <p:pic>
        <p:nvPicPr>
          <p:cNvPr id="65837" name="Picture 3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5813"/>
            <a:ext cx="5905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838" name="Rectangle 304"/>
          <p:cNvSpPr>
            <a:spLocks noChangeArrowheads="1"/>
          </p:cNvSpPr>
          <p:nvPr/>
        </p:nvSpPr>
        <p:spPr bwMode="auto">
          <a:xfrm>
            <a:off x="3676650" y="3462338"/>
            <a:ext cx="3175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pic>
        <p:nvPicPr>
          <p:cNvPr id="65839" name="Picture 3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6792913"/>
            <a:ext cx="5905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840" name="Rectangle 306"/>
          <p:cNvSpPr>
            <a:spLocks noChangeArrowheads="1"/>
          </p:cNvSpPr>
          <p:nvPr/>
        </p:nvSpPr>
        <p:spPr bwMode="auto">
          <a:xfrm>
            <a:off x="3692525" y="6929438"/>
            <a:ext cx="3175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pic>
        <p:nvPicPr>
          <p:cNvPr id="65841" name="Picture 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219450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842" name="Rectangle 308"/>
          <p:cNvSpPr>
            <a:spLocks noChangeArrowheads="1"/>
          </p:cNvSpPr>
          <p:nvPr/>
        </p:nvSpPr>
        <p:spPr bwMode="auto">
          <a:xfrm>
            <a:off x="6340475" y="3355975"/>
            <a:ext cx="319088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pic>
        <p:nvPicPr>
          <p:cNvPr id="65843" name="Picture 3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2327275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844" name="Rectangle 310"/>
          <p:cNvSpPr>
            <a:spLocks noChangeArrowheads="1"/>
          </p:cNvSpPr>
          <p:nvPr/>
        </p:nvSpPr>
        <p:spPr bwMode="auto">
          <a:xfrm>
            <a:off x="6340475" y="2447925"/>
            <a:ext cx="319088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45" name="Rectangle 311"/>
          <p:cNvSpPr>
            <a:spLocks noChangeArrowheads="1"/>
          </p:cNvSpPr>
          <p:nvPr/>
        </p:nvSpPr>
        <p:spPr bwMode="auto">
          <a:xfrm>
            <a:off x="5972175" y="5922963"/>
            <a:ext cx="479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latin typeface="Arial" charset="0"/>
              </a:rPr>
              <a:t>(</a:t>
            </a:r>
            <a:r>
              <a:rPr lang="en-US" sz="1000" b="1">
                <a:latin typeface="WinInnwa" charset="0"/>
              </a:rPr>
              <a:t>500</a:t>
            </a:r>
            <a:r>
              <a:rPr lang="en-US" sz="800" b="1">
                <a:latin typeface="Arial" charset="0"/>
              </a:rPr>
              <a:t> B.C.)</a:t>
            </a:r>
            <a:endParaRPr lang="en-US" baseline="-25000">
              <a:latin typeface="Arial" charset="0"/>
            </a:endParaRPr>
          </a:p>
        </p:txBody>
      </p:sp>
      <p:sp>
        <p:nvSpPr>
          <p:cNvPr id="65846" name="Rectangle 312"/>
          <p:cNvSpPr>
            <a:spLocks noChangeArrowheads="1"/>
          </p:cNvSpPr>
          <p:nvPr/>
        </p:nvSpPr>
        <p:spPr bwMode="auto">
          <a:xfrm>
            <a:off x="5983288" y="2211388"/>
            <a:ext cx="5381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latin typeface="Arial" charset="0"/>
              </a:rPr>
              <a:t>(</a:t>
            </a:r>
            <a:r>
              <a:rPr lang="en-US" sz="1000" b="1">
                <a:latin typeface="WinInnwa" charset="0"/>
              </a:rPr>
              <a:t>1000</a:t>
            </a:r>
            <a:r>
              <a:rPr lang="en-US" sz="800" b="1">
                <a:latin typeface="Arial" charset="0"/>
              </a:rPr>
              <a:t> B.C.)</a:t>
            </a:r>
            <a:endParaRPr lang="en-US" baseline="-25000">
              <a:latin typeface="Arial" charset="0"/>
            </a:endParaRPr>
          </a:p>
        </p:txBody>
      </p:sp>
      <p:sp>
        <p:nvSpPr>
          <p:cNvPr id="65847" name="Rectangle 313"/>
          <p:cNvSpPr>
            <a:spLocks noChangeArrowheads="1"/>
          </p:cNvSpPr>
          <p:nvPr/>
        </p:nvSpPr>
        <p:spPr bwMode="auto">
          <a:xfrm>
            <a:off x="3305175" y="3084513"/>
            <a:ext cx="577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latin typeface="Times" charset="0"/>
              </a:rPr>
              <a:t>(</a:t>
            </a:r>
            <a:r>
              <a:rPr lang="en-US" b="1">
                <a:latin typeface="WinInnwa" charset="0"/>
              </a:rPr>
              <a:t>2000 </a:t>
            </a:r>
            <a:r>
              <a:rPr lang="en-US" sz="800" b="1">
                <a:latin typeface="Times" charset="0"/>
              </a:rPr>
              <a:t>B.C.)</a:t>
            </a:r>
            <a:endParaRPr lang="en-US" baseline="-25000">
              <a:latin typeface="Times" charset="0"/>
            </a:endParaRPr>
          </a:p>
        </p:txBody>
      </p:sp>
      <p:sp>
        <p:nvSpPr>
          <p:cNvPr id="65848" name="Freeform 314"/>
          <p:cNvSpPr>
            <a:spLocks/>
          </p:cNvSpPr>
          <p:nvPr/>
        </p:nvSpPr>
        <p:spPr bwMode="auto">
          <a:xfrm>
            <a:off x="5908675" y="6829425"/>
            <a:ext cx="241300" cy="76200"/>
          </a:xfrm>
          <a:custGeom>
            <a:avLst/>
            <a:gdLst>
              <a:gd name="T0" fmla="*/ 383063750 w 152"/>
              <a:gd name="T1" fmla="*/ 120967500 h 48"/>
              <a:gd name="T2" fmla="*/ 0 w 152"/>
              <a:gd name="T3" fmla="*/ 120967500 h 48"/>
              <a:gd name="T4" fmla="*/ 0 w 152"/>
              <a:gd name="T5" fmla="*/ 0 h 48"/>
              <a:gd name="T6" fmla="*/ 0 60000 65536"/>
              <a:gd name="T7" fmla="*/ 0 60000 65536"/>
              <a:gd name="T8" fmla="*/ 0 60000 65536"/>
              <a:gd name="T9" fmla="*/ 0 w 152"/>
              <a:gd name="T10" fmla="*/ 0 h 48"/>
              <a:gd name="T11" fmla="*/ 152 w 15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8">
                <a:moveTo>
                  <a:pt x="15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49" name="Rectangle 315"/>
          <p:cNvSpPr>
            <a:spLocks noChangeArrowheads="1"/>
          </p:cNvSpPr>
          <p:nvPr/>
        </p:nvSpPr>
        <p:spPr bwMode="auto">
          <a:xfrm>
            <a:off x="5254625" y="6910388"/>
            <a:ext cx="5032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i="1">
                <a:latin typeface="WinInnwa" charset="0"/>
              </a:rPr>
              <a:t>toufwm</a:t>
            </a:r>
            <a:endParaRPr lang="en-US" baseline="-25000">
              <a:latin typeface="WinInnwa" charset="0"/>
            </a:endParaRPr>
          </a:p>
        </p:txBody>
      </p:sp>
      <p:sp>
        <p:nvSpPr>
          <p:cNvPr id="65850" name="Text Box 316"/>
          <p:cNvSpPr txBox="1">
            <a:spLocks noChangeArrowheads="1"/>
          </p:cNvSpPr>
          <p:nvPr/>
        </p:nvSpPr>
        <p:spPr bwMode="auto">
          <a:xfrm>
            <a:off x="3625850" y="3352800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Arial" charset="0"/>
              </a:rPr>
              <a:t>AC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851" name="Text Box 317"/>
          <p:cNvSpPr txBox="1">
            <a:spLocks noChangeArrowheads="1"/>
          </p:cNvSpPr>
          <p:nvPr/>
        </p:nvSpPr>
        <p:spPr bwMode="auto">
          <a:xfrm>
            <a:off x="6273800" y="2362200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Arial" charset="0"/>
              </a:rPr>
              <a:t>DC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852" name="Text Box 318"/>
          <p:cNvSpPr txBox="1">
            <a:spLocks noChangeArrowheads="1"/>
          </p:cNvSpPr>
          <p:nvPr/>
        </p:nvSpPr>
        <p:spPr bwMode="auto">
          <a:xfrm>
            <a:off x="6273800" y="3244850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Arial" charset="0"/>
              </a:rPr>
              <a:t>NC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853" name="Text Box 319"/>
          <p:cNvSpPr txBox="1">
            <a:spLocks noChangeArrowheads="1"/>
          </p:cNvSpPr>
          <p:nvPr/>
        </p:nvSpPr>
        <p:spPr bwMode="auto">
          <a:xfrm>
            <a:off x="3644900" y="6832600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Arial" charset="0"/>
              </a:rPr>
              <a:t>LC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854" name="Rectangle 320"/>
          <p:cNvSpPr>
            <a:spLocks noChangeArrowheads="1"/>
          </p:cNvSpPr>
          <p:nvPr/>
        </p:nvSpPr>
        <p:spPr bwMode="auto">
          <a:xfrm>
            <a:off x="5227638" y="6723063"/>
            <a:ext cx="325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a,&amp;I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65855" name="Rectangle 321"/>
          <p:cNvSpPr>
            <a:spLocks noChangeArrowheads="1"/>
          </p:cNvSpPr>
          <p:nvPr/>
        </p:nvSpPr>
        <p:spPr bwMode="auto">
          <a:xfrm>
            <a:off x="5010150" y="2305050"/>
            <a:ext cx="914400" cy="17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5856" name="Rectangle 322"/>
          <p:cNvSpPr>
            <a:spLocks noChangeArrowheads="1"/>
          </p:cNvSpPr>
          <p:nvPr/>
        </p:nvSpPr>
        <p:spPr bwMode="auto">
          <a:xfrm>
            <a:off x="5284788" y="2339975"/>
            <a:ext cx="485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Arial" charset="0"/>
              </a:rPr>
              <a:t>S - D - S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857" name="Line 323"/>
          <p:cNvSpPr>
            <a:spLocks noChangeShapeType="1"/>
          </p:cNvSpPr>
          <p:nvPr/>
        </p:nvSpPr>
        <p:spPr bwMode="auto">
          <a:xfrm>
            <a:off x="5689600" y="2795588"/>
            <a:ext cx="1588" cy="1454150"/>
          </a:xfrm>
          <a:prstGeom prst="line">
            <a:avLst/>
          </a:prstGeom>
          <a:noFill/>
          <a:ln w="4603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58" name="Rectangle 324"/>
          <p:cNvSpPr>
            <a:spLocks noChangeArrowheads="1"/>
          </p:cNvSpPr>
          <p:nvPr/>
        </p:nvSpPr>
        <p:spPr bwMode="auto">
          <a:xfrm>
            <a:off x="5372100" y="3395663"/>
            <a:ext cx="542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Ya&amp;mzufrsm;</a:t>
            </a:r>
            <a:endParaRPr lang="en-US" b="1" baseline="-25000">
              <a:latin typeface="WinInnwa" charset="0"/>
            </a:endParaRPr>
          </a:p>
        </p:txBody>
      </p:sp>
      <p:sp>
        <p:nvSpPr>
          <p:cNvPr id="65859" name="Line 325"/>
          <p:cNvSpPr>
            <a:spLocks noChangeShapeType="1"/>
          </p:cNvSpPr>
          <p:nvPr/>
        </p:nvSpPr>
        <p:spPr bwMode="auto">
          <a:xfrm>
            <a:off x="5084763" y="355282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5860" name="Group 326"/>
          <p:cNvGrpSpPr>
            <a:grpSpLocks/>
          </p:cNvGrpSpPr>
          <p:nvPr/>
        </p:nvGrpSpPr>
        <p:grpSpPr bwMode="auto">
          <a:xfrm>
            <a:off x="819150" y="1223963"/>
            <a:ext cx="992188" cy="1112837"/>
            <a:chOff x="558" y="771"/>
            <a:chExt cx="625" cy="701"/>
          </a:xfrm>
        </p:grpSpPr>
        <p:grpSp>
          <p:nvGrpSpPr>
            <p:cNvPr id="65864" name="Group 327"/>
            <p:cNvGrpSpPr>
              <a:grpSpLocks/>
            </p:cNvGrpSpPr>
            <p:nvPr/>
          </p:nvGrpSpPr>
          <p:grpSpPr bwMode="auto">
            <a:xfrm>
              <a:off x="558" y="771"/>
              <a:ext cx="238" cy="152"/>
              <a:chOff x="206" y="662"/>
              <a:chExt cx="238" cy="152"/>
            </a:xfrm>
          </p:grpSpPr>
          <p:sp>
            <p:nvSpPr>
              <p:cNvPr id="65881" name="AutoShape 328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882" name="Rectangle 329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883" name="Line 330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865" name="Rectangle 331"/>
            <p:cNvSpPr>
              <a:spLocks noChangeArrowheads="1"/>
            </p:cNvSpPr>
            <p:nvPr/>
          </p:nvSpPr>
          <p:spPr bwMode="auto">
            <a:xfrm>
              <a:off x="633" y="1317"/>
              <a:ext cx="14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latin typeface="WinInnwa" charset="0"/>
                </a:rPr>
                <a:t>zef</a:t>
              </a:r>
              <a:r>
                <a:rPr lang="en-US" sz="1500" b="1">
                  <a:latin typeface="Times" charset="0"/>
                </a:rPr>
                <a:t> </a:t>
              </a:r>
              <a:endParaRPr lang="en-US" baseline="-25000">
                <a:latin typeface="Times" charset="0"/>
              </a:endParaRPr>
            </a:p>
          </p:txBody>
        </p:sp>
        <p:sp>
          <p:nvSpPr>
            <p:cNvPr id="65866" name="Rectangle 332"/>
            <p:cNvSpPr>
              <a:spLocks noChangeArrowheads="1"/>
            </p:cNvSpPr>
            <p:nvPr/>
          </p:nvSpPr>
          <p:spPr bwMode="auto">
            <a:xfrm>
              <a:off x="747" y="1317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Times" charset="0"/>
                </a:rPr>
                <a:t>7</a:t>
              </a:r>
              <a:endParaRPr lang="en-US" baseline="-25000">
                <a:latin typeface="Times" charset="0"/>
              </a:endParaRPr>
            </a:p>
          </p:txBody>
        </p:sp>
        <p:sp>
          <p:nvSpPr>
            <p:cNvPr id="65867" name="Line 333"/>
            <p:cNvSpPr>
              <a:spLocks noChangeShapeType="1"/>
            </p:cNvSpPr>
            <p:nvPr/>
          </p:nvSpPr>
          <p:spPr bwMode="auto">
            <a:xfrm>
              <a:off x="749" y="1380"/>
              <a:ext cx="5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68" name="Rectangle 334"/>
            <p:cNvSpPr>
              <a:spLocks noChangeArrowheads="1"/>
            </p:cNvSpPr>
            <p:nvPr/>
          </p:nvSpPr>
          <p:spPr bwMode="auto">
            <a:xfrm>
              <a:off x="804" y="1317"/>
              <a:ext cx="3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Times" charset="0"/>
                </a:rPr>
                <a:t> </a:t>
              </a:r>
              <a:r>
                <a:rPr lang="en-US" sz="1600" b="1">
                  <a:latin typeface="WinInnwa" charset="0"/>
                </a:rPr>
                <a:t>qdwfa,</a:t>
              </a:r>
              <a:endParaRPr lang="en-US" sz="1600" baseline="-25000">
                <a:latin typeface="WinInnwa" charset="0"/>
              </a:endParaRPr>
            </a:p>
          </p:txBody>
        </p:sp>
        <p:grpSp>
          <p:nvGrpSpPr>
            <p:cNvPr id="65869" name="Group 335"/>
            <p:cNvGrpSpPr>
              <a:grpSpLocks/>
            </p:cNvGrpSpPr>
            <p:nvPr/>
          </p:nvGrpSpPr>
          <p:grpSpPr bwMode="auto">
            <a:xfrm>
              <a:off x="654" y="867"/>
              <a:ext cx="238" cy="152"/>
              <a:chOff x="206" y="662"/>
              <a:chExt cx="238" cy="152"/>
            </a:xfrm>
          </p:grpSpPr>
          <p:sp>
            <p:nvSpPr>
              <p:cNvPr id="65878" name="AutoShape 336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879" name="Rectangle 337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880" name="Line 338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870" name="Group 339"/>
            <p:cNvGrpSpPr>
              <a:grpSpLocks/>
            </p:cNvGrpSpPr>
            <p:nvPr/>
          </p:nvGrpSpPr>
          <p:grpSpPr bwMode="auto">
            <a:xfrm>
              <a:off x="580" y="963"/>
              <a:ext cx="238" cy="152"/>
              <a:chOff x="206" y="662"/>
              <a:chExt cx="238" cy="152"/>
            </a:xfrm>
          </p:grpSpPr>
          <p:sp>
            <p:nvSpPr>
              <p:cNvPr id="65875" name="AutoShape 340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876" name="Rectangle 341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877" name="Line 342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871" name="Group 343"/>
            <p:cNvGrpSpPr>
              <a:grpSpLocks/>
            </p:cNvGrpSpPr>
            <p:nvPr/>
          </p:nvGrpSpPr>
          <p:grpSpPr bwMode="auto">
            <a:xfrm>
              <a:off x="775" y="1053"/>
              <a:ext cx="238" cy="152"/>
              <a:chOff x="206" y="662"/>
              <a:chExt cx="238" cy="152"/>
            </a:xfrm>
          </p:grpSpPr>
          <p:sp>
            <p:nvSpPr>
              <p:cNvPr id="65872" name="AutoShape 344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873" name="Rectangle 345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874" name="Line 346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861" name="Rectangle 347"/>
          <p:cNvSpPr>
            <a:spLocks noChangeArrowheads="1"/>
          </p:cNvSpPr>
          <p:nvPr/>
        </p:nvSpPr>
        <p:spPr bwMode="auto">
          <a:xfrm>
            <a:off x="3316288" y="1146175"/>
            <a:ext cx="728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000" b="1">
                <a:latin typeface="WinInnwa" charset="0"/>
              </a:rPr>
              <a:t>tmjA[Hrwdkif;rSDumv</a:t>
            </a:r>
            <a:endParaRPr lang="en-US" sz="1000" baseline="-25000">
              <a:latin typeface="WinInnwa" charset="0"/>
            </a:endParaRPr>
          </a:p>
        </p:txBody>
      </p:sp>
      <p:sp>
        <p:nvSpPr>
          <p:cNvPr id="65862" name="Text Box 348"/>
          <p:cNvSpPr txBox="1">
            <a:spLocks noChangeArrowheads="1"/>
          </p:cNvSpPr>
          <p:nvPr/>
        </p:nvSpPr>
        <p:spPr bwMode="auto">
          <a:xfrm rot="-5400000">
            <a:off x="931069" y="5614194"/>
            <a:ext cx="1627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4000" b="1">
                <a:latin typeface="WinInnwa" charset="0"/>
              </a:rPr>
              <a:t>vlav;OD;</a:t>
            </a:r>
            <a:endParaRPr lang="my-MM" sz="4000" b="1">
              <a:latin typeface="WinInnwa" charset="0"/>
            </a:endParaRPr>
          </a:p>
        </p:txBody>
      </p:sp>
      <p:sp>
        <p:nvSpPr>
          <p:cNvPr id="65863" name="Text Box 349"/>
          <p:cNvSpPr txBox="1">
            <a:spLocks noChangeArrowheads="1"/>
          </p:cNvSpPr>
          <p:nvPr/>
        </p:nvSpPr>
        <p:spPr bwMode="auto">
          <a:xfrm rot="-5400000">
            <a:off x="2925763" y="3022600"/>
            <a:ext cx="3184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4000" b="1">
                <a:latin typeface="WinInnwa" charset="0"/>
              </a:rPr>
              <a:t>vltzGJUtpnf; 3rsdK;</a:t>
            </a:r>
            <a:endParaRPr lang="my-MM" sz="40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AutoShape 2" descr="30%"/>
          <p:cNvSpPr>
            <a:spLocks noChangeArrowheads="1"/>
          </p:cNvSpPr>
          <p:nvPr/>
        </p:nvSpPr>
        <p:spPr bwMode="auto">
          <a:xfrm>
            <a:off x="630238" y="7253288"/>
            <a:ext cx="6316662" cy="10064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576263" y="5599113"/>
            <a:ext cx="6394450" cy="10890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259076" name="AutoShape 4" descr="30%"/>
          <p:cNvSpPr>
            <a:spLocks noChangeArrowheads="1"/>
          </p:cNvSpPr>
          <p:nvPr/>
        </p:nvSpPr>
        <p:spPr bwMode="auto">
          <a:xfrm>
            <a:off x="831850" y="2586038"/>
            <a:ext cx="1616075" cy="1209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59077" name="AutoShape 5" descr="30%"/>
          <p:cNvSpPr>
            <a:spLocks noChangeArrowheads="1"/>
          </p:cNvSpPr>
          <p:nvPr/>
        </p:nvSpPr>
        <p:spPr bwMode="auto">
          <a:xfrm>
            <a:off x="736600" y="4486275"/>
            <a:ext cx="5978525" cy="91122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59078" name="AutoShape 6" descr="30%"/>
          <p:cNvSpPr>
            <a:spLocks noChangeArrowheads="1"/>
          </p:cNvSpPr>
          <p:nvPr/>
        </p:nvSpPr>
        <p:spPr bwMode="auto">
          <a:xfrm>
            <a:off x="5133975" y="2587625"/>
            <a:ext cx="1524000" cy="1209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464300" y="87313"/>
            <a:ext cx="7540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14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419225" y="3133725"/>
            <a:ext cx="5040313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6307138" y="3395663"/>
            <a:ext cx="1587" cy="919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447675" y="1263650"/>
            <a:ext cx="66611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 i="1">
                <a:latin typeface="WinInnwa" charset="0"/>
              </a:rPr>
              <a:t>tmjA[Htm;uwdxm;csuf</a:t>
            </a:r>
          </a:p>
          <a:p>
            <a:pPr algn="ctr"/>
            <a:r>
              <a:rPr lang="en-US" sz="2400" b="1" i="1">
                <a:latin typeface="Helvetica" charset="0"/>
              </a:rPr>
              <a:t>  </a:t>
            </a:r>
            <a:r>
              <a:rPr lang="en-US" sz="2800" b="1" i="1">
                <a:latin typeface="WinInnwa" charset="0"/>
              </a:rPr>
              <a:t>or®musrf;pmazmfjycsuf\ t"duaBum&amp;dk;</a:t>
            </a:r>
          </a:p>
        </p:txBody>
      </p:sp>
      <p:sp>
        <p:nvSpPr>
          <p:cNvPr id="259083" name="Rectangle 11"/>
          <p:cNvSpPr>
            <a:spLocks noChangeArrowheads="1"/>
          </p:cNvSpPr>
          <p:nvPr/>
        </p:nvSpPr>
        <p:spPr bwMode="auto">
          <a:xfrm>
            <a:off x="2239963" y="2724150"/>
            <a:ext cx="2897187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0161" dir="4293903" algn="ctr" rotWithShape="0">
              <a:srgbClr val="CCCCCC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4400" b="1" i="1" dirty="0" err="1">
                <a:latin typeface="WinInnwa" pitchFamily="2" charset="0"/>
                <a:ea typeface="+mn-ea"/>
                <a:cs typeface="+mn-cs"/>
              </a:rPr>
              <a:t>tmjA</a:t>
            </a:r>
            <a:r>
              <a:rPr lang="en-US" sz="4400" b="1" i="1" dirty="0">
                <a:latin typeface="WinInnwa" pitchFamily="2" charset="0"/>
                <a:ea typeface="+mn-ea"/>
                <a:cs typeface="+mn-cs"/>
              </a:rPr>
              <a:t>[H </a:t>
            </a:r>
            <a:r>
              <a:rPr lang="en-US" sz="4400" b="1" i="1" dirty="0" err="1">
                <a:latin typeface="WinInnwa" pitchFamily="2" charset="0"/>
                <a:ea typeface="+mn-ea"/>
                <a:cs typeface="+mn-cs"/>
              </a:rPr>
              <a:t>y#dnmOf</a:t>
            </a:r>
            <a:endParaRPr lang="en-US" sz="4400" b="1" i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812800" y="2679700"/>
            <a:ext cx="15890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tmjA[Htm; ac:,ljcif;</a:t>
            </a:r>
            <a:r>
              <a:rPr lang="en-US" sz="1800" b="1">
                <a:latin typeface="Helvetica" charset="0"/>
              </a:rPr>
              <a:t>         </a:t>
            </a:r>
            <a:r>
              <a:rPr lang="en-US" sz="2000" b="1">
                <a:latin typeface="WinInnwa" charset="0"/>
              </a:rPr>
              <a:t>urÇm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WinInnwa" charset="0"/>
              </a:rPr>
              <a:t>12; 1-3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5081588" y="3382963"/>
            <a:ext cx="1597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latin typeface="Helvetica" charset="0"/>
              </a:rPr>
              <a:t>Gen. 15:9-18</a:t>
            </a: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1012825" y="5045075"/>
            <a:ext cx="16097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600" b="1">
                <a:latin typeface="Helvetica" charset="0"/>
              </a:rPr>
              <a:t> </a:t>
            </a:r>
            <a:r>
              <a:rPr lang="en-US" sz="1600" b="1">
                <a:latin typeface="WinInnwa" charset="0"/>
              </a:rPr>
              <a:t>13;15</a:t>
            </a: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2865438" y="5040313"/>
            <a:ext cx="16113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600" b="1">
                <a:latin typeface="Helvetica" charset="0"/>
              </a:rPr>
              <a:t> </a:t>
            </a:r>
            <a:r>
              <a:rPr lang="en-US" sz="1600" b="1">
                <a:latin typeface="WinInnwa" charset="0"/>
              </a:rPr>
              <a:t>13;14-16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4891088" y="5037138"/>
            <a:ext cx="16097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600" b="1">
                <a:latin typeface="Helvetica" charset="0"/>
              </a:rPr>
              <a:t> </a:t>
            </a:r>
            <a:r>
              <a:rPr lang="en-US" sz="1600" b="1">
                <a:latin typeface="WinInnwa" charset="0"/>
              </a:rPr>
              <a:t>15;9-18</a:t>
            </a:r>
          </a:p>
        </p:txBody>
      </p:sp>
      <p:sp>
        <p:nvSpPr>
          <p:cNvPr id="66577" name="AutoShape 17"/>
          <p:cNvSpPr>
            <a:spLocks noChangeArrowheads="1"/>
          </p:cNvSpPr>
          <p:nvPr/>
        </p:nvSpPr>
        <p:spPr bwMode="auto">
          <a:xfrm>
            <a:off x="660400" y="5681663"/>
            <a:ext cx="6226175" cy="93186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5376863" y="5816600"/>
            <a:ext cx="1816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400" b="1" i="1">
                <a:latin typeface="Helvetica" charset="0"/>
              </a:rPr>
              <a:t>__________</a:t>
            </a: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5310188" y="6162675"/>
            <a:ext cx="17414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400" b="1">
                <a:latin typeface="Helvetica" charset="0"/>
              </a:rPr>
              <a:t>Gen ___:___</a:t>
            </a: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1165225" y="8313738"/>
            <a:ext cx="498633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 i="1">
                <a:latin typeface="WinInnwa" charset="0"/>
              </a:rPr>
              <a:t>jynf.pHkjyD;jzpfaom y#dnmOfcGJrsm;</a:t>
            </a:r>
          </a:p>
        </p:txBody>
      </p:sp>
      <p:sp>
        <p:nvSpPr>
          <p:cNvPr id="66581" name="AutoShape 21"/>
          <p:cNvSpPr>
            <a:spLocks noChangeArrowheads="1"/>
          </p:cNvSpPr>
          <p:nvPr/>
        </p:nvSpPr>
        <p:spPr bwMode="auto">
          <a:xfrm>
            <a:off x="1384300" y="6770688"/>
            <a:ext cx="469900" cy="3698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82" name="AutoShape 22"/>
          <p:cNvSpPr>
            <a:spLocks noChangeArrowheads="1"/>
          </p:cNvSpPr>
          <p:nvPr/>
        </p:nvSpPr>
        <p:spPr bwMode="auto">
          <a:xfrm>
            <a:off x="5688013" y="6753225"/>
            <a:ext cx="469900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83" name="AutoShape 23"/>
          <p:cNvSpPr>
            <a:spLocks noChangeArrowheads="1"/>
          </p:cNvSpPr>
          <p:nvPr/>
        </p:nvSpPr>
        <p:spPr bwMode="auto">
          <a:xfrm>
            <a:off x="3400425" y="6769100"/>
            <a:ext cx="469900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84" name="AutoShape 24"/>
          <p:cNvSpPr>
            <a:spLocks noChangeArrowheads="1"/>
          </p:cNvSpPr>
          <p:nvPr/>
        </p:nvSpPr>
        <p:spPr bwMode="auto">
          <a:xfrm>
            <a:off x="265113" y="3059113"/>
            <a:ext cx="236537" cy="242887"/>
          </a:xfrm>
          <a:custGeom>
            <a:avLst/>
            <a:gdLst>
              <a:gd name="T0" fmla="*/ 21274116 w 21600"/>
              <a:gd name="T1" fmla="*/ 0 h 21600"/>
              <a:gd name="T2" fmla="*/ 0 w 21600"/>
              <a:gd name="T3" fmla="*/ 15355968 h 21600"/>
              <a:gd name="T4" fmla="*/ 21274116 w 21600"/>
              <a:gd name="T5" fmla="*/ 30711802 h 21600"/>
              <a:gd name="T6" fmla="*/ 28365451 w 21600"/>
              <a:gd name="T7" fmla="*/ 1535596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85" name="AutoShape 25"/>
          <p:cNvSpPr>
            <a:spLocks noChangeArrowheads="1"/>
          </p:cNvSpPr>
          <p:nvPr/>
        </p:nvSpPr>
        <p:spPr bwMode="auto">
          <a:xfrm>
            <a:off x="265113" y="4800600"/>
            <a:ext cx="236537" cy="242888"/>
          </a:xfrm>
          <a:custGeom>
            <a:avLst/>
            <a:gdLst>
              <a:gd name="T0" fmla="*/ 21274116 w 21600"/>
              <a:gd name="T1" fmla="*/ 0 h 21600"/>
              <a:gd name="T2" fmla="*/ 0 w 21600"/>
              <a:gd name="T3" fmla="*/ 15356088 h 21600"/>
              <a:gd name="T4" fmla="*/ 21274116 w 21600"/>
              <a:gd name="T5" fmla="*/ 30712187 h 21600"/>
              <a:gd name="T6" fmla="*/ 28365451 w 21600"/>
              <a:gd name="T7" fmla="*/ 153560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86" name="AutoShape 26"/>
          <p:cNvSpPr>
            <a:spLocks noChangeArrowheads="1"/>
          </p:cNvSpPr>
          <p:nvPr/>
        </p:nvSpPr>
        <p:spPr bwMode="auto">
          <a:xfrm>
            <a:off x="266700" y="7526338"/>
            <a:ext cx="236538" cy="242887"/>
          </a:xfrm>
          <a:custGeom>
            <a:avLst/>
            <a:gdLst>
              <a:gd name="T0" fmla="*/ 21274304 w 21600"/>
              <a:gd name="T1" fmla="*/ 0 h 21600"/>
              <a:gd name="T2" fmla="*/ 0 w 21600"/>
              <a:gd name="T3" fmla="*/ 15355968 h 21600"/>
              <a:gd name="T4" fmla="*/ 21274304 w 21600"/>
              <a:gd name="T5" fmla="*/ 30711802 h 21600"/>
              <a:gd name="T6" fmla="*/ 28365812 w 21600"/>
              <a:gd name="T7" fmla="*/ 1535596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87" name="AutoShape 27"/>
          <p:cNvSpPr>
            <a:spLocks noChangeArrowheads="1"/>
          </p:cNvSpPr>
          <p:nvPr/>
        </p:nvSpPr>
        <p:spPr bwMode="auto">
          <a:xfrm>
            <a:off x="5087938" y="5794375"/>
            <a:ext cx="1628775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88" name="AutoShape 28"/>
          <p:cNvSpPr>
            <a:spLocks noChangeArrowheads="1"/>
          </p:cNvSpPr>
          <p:nvPr/>
        </p:nvSpPr>
        <p:spPr bwMode="auto">
          <a:xfrm>
            <a:off x="2838450" y="5794375"/>
            <a:ext cx="1835150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2816225" y="6151563"/>
            <a:ext cx="1762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WinInnwa" charset="0"/>
              </a:rPr>
              <a:t>12;2</a:t>
            </a:r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5070475" y="6134100"/>
            <a:ext cx="1762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WinInnwa" charset="0"/>
              </a:rPr>
              <a:t>12;3</a:t>
            </a:r>
          </a:p>
        </p:txBody>
      </p:sp>
      <p:sp>
        <p:nvSpPr>
          <p:cNvPr id="66591" name="Rectangle 31"/>
          <p:cNvSpPr>
            <a:spLocks noChangeArrowheads="1"/>
          </p:cNvSpPr>
          <p:nvPr/>
        </p:nvSpPr>
        <p:spPr bwMode="auto">
          <a:xfrm>
            <a:off x="263525" y="3994150"/>
            <a:ext cx="68500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 i="1">
                <a:latin typeface="WinInnwa" charset="0"/>
              </a:rPr>
              <a:t>tmjA[Hy#dnmOf\ xl;jcm;aomtaBumif;tcsufrsm;</a:t>
            </a:r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 flipH="1">
            <a:off x="2640013" y="46974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 flipH="1">
            <a:off x="4675188" y="46974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4" name="AutoShape 37"/>
          <p:cNvSpPr>
            <a:spLocks noChangeArrowheads="1"/>
          </p:cNvSpPr>
          <p:nvPr/>
        </p:nvSpPr>
        <p:spPr bwMode="auto">
          <a:xfrm>
            <a:off x="266700" y="6027738"/>
            <a:ext cx="236538" cy="242887"/>
          </a:xfrm>
          <a:custGeom>
            <a:avLst/>
            <a:gdLst>
              <a:gd name="T0" fmla="*/ 21274304 w 21600"/>
              <a:gd name="T1" fmla="*/ 0 h 21600"/>
              <a:gd name="T2" fmla="*/ 0 w 21600"/>
              <a:gd name="T3" fmla="*/ 15355968 h 21600"/>
              <a:gd name="T4" fmla="*/ 21274304 w 21600"/>
              <a:gd name="T5" fmla="*/ 30711802 h 21600"/>
              <a:gd name="T6" fmla="*/ 28365812 w 21600"/>
              <a:gd name="T7" fmla="*/ 1535596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95" name="AutoShape 40"/>
          <p:cNvSpPr>
            <a:spLocks noChangeArrowheads="1"/>
          </p:cNvSpPr>
          <p:nvPr/>
        </p:nvSpPr>
        <p:spPr bwMode="auto">
          <a:xfrm>
            <a:off x="754063" y="5816600"/>
            <a:ext cx="1816100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96" name="Rectangle 41"/>
          <p:cNvSpPr>
            <a:spLocks noChangeArrowheads="1"/>
          </p:cNvSpPr>
          <p:nvPr/>
        </p:nvSpPr>
        <p:spPr bwMode="auto">
          <a:xfrm>
            <a:off x="768350" y="6167438"/>
            <a:ext cx="1762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WinInnwa" charset="0"/>
              </a:rPr>
              <a:t>12;1</a:t>
            </a:r>
          </a:p>
        </p:txBody>
      </p:sp>
      <p:sp>
        <p:nvSpPr>
          <p:cNvPr id="66597" name="Rectangle 44"/>
          <p:cNvSpPr>
            <a:spLocks noChangeArrowheads="1"/>
          </p:cNvSpPr>
          <p:nvPr/>
        </p:nvSpPr>
        <p:spPr bwMode="auto">
          <a:xfrm>
            <a:off x="274638" y="5846763"/>
            <a:ext cx="27035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e,fajr</a:t>
            </a:r>
          </a:p>
        </p:txBody>
      </p:sp>
      <p:sp>
        <p:nvSpPr>
          <p:cNvPr id="66598" name="Rectangle 45"/>
          <p:cNvSpPr>
            <a:spLocks noChangeArrowheads="1"/>
          </p:cNvSpPr>
          <p:nvPr/>
        </p:nvSpPr>
        <p:spPr bwMode="auto">
          <a:xfrm>
            <a:off x="4546600" y="2795588"/>
            <a:ext cx="2703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y#dnmOf</a:t>
            </a:r>
          </a:p>
        </p:txBody>
      </p:sp>
      <p:sp>
        <p:nvSpPr>
          <p:cNvPr id="66599" name="Rectangle 46"/>
          <p:cNvSpPr>
            <a:spLocks noChangeArrowheads="1"/>
          </p:cNvSpPr>
          <p:nvPr/>
        </p:nvSpPr>
        <p:spPr bwMode="auto">
          <a:xfrm>
            <a:off x="690563" y="4686300"/>
            <a:ext cx="21574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xm0&amp;</a:t>
            </a:r>
          </a:p>
        </p:txBody>
      </p:sp>
      <p:sp>
        <p:nvSpPr>
          <p:cNvPr id="66600" name="Rectangle 47"/>
          <p:cNvSpPr>
            <a:spLocks noChangeArrowheads="1"/>
          </p:cNvSpPr>
          <p:nvPr/>
        </p:nvSpPr>
        <p:spPr bwMode="auto">
          <a:xfrm>
            <a:off x="2613025" y="4718050"/>
            <a:ext cx="21574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vufawGUtrSefjzpfjcif;</a:t>
            </a:r>
          </a:p>
        </p:txBody>
      </p:sp>
      <p:sp>
        <p:nvSpPr>
          <p:cNvPr id="66601" name="Rectangle 48"/>
          <p:cNvSpPr>
            <a:spLocks noChangeArrowheads="1"/>
          </p:cNvSpPr>
          <p:nvPr/>
        </p:nvSpPr>
        <p:spPr bwMode="auto">
          <a:xfrm>
            <a:off x="4494213" y="4462463"/>
            <a:ext cx="23574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tajctaeay:wGif rrlwnfjcif;</a:t>
            </a:r>
          </a:p>
        </p:txBody>
      </p:sp>
      <p:sp>
        <p:nvSpPr>
          <p:cNvPr id="66602" name="Rectangle 50"/>
          <p:cNvSpPr>
            <a:spLocks noChangeArrowheads="1"/>
          </p:cNvSpPr>
          <p:nvPr/>
        </p:nvSpPr>
        <p:spPr bwMode="auto">
          <a:xfrm>
            <a:off x="4578350" y="5856288"/>
            <a:ext cx="27035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aumif;BuD;</a:t>
            </a:r>
          </a:p>
        </p:txBody>
      </p:sp>
      <p:sp>
        <p:nvSpPr>
          <p:cNvPr id="66603" name="Rectangle 51"/>
          <p:cNvSpPr>
            <a:spLocks noChangeArrowheads="1"/>
          </p:cNvSpPr>
          <p:nvPr/>
        </p:nvSpPr>
        <p:spPr bwMode="auto">
          <a:xfrm>
            <a:off x="2430463" y="5867400"/>
            <a:ext cx="27035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trsdK;tEG,f</a:t>
            </a:r>
          </a:p>
        </p:txBody>
      </p:sp>
      <p:sp>
        <p:nvSpPr>
          <p:cNvPr id="66604" name="Rectangle 52"/>
          <p:cNvSpPr>
            <a:spLocks noChangeArrowheads="1"/>
          </p:cNvSpPr>
          <p:nvPr/>
        </p:nvSpPr>
        <p:spPr bwMode="auto">
          <a:xfrm>
            <a:off x="696913" y="7500938"/>
            <a:ext cx="1879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latin typeface="WinInnwa" charset="0"/>
              </a:rPr>
              <a:t>y#dnmOf</a:t>
            </a:r>
          </a:p>
        </p:txBody>
      </p:sp>
      <p:sp>
        <p:nvSpPr>
          <p:cNvPr id="66605" name="Rectangle 53"/>
          <p:cNvSpPr>
            <a:spLocks noChangeArrowheads="1"/>
          </p:cNvSpPr>
          <p:nvPr/>
        </p:nvSpPr>
        <p:spPr bwMode="auto">
          <a:xfrm>
            <a:off x="2743200" y="7597775"/>
            <a:ext cx="17621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latin typeface="WinInnwa" charset="0"/>
              </a:rPr>
              <a:t>y#dnmOf</a:t>
            </a:r>
          </a:p>
        </p:txBody>
      </p:sp>
      <p:sp>
        <p:nvSpPr>
          <p:cNvPr id="66606" name="Rectangle 54"/>
          <p:cNvSpPr>
            <a:spLocks noChangeArrowheads="1"/>
          </p:cNvSpPr>
          <p:nvPr/>
        </p:nvSpPr>
        <p:spPr bwMode="auto">
          <a:xfrm>
            <a:off x="728663" y="7958138"/>
            <a:ext cx="177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>
                <a:latin typeface="WinInnwa" charset="0"/>
              </a:rPr>
              <a:t>w&amp;m; </a:t>
            </a:r>
            <a:r>
              <a:rPr lang="en-US" sz="1400" b="1">
                <a:latin typeface="WinInnwa" charset="0"/>
              </a:rPr>
              <a:t>30;1-10    </a:t>
            </a:r>
            <a:r>
              <a:rPr lang="en-US" sz="1400" b="1">
                <a:latin typeface="Helvetica" charset="0"/>
              </a:rPr>
              <a:t>      </a:t>
            </a:r>
          </a:p>
        </p:txBody>
      </p:sp>
      <p:sp>
        <p:nvSpPr>
          <p:cNvPr id="66607" name="Rectangle 55"/>
          <p:cNvSpPr>
            <a:spLocks noChangeArrowheads="1"/>
          </p:cNvSpPr>
          <p:nvPr/>
        </p:nvSpPr>
        <p:spPr bwMode="auto">
          <a:xfrm>
            <a:off x="2703513" y="7942263"/>
            <a:ext cx="18907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>
                <a:latin typeface="WinInnwa" charset="0"/>
              </a:rPr>
              <a:t>2"r</a:t>
            </a:r>
            <a:r>
              <a:rPr lang="en-US" sz="1400" b="1">
                <a:latin typeface="WinInnwa" charset="0"/>
              </a:rPr>
              <a:t>¨</a:t>
            </a:r>
            <a:r>
              <a:rPr lang="en-US" sz="1400" b="1">
                <a:latin typeface="MS Shell Dlg" charset="0"/>
              </a:rPr>
              <a:t> </a:t>
            </a:r>
            <a:r>
              <a:rPr lang="en-US" sz="1600" b="1">
                <a:latin typeface="WinInnwa" charset="0"/>
              </a:rPr>
              <a:t>7;14-16</a:t>
            </a:r>
          </a:p>
        </p:txBody>
      </p:sp>
      <p:sp>
        <p:nvSpPr>
          <p:cNvPr id="66608" name="Rectangle 56"/>
          <p:cNvSpPr>
            <a:spLocks noChangeArrowheads="1"/>
          </p:cNvSpPr>
          <p:nvPr/>
        </p:nvSpPr>
        <p:spPr bwMode="auto">
          <a:xfrm>
            <a:off x="5059363" y="7958138"/>
            <a:ext cx="1665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>
                <a:latin typeface="WinInnwa" charset="0"/>
              </a:rPr>
              <a:t>a,&amp;rd 31;31-34</a:t>
            </a:r>
          </a:p>
        </p:txBody>
      </p:sp>
      <p:sp>
        <p:nvSpPr>
          <p:cNvPr id="66609" name="Line 59"/>
          <p:cNvSpPr>
            <a:spLocks noChangeShapeType="1"/>
          </p:cNvSpPr>
          <p:nvPr/>
        </p:nvSpPr>
        <p:spPr bwMode="auto">
          <a:xfrm flipH="1">
            <a:off x="4662488" y="7419975"/>
            <a:ext cx="0" cy="515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10" name="Line 60"/>
          <p:cNvSpPr>
            <a:spLocks noChangeShapeType="1"/>
          </p:cNvSpPr>
          <p:nvPr/>
        </p:nvSpPr>
        <p:spPr bwMode="auto">
          <a:xfrm flipH="1">
            <a:off x="2622550" y="74279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11" name="Rectangle 62"/>
          <p:cNvSpPr>
            <a:spLocks noChangeArrowheads="1"/>
          </p:cNvSpPr>
          <p:nvPr/>
        </p:nvSpPr>
        <p:spPr bwMode="auto">
          <a:xfrm>
            <a:off x="5040313" y="7597775"/>
            <a:ext cx="17129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latin typeface="WinInnwa" charset="0"/>
              </a:rPr>
              <a:t>y#dnmOf</a:t>
            </a:r>
          </a:p>
        </p:txBody>
      </p:sp>
      <p:sp>
        <p:nvSpPr>
          <p:cNvPr id="66612" name="Rectangle 63"/>
          <p:cNvSpPr>
            <a:spLocks noChangeArrowheads="1"/>
          </p:cNvSpPr>
          <p:nvPr/>
        </p:nvSpPr>
        <p:spPr bwMode="auto">
          <a:xfrm>
            <a:off x="784225" y="7232650"/>
            <a:ext cx="16144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e,fajr</a:t>
            </a:r>
            <a:endParaRPr lang="en-US" sz="2000" b="1">
              <a:latin typeface="Capitals" charset="0"/>
            </a:endParaRPr>
          </a:p>
        </p:txBody>
      </p:sp>
      <p:sp>
        <p:nvSpPr>
          <p:cNvPr id="66613" name="Rectangle 64"/>
          <p:cNvSpPr>
            <a:spLocks noChangeArrowheads="1"/>
          </p:cNvSpPr>
          <p:nvPr/>
        </p:nvSpPr>
        <p:spPr bwMode="auto">
          <a:xfrm>
            <a:off x="2630488" y="7280275"/>
            <a:ext cx="190023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'g0d'f</a:t>
            </a:r>
          </a:p>
        </p:txBody>
      </p:sp>
      <p:sp>
        <p:nvSpPr>
          <p:cNvPr id="66614" name="Rectangle 65"/>
          <p:cNvSpPr>
            <a:spLocks noChangeArrowheads="1"/>
          </p:cNvSpPr>
          <p:nvPr/>
        </p:nvSpPr>
        <p:spPr bwMode="auto">
          <a:xfrm>
            <a:off x="4810125" y="7300913"/>
            <a:ext cx="19002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topfaom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6580188" y="87313"/>
            <a:ext cx="754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33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03250" y="942975"/>
            <a:ext cx="63690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i="1">
                <a:latin typeface="WinInnwa" charset="0"/>
              </a:rPr>
              <a:t>usrf;pmtzGif.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15900" y="6507163"/>
            <a:ext cx="70262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i="1">
                <a:latin typeface="WinInnwa" charset="0"/>
              </a:rPr>
              <a:t>"r®a[mif;ESif."r®opfusrf;wdkU\vkyfaqmifcsufrsm;tm;cdkif;ESdKif;azmfjycsuf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800" b="1" u="sng">
                <a:latin typeface="WinInnwa" charset="0"/>
              </a:rPr>
              <a:t>ynwf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800" b="1">
                <a:latin typeface="WinInnwa" charset="0"/>
              </a:rPr>
              <a:t>(1) </a:t>
            </a:r>
            <a:r>
              <a:rPr lang="en-US" sz="1800" b="1" u="sng">
                <a:latin typeface="WinInnwa" charset="0"/>
              </a:rPr>
              <a:t>c&amp;pf0ifusrf;</a:t>
            </a:r>
            <a:r>
              <a:rPr lang="en-US" sz="1800" b="1">
                <a:latin typeface="WinInnwa" charset="0"/>
              </a:rPr>
              <a:t> (5)</a:t>
            </a:r>
            <a:r>
              <a:rPr lang="en-US" sz="1400" b="1">
                <a:latin typeface="Helvetica" charset="0"/>
              </a:rPr>
              <a:t>                                                                                  </a:t>
            </a:r>
            <a:r>
              <a:rPr lang="en-US" sz="1800" b="1">
                <a:latin typeface="WinInnwa" charset="0"/>
              </a:rPr>
              <a:t>ordkif;aBumif;\usqif;jcif;rSvTwfajrmufjcif;taBumi;a&amp;;om;xm;onf/</a:t>
            </a:r>
            <a:r>
              <a:rPr lang="en-US" sz="1400" b="1">
                <a:latin typeface="Helvetica" charset="0"/>
              </a:rPr>
              <a:t>                                                                                    </a:t>
            </a:r>
            <a:r>
              <a:rPr lang="en-US" sz="1400" b="1" u="sng">
                <a:latin typeface="WinInnwa" charset="0"/>
              </a:rPr>
              <a:t>ordkif;jzpfpOf</a:t>
            </a:r>
            <a:r>
              <a:rPr lang="en-US" sz="1400" b="1">
                <a:latin typeface="Helvetica" charset="0"/>
              </a:rPr>
              <a:t> (</a:t>
            </a:r>
            <a:r>
              <a:rPr lang="en-US" sz="1400" b="1">
                <a:latin typeface="WinInnwa" charset="0"/>
              </a:rPr>
              <a:t>2</a:t>
            </a:r>
            <a:r>
              <a:rPr lang="en-US" sz="1400" b="1">
                <a:latin typeface="Helvetica" charset="0"/>
              </a:rPr>
              <a:t>) </a:t>
            </a:r>
            <a:r>
              <a:rPr lang="en-US" sz="1400" b="1">
                <a:latin typeface="WinInnwa" charset="0"/>
              </a:rPr>
              <a:t>ESif.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 u="sng">
                <a:latin typeface="WinInnwa" charset="0"/>
              </a:rPr>
              <a:t>vkyfaqmifrI</a:t>
            </a:r>
            <a:r>
              <a:rPr lang="en-US" sz="1400" b="1">
                <a:latin typeface="Helvetica" charset="0"/>
              </a:rPr>
              <a:t>(</a:t>
            </a:r>
            <a:r>
              <a:rPr lang="en-US" sz="1400" b="1">
                <a:latin typeface="WinInnwa" charset="0"/>
              </a:rPr>
              <a:t>6)xHk;wef;tpOftvmwdk;wufajymif;vJrIudk azmfjyjyD;?</a:t>
            </a:r>
            <a:r>
              <a:rPr lang="en-US" sz="1400" b="1">
                <a:latin typeface="Helvetica" charset="0"/>
              </a:rPr>
              <a:t>                                                          </a:t>
            </a:r>
            <a:r>
              <a:rPr lang="en-US" sz="1400" b="1">
                <a:latin typeface="WinInnwa" charset="0"/>
              </a:rPr>
              <a:t>pmpOfa&amp;;om;rIjyD;ajrSmufap&amp;ef vIHUaqmfay;onf/</a:t>
            </a:r>
            <a:r>
              <a:rPr lang="en-US" sz="1400" b="1">
                <a:latin typeface="Helvetica" charset="0"/>
              </a:rPr>
              <a:t>                                                                          </a:t>
            </a:r>
            <a:r>
              <a:rPr lang="en-US" sz="1400" b="1">
                <a:latin typeface="WinInnwa" charset="0"/>
              </a:rPr>
              <a:t>           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>
                <a:latin typeface="WinInnwa" charset="0"/>
              </a:rPr>
              <a:t>pmayqefaomusrf;rsm; </a:t>
            </a:r>
            <a:r>
              <a:rPr lang="en-US" sz="1400" b="1">
                <a:latin typeface="Helvetica" charset="0"/>
              </a:rPr>
              <a:t>(</a:t>
            </a:r>
            <a:r>
              <a:rPr lang="en-US" sz="1400" b="1">
                <a:latin typeface="WinInnwa" charset="0"/>
              </a:rPr>
              <a:t>3</a:t>
            </a:r>
            <a:r>
              <a:rPr lang="en-US" sz="1400" b="1">
                <a:latin typeface="Helvetica" charset="0"/>
              </a:rPr>
              <a:t>) </a:t>
            </a:r>
            <a:r>
              <a:rPr lang="en-US" sz="1400" b="1">
                <a:latin typeface="WinInnwa" charset="0"/>
              </a:rPr>
              <a:t>ESif.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 u="sng">
                <a:latin typeface="WinInnwa" charset="0"/>
              </a:rPr>
              <a:t>a&amp;;ay;pmrsm;</a:t>
            </a:r>
            <a:r>
              <a:rPr lang="en-US" sz="1400" b="1">
                <a:latin typeface="Helvetica" charset="0"/>
              </a:rPr>
              <a:t> (</a:t>
            </a:r>
            <a:r>
              <a:rPr lang="en-US" sz="1400" b="1">
                <a:latin typeface="WinInnwa" charset="0"/>
              </a:rPr>
              <a:t>7</a:t>
            </a:r>
            <a:r>
              <a:rPr lang="en-US" sz="1400" b="1">
                <a:latin typeface="Helvetica" charset="0"/>
              </a:rPr>
              <a:t>),                                                                             </a:t>
            </a:r>
            <a:r>
              <a:rPr lang="en-US" sz="1400" b="1">
                <a:latin typeface="WinInnwa" charset="0"/>
              </a:rPr>
              <a:t>xdka&amp;;om;rIESpfckwdkUonf usrf;pmwtkyfvHk;\a&amp;;om;rIrsm;ESif. uGJjym;jcm;em;onf/</a:t>
            </a:r>
            <a:r>
              <a:rPr lang="en-US" sz="1400" b="1">
                <a:latin typeface="Helvetica" charset="0"/>
              </a:rPr>
              <a:t>                                                            </a:t>
            </a:r>
            <a:r>
              <a:rPr lang="en-US" sz="1400" b="1">
                <a:latin typeface="WinInnwa" charset="0"/>
              </a:rPr>
              <a:t>ya&amp;mzufta&amp;;tom;rsm; </a:t>
            </a:r>
            <a:r>
              <a:rPr lang="en-US" sz="1400" b="1">
                <a:latin typeface="Helvetica" charset="0"/>
              </a:rPr>
              <a:t>(</a:t>
            </a:r>
            <a:r>
              <a:rPr lang="en-US" sz="1400" b="1">
                <a:latin typeface="WinInnwa" charset="0"/>
              </a:rPr>
              <a:t>4</a:t>
            </a:r>
            <a:r>
              <a:rPr lang="en-US" sz="1400" b="1">
                <a:latin typeface="Helvetica" charset="0"/>
              </a:rPr>
              <a:t>) </a:t>
            </a:r>
            <a:r>
              <a:rPr lang="en-US" sz="1400" b="1">
                <a:latin typeface="WinInnwa" charset="0"/>
              </a:rPr>
              <a:t>ESif.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 u="sng">
                <a:latin typeface="WinInnwa" charset="0"/>
              </a:rPr>
              <a:t>Asm'dwfazmfjyrIusrf;rsm;</a:t>
            </a:r>
            <a:r>
              <a:rPr lang="en-US" sz="1400" b="1">
                <a:latin typeface="Helvetica" charset="0"/>
              </a:rPr>
              <a:t> (</a:t>
            </a:r>
            <a:r>
              <a:rPr lang="en-US" sz="1400" b="1">
                <a:latin typeface="WinInnwa" charset="0"/>
              </a:rPr>
              <a:t>8</a:t>
            </a:r>
            <a:r>
              <a:rPr lang="en-US" sz="1400" b="1">
                <a:latin typeface="Helvetica" charset="0"/>
              </a:rPr>
              <a:t>).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478088" y="6192838"/>
            <a:ext cx="2608262" cy="382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pic>
        <p:nvPicPr>
          <p:cNvPr id="67590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455863"/>
            <a:ext cx="499427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665538" y="5640388"/>
            <a:ext cx="1830387" cy="612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4016375" y="2270125"/>
            <a:ext cx="290513" cy="436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4114800" y="2457450"/>
            <a:ext cx="303213" cy="454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4824413" y="2649538"/>
            <a:ext cx="90487" cy="484187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4713288" y="2720975"/>
            <a:ext cx="320675" cy="1047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989013" y="2570163"/>
            <a:ext cx="15605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2895600" y="2339975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2870200" y="2930525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2830513" y="2357438"/>
            <a:ext cx="1617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t"du&amp;nf&amp;G,fcsuf</a:t>
            </a:r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5545138" y="2598738"/>
            <a:ext cx="1390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890588" y="322897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>
            <a:off x="5651500" y="3190875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628650" y="362743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>
            <a:off x="5748338" y="3592513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525463" y="421322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5864225" y="4170363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968375" y="5803900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>
            <a:off x="5786438" y="5884863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>
            <a:off x="2049463" y="6259513"/>
            <a:ext cx="1231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336550" y="2378075"/>
            <a:ext cx="7810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D(OT)</a:t>
            </a: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4865688" y="2382838"/>
            <a:ext cx="762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D(NT)</a:t>
            </a:r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>
            <a:off x="2663825" y="1793875"/>
            <a:ext cx="2190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A</a:t>
            </a:r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2663825" y="2132013"/>
            <a:ext cx="2413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B</a:t>
            </a: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2660650" y="2409825"/>
            <a:ext cx="231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C</a:t>
            </a: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274638" y="2967038"/>
            <a:ext cx="8604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E(OT)</a:t>
            </a:r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5043488" y="2949575"/>
            <a:ext cx="8445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E(NT)</a:t>
            </a:r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5135563" y="3348038"/>
            <a:ext cx="881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F(NT)</a:t>
            </a: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5254625" y="3973513"/>
            <a:ext cx="8810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G(NT)</a:t>
            </a:r>
          </a:p>
        </p:txBody>
      </p:sp>
      <p:sp>
        <p:nvSpPr>
          <p:cNvPr id="67619" name="Rectangle 35"/>
          <p:cNvSpPr>
            <a:spLocks noChangeArrowheads="1"/>
          </p:cNvSpPr>
          <p:nvPr/>
        </p:nvSpPr>
        <p:spPr bwMode="auto">
          <a:xfrm>
            <a:off x="284163" y="3376613"/>
            <a:ext cx="827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F(OT)</a:t>
            </a:r>
          </a:p>
        </p:txBody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263525" y="3944938"/>
            <a:ext cx="795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G(OT)</a:t>
            </a:r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315913" y="5597525"/>
            <a:ext cx="844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H(OT)</a:t>
            </a:r>
          </a:p>
        </p:txBody>
      </p:sp>
      <p:sp>
        <p:nvSpPr>
          <p:cNvPr id="67622" name="Rectangle 38"/>
          <p:cNvSpPr>
            <a:spLocks noChangeArrowheads="1"/>
          </p:cNvSpPr>
          <p:nvPr/>
        </p:nvSpPr>
        <p:spPr bwMode="auto">
          <a:xfrm>
            <a:off x="5513388" y="5634038"/>
            <a:ext cx="91281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H(NT)</a:t>
            </a:r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1724025" y="5997575"/>
            <a:ext cx="946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I(OT)</a:t>
            </a:r>
          </a:p>
        </p:txBody>
      </p: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3681413" y="5800725"/>
            <a:ext cx="2587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J</a:t>
            </a:r>
          </a:p>
        </p:txBody>
      </p:sp>
      <p:sp>
        <p:nvSpPr>
          <p:cNvPr id="67625" name="Line 41"/>
          <p:cNvSpPr>
            <a:spLocks noChangeShapeType="1"/>
          </p:cNvSpPr>
          <p:nvPr/>
        </p:nvSpPr>
        <p:spPr bwMode="auto">
          <a:xfrm>
            <a:off x="1866900" y="5262563"/>
            <a:ext cx="1117600" cy="4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6" name="Line 42"/>
          <p:cNvSpPr>
            <a:spLocks noChangeShapeType="1"/>
          </p:cNvSpPr>
          <p:nvPr/>
        </p:nvSpPr>
        <p:spPr bwMode="auto">
          <a:xfrm>
            <a:off x="2068513" y="4681538"/>
            <a:ext cx="1035050" cy="395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7" name="Line 43"/>
          <p:cNvSpPr>
            <a:spLocks noChangeShapeType="1"/>
          </p:cNvSpPr>
          <p:nvPr/>
        </p:nvSpPr>
        <p:spPr bwMode="auto">
          <a:xfrm>
            <a:off x="2530475" y="4124325"/>
            <a:ext cx="774700" cy="839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8" name="Line 44"/>
          <p:cNvSpPr>
            <a:spLocks noChangeShapeType="1"/>
          </p:cNvSpPr>
          <p:nvPr/>
        </p:nvSpPr>
        <p:spPr bwMode="auto">
          <a:xfrm>
            <a:off x="3300413" y="3856038"/>
            <a:ext cx="300037" cy="1163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9" name="Line 45"/>
          <p:cNvSpPr>
            <a:spLocks noChangeShapeType="1"/>
          </p:cNvSpPr>
          <p:nvPr/>
        </p:nvSpPr>
        <p:spPr bwMode="auto">
          <a:xfrm flipH="1">
            <a:off x="3976688" y="4100513"/>
            <a:ext cx="639762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0" name="Line 46"/>
          <p:cNvSpPr>
            <a:spLocks noChangeShapeType="1"/>
          </p:cNvSpPr>
          <p:nvPr/>
        </p:nvSpPr>
        <p:spPr bwMode="auto">
          <a:xfrm flipH="1">
            <a:off x="4165600" y="4391025"/>
            <a:ext cx="865188" cy="573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1" name="Line 47"/>
          <p:cNvSpPr>
            <a:spLocks noChangeShapeType="1"/>
          </p:cNvSpPr>
          <p:nvPr/>
        </p:nvSpPr>
        <p:spPr bwMode="auto">
          <a:xfrm flipV="1">
            <a:off x="4235450" y="4927600"/>
            <a:ext cx="1223963" cy="257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2" name="Line 48"/>
          <p:cNvSpPr>
            <a:spLocks noChangeShapeType="1"/>
          </p:cNvSpPr>
          <p:nvPr/>
        </p:nvSpPr>
        <p:spPr bwMode="auto">
          <a:xfrm flipV="1">
            <a:off x="4365625" y="5356225"/>
            <a:ext cx="1090613" cy="14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3" name="Freeform 49"/>
          <p:cNvSpPr>
            <a:spLocks/>
          </p:cNvSpPr>
          <p:nvPr/>
        </p:nvSpPr>
        <p:spPr bwMode="auto">
          <a:xfrm>
            <a:off x="1211263" y="5378450"/>
            <a:ext cx="117475" cy="100013"/>
          </a:xfrm>
          <a:custGeom>
            <a:avLst/>
            <a:gdLst>
              <a:gd name="T0" fmla="*/ 11734178 w 97"/>
              <a:gd name="T1" fmla="*/ 30307310 h 89"/>
              <a:gd name="T2" fmla="*/ 23467145 w 97"/>
              <a:gd name="T3" fmla="*/ 30307310 h 89"/>
              <a:gd name="T4" fmla="*/ 35201323 w 97"/>
              <a:gd name="T5" fmla="*/ 30307310 h 89"/>
              <a:gd name="T6" fmla="*/ 52801985 w 97"/>
              <a:gd name="T7" fmla="*/ 35358529 h 89"/>
              <a:gd name="T8" fmla="*/ 64536163 w 97"/>
              <a:gd name="T9" fmla="*/ 35358529 h 89"/>
              <a:gd name="T10" fmla="*/ 76269130 w 97"/>
              <a:gd name="T11" fmla="*/ 35358529 h 89"/>
              <a:gd name="T12" fmla="*/ 76269130 w 97"/>
              <a:gd name="T13" fmla="*/ 45460965 h 89"/>
              <a:gd name="T14" fmla="*/ 88003308 w 97"/>
              <a:gd name="T15" fmla="*/ 55563402 h 89"/>
              <a:gd name="T16" fmla="*/ 99737486 w 97"/>
              <a:gd name="T17" fmla="*/ 60614620 h 89"/>
              <a:gd name="T18" fmla="*/ 105603970 w 97"/>
              <a:gd name="T19" fmla="*/ 50512184 h 89"/>
              <a:gd name="T20" fmla="*/ 105603970 w 97"/>
              <a:gd name="T21" fmla="*/ 40409747 h 89"/>
              <a:gd name="T22" fmla="*/ 117338148 w 97"/>
              <a:gd name="T23" fmla="*/ 30307310 h 89"/>
              <a:gd name="T24" fmla="*/ 129071115 w 97"/>
              <a:gd name="T25" fmla="*/ 30307310 h 89"/>
              <a:gd name="T26" fmla="*/ 129071115 w 97"/>
              <a:gd name="T27" fmla="*/ 40409747 h 89"/>
              <a:gd name="T28" fmla="*/ 140805293 w 97"/>
              <a:gd name="T29" fmla="*/ 45460965 h 89"/>
              <a:gd name="T30" fmla="*/ 134938809 w 97"/>
              <a:gd name="T31" fmla="*/ 55563402 h 89"/>
              <a:gd name="T32" fmla="*/ 123204631 w 97"/>
              <a:gd name="T33" fmla="*/ 60614620 h 89"/>
              <a:gd name="T34" fmla="*/ 111470453 w 97"/>
              <a:gd name="T35" fmla="*/ 50512184 h 89"/>
              <a:gd name="T36" fmla="*/ 105603970 w 97"/>
              <a:gd name="T37" fmla="*/ 40409747 h 89"/>
              <a:gd name="T38" fmla="*/ 105603970 w 97"/>
              <a:gd name="T39" fmla="*/ 30307310 h 89"/>
              <a:gd name="T40" fmla="*/ 105603970 w 97"/>
              <a:gd name="T41" fmla="*/ 20204873 h 89"/>
              <a:gd name="T42" fmla="*/ 105603970 w 97"/>
              <a:gd name="T43" fmla="*/ 10102437 h 89"/>
              <a:gd name="T44" fmla="*/ 105603970 w 97"/>
              <a:gd name="T45" fmla="*/ 0 h 89"/>
              <a:gd name="T46" fmla="*/ 88003308 w 97"/>
              <a:gd name="T47" fmla="*/ 15153655 h 89"/>
              <a:gd name="T48" fmla="*/ 64536163 w 97"/>
              <a:gd name="T49" fmla="*/ 40409747 h 89"/>
              <a:gd name="T50" fmla="*/ 52801985 w 97"/>
              <a:gd name="T51" fmla="*/ 50512184 h 89"/>
              <a:gd name="T52" fmla="*/ 41067807 w 97"/>
              <a:gd name="T53" fmla="*/ 60614620 h 89"/>
              <a:gd name="T54" fmla="*/ 29334840 w 97"/>
              <a:gd name="T55" fmla="*/ 60614620 h 89"/>
              <a:gd name="T56" fmla="*/ 23467145 w 97"/>
              <a:gd name="T57" fmla="*/ 50512184 h 89"/>
              <a:gd name="T58" fmla="*/ 23467145 w 97"/>
              <a:gd name="T59" fmla="*/ 40409747 h 89"/>
              <a:gd name="T60" fmla="*/ 29334840 w 97"/>
              <a:gd name="T61" fmla="*/ 30307310 h 89"/>
              <a:gd name="T62" fmla="*/ 35201323 w 97"/>
              <a:gd name="T63" fmla="*/ 20204873 h 89"/>
              <a:gd name="T64" fmla="*/ 29334840 w 97"/>
              <a:gd name="T65" fmla="*/ 30307310 h 89"/>
              <a:gd name="T66" fmla="*/ 17600662 w 97"/>
              <a:gd name="T67" fmla="*/ 40409747 h 89"/>
              <a:gd name="T68" fmla="*/ 17600662 w 97"/>
              <a:gd name="T69" fmla="*/ 30307310 h 89"/>
              <a:gd name="T70" fmla="*/ 29334840 w 97"/>
              <a:gd name="T71" fmla="*/ 30307310 h 89"/>
              <a:gd name="T72" fmla="*/ 11734178 w 97"/>
              <a:gd name="T73" fmla="*/ 40409747 h 89"/>
              <a:gd name="T74" fmla="*/ 0 w 97"/>
              <a:gd name="T75" fmla="*/ 45460965 h 89"/>
              <a:gd name="T76" fmla="*/ 0 w 97"/>
              <a:gd name="T77" fmla="*/ 35358529 h 89"/>
              <a:gd name="T78" fmla="*/ 5866484 w 97"/>
              <a:gd name="T79" fmla="*/ 25256092 h 89"/>
              <a:gd name="T80" fmla="*/ 17600662 w 97"/>
              <a:gd name="T81" fmla="*/ 20204873 h 89"/>
              <a:gd name="T82" fmla="*/ 5866484 w 97"/>
              <a:gd name="T83" fmla="*/ 25256092 h 89"/>
              <a:gd name="T84" fmla="*/ 29334840 w 97"/>
              <a:gd name="T85" fmla="*/ 111125680 h 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7"/>
              <a:gd name="T130" fmla="*/ 0 h 89"/>
              <a:gd name="T131" fmla="*/ 97 w 97"/>
              <a:gd name="T132" fmla="*/ 89 h 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7" h="89">
                <a:moveTo>
                  <a:pt x="8" y="24"/>
                </a:moveTo>
                <a:lnTo>
                  <a:pt x="16" y="24"/>
                </a:lnTo>
                <a:lnTo>
                  <a:pt x="24" y="24"/>
                </a:lnTo>
                <a:lnTo>
                  <a:pt x="36" y="28"/>
                </a:lnTo>
                <a:lnTo>
                  <a:pt x="44" y="28"/>
                </a:lnTo>
                <a:lnTo>
                  <a:pt x="52" y="28"/>
                </a:lnTo>
                <a:lnTo>
                  <a:pt x="52" y="36"/>
                </a:lnTo>
                <a:lnTo>
                  <a:pt x="60" y="44"/>
                </a:lnTo>
                <a:lnTo>
                  <a:pt x="68" y="48"/>
                </a:lnTo>
                <a:lnTo>
                  <a:pt x="72" y="40"/>
                </a:lnTo>
                <a:lnTo>
                  <a:pt x="72" y="32"/>
                </a:lnTo>
                <a:lnTo>
                  <a:pt x="80" y="24"/>
                </a:lnTo>
                <a:lnTo>
                  <a:pt x="88" y="24"/>
                </a:lnTo>
                <a:lnTo>
                  <a:pt x="88" y="32"/>
                </a:lnTo>
                <a:lnTo>
                  <a:pt x="96" y="36"/>
                </a:lnTo>
                <a:lnTo>
                  <a:pt x="92" y="44"/>
                </a:lnTo>
                <a:lnTo>
                  <a:pt x="84" y="48"/>
                </a:lnTo>
                <a:lnTo>
                  <a:pt x="76" y="40"/>
                </a:lnTo>
                <a:lnTo>
                  <a:pt x="72" y="32"/>
                </a:lnTo>
                <a:lnTo>
                  <a:pt x="72" y="24"/>
                </a:lnTo>
                <a:lnTo>
                  <a:pt x="72" y="16"/>
                </a:lnTo>
                <a:lnTo>
                  <a:pt x="72" y="8"/>
                </a:lnTo>
                <a:lnTo>
                  <a:pt x="72" y="0"/>
                </a:lnTo>
                <a:lnTo>
                  <a:pt x="60" y="12"/>
                </a:lnTo>
                <a:lnTo>
                  <a:pt x="44" y="32"/>
                </a:lnTo>
                <a:lnTo>
                  <a:pt x="36" y="40"/>
                </a:lnTo>
                <a:lnTo>
                  <a:pt x="28" y="48"/>
                </a:lnTo>
                <a:lnTo>
                  <a:pt x="20" y="48"/>
                </a:lnTo>
                <a:lnTo>
                  <a:pt x="16" y="40"/>
                </a:lnTo>
                <a:lnTo>
                  <a:pt x="16" y="32"/>
                </a:lnTo>
                <a:lnTo>
                  <a:pt x="20" y="24"/>
                </a:lnTo>
                <a:lnTo>
                  <a:pt x="24" y="16"/>
                </a:lnTo>
                <a:lnTo>
                  <a:pt x="20" y="24"/>
                </a:lnTo>
                <a:lnTo>
                  <a:pt x="12" y="32"/>
                </a:lnTo>
                <a:lnTo>
                  <a:pt x="12" y="24"/>
                </a:lnTo>
                <a:lnTo>
                  <a:pt x="20" y="24"/>
                </a:lnTo>
                <a:lnTo>
                  <a:pt x="8" y="32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12" y="16"/>
                </a:lnTo>
                <a:lnTo>
                  <a:pt x="4" y="20"/>
                </a:lnTo>
                <a:lnTo>
                  <a:pt x="20" y="88"/>
                </a:lnTo>
              </a:path>
            </a:pathLst>
          </a:cu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34" name="Rectangle 50"/>
          <p:cNvSpPr>
            <a:spLocks noChangeArrowheads="1"/>
          </p:cNvSpPr>
          <p:nvPr/>
        </p:nvSpPr>
        <p:spPr bwMode="auto">
          <a:xfrm>
            <a:off x="1157288" y="3957638"/>
            <a:ext cx="2047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35" name="Rectangle 51"/>
          <p:cNvSpPr>
            <a:spLocks noChangeArrowheads="1"/>
          </p:cNvSpPr>
          <p:nvPr/>
        </p:nvSpPr>
        <p:spPr bwMode="auto">
          <a:xfrm>
            <a:off x="6997700" y="3757613"/>
            <a:ext cx="2936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latin typeface="Times" charset="0"/>
              </a:rPr>
              <a:t>/</a:t>
            </a:r>
          </a:p>
        </p:txBody>
      </p:sp>
      <p:sp>
        <p:nvSpPr>
          <p:cNvPr id="67636" name="Oval 52"/>
          <p:cNvSpPr>
            <a:spLocks noChangeArrowheads="1"/>
          </p:cNvSpPr>
          <p:nvPr/>
        </p:nvSpPr>
        <p:spPr bwMode="auto">
          <a:xfrm>
            <a:off x="338138" y="5237163"/>
            <a:ext cx="65087" cy="2032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37" name="Oval 53"/>
          <p:cNvSpPr>
            <a:spLocks noChangeArrowheads="1"/>
          </p:cNvSpPr>
          <p:nvPr/>
        </p:nvSpPr>
        <p:spPr bwMode="auto">
          <a:xfrm>
            <a:off x="712788" y="5237163"/>
            <a:ext cx="66675" cy="2032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38" name="Oval 54"/>
          <p:cNvSpPr>
            <a:spLocks noChangeArrowheads="1"/>
          </p:cNvSpPr>
          <p:nvPr/>
        </p:nvSpPr>
        <p:spPr bwMode="auto">
          <a:xfrm>
            <a:off x="1030288" y="5262563"/>
            <a:ext cx="39687" cy="1524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39" name="Oval 55"/>
          <p:cNvSpPr>
            <a:spLocks noChangeArrowheads="1"/>
          </p:cNvSpPr>
          <p:nvPr/>
        </p:nvSpPr>
        <p:spPr bwMode="auto">
          <a:xfrm>
            <a:off x="1341438" y="5316538"/>
            <a:ext cx="14287" cy="444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40" name="Line 56"/>
          <p:cNvSpPr>
            <a:spLocks noChangeShapeType="1"/>
          </p:cNvSpPr>
          <p:nvPr/>
        </p:nvSpPr>
        <p:spPr bwMode="auto">
          <a:xfrm>
            <a:off x="379413" y="5230813"/>
            <a:ext cx="365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1" name="Line 57"/>
          <p:cNvSpPr>
            <a:spLocks noChangeShapeType="1"/>
          </p:cNvSpPr>
          <p:nvPr/>
        </p:nvSpPr>
        <p:spPr bwMode="auto">
          <a:xfrm>
            <a:off x="373063" y="5445125"/>
            <a:ext cx="369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2" name="Line 58"/>
          <p:cNvSpPr>
            <a:spLocks noChangeShapeType="1"/>
          </p:cNvSpPr>
          <p:nvPr/>
        </p:nvSpPr>
        <p:spPr bwMode="auto">
          <a:xfrm flipH="1">
            <a:off x="768350" y="5257800"/>
            <a:ext cx="27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3" name="Line 59"/>
          <p:cNvSpPr>
            <a:spLocks noChangeShapeType="1"/>
          </p:cNvSpPr>
          <p:nvPr/>
        </p:nvSpPr>
        <p:spPr bwMode="auto">
          <a:xfrm flipH="1">
            <a:off x="768350" y="5419725"/>
            <a:ext cx="27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4" name="Line 60"/>
          <p:cNvSpPr>
            <a:spLocks noChangeShapeType="1"/>
          </p:cNvSpPr>
          <p:nvPr/>
        </p:nvSpPr>
        <p:spPr bwMode="auto">
          <a:xfrm flipH="1">
            <a:off x="1074738" y="5311775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5" name="Line 61"/>
          <p:cNvSpPr>
            <a:spLocks noChangeShapeType="1"/>
          </p:cNvSpPr>
          <p:nvPr/>
        </p:nvSpPr>
        <p:spPr bwMode="auto">
          <a:xfrm flipH="1">
            <a:off x="1074738" y="5367338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379413" y="5233988"/>
            <a:ext cx="363537" cy="20955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47" name="Rectangle 63"/>
          <p:cNvSpPr>
            <a:spLocks noChangeArrowheads="1"/>
          </p:cNvSpPr>
          <p:nvPr/>
        </p:nvSpPr>
        <p:spPr bwMode="auto">
          <a:xfrm>
            <a:off x="774700" y="5262563"/>
            <a:ext cx="277813" cy="1524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48" name="Rectangle 64"/>
          <p:cNvSpPr>
            <a:spLocks noChangeArrowheads="1"/>
          </p:cNvSpPr>
          <p:nvPr/>
        </p:nvSpPr>
        <p:spPr bwMode="auto">
          <a:xfrm>
            <a:off x="1074738" y="5310188"/>
            <a:ext cx="269875" cy="5715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49" name="Oval 65"/>
          <p:cNvSpPr>
            <a:spLocks noChangeArrowheads="1"/>
          </p:cNvSpPr>
          <p:nvPr/>
        </p:nvSpPr>
        <p:spPr bwMode="auto">
          <a:xfrm>
            <a:off x="346075" y="5253038"/>
            <a:ext cx="42863" cy="1698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50" name="Arc 66"/>
          <p:cNvSpPr>
            <a:spLocks/>
          </p:cNvSpPr>
          <p:nvPr/>
        </p:nvSpPr>
        <p:spPr bwMode="auto">
          <a:xfrm rot="-10500000">
            <a:off x="1423988" y="5253038"/>
            <a:ext cx="142875" cy="82550"/>
          </a:xfrm>
          <a:custGeom>
            <a:avLst/>
            <a:gdLst>
              <a:gd name="T0" fmla="*/ 0 w 21785"/>
              <a:gd name="T1" fmla="*/ 57 h 21600"/>
              <a:gd name="T2" fmla="*/ 6145448 w 21785"/>
              <a:gd name="T3" fmla="*/ 1205712 h 21600"/>
              <a:gd name="T4" fmla="*/ 52172 w 21785"/>
              <a:gd name="T5" fmla="*/ 1205712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0"/>
                </a:cubicBezTo>
                <a:cubicBezTo>
                  <a:pt x="12114" y="0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0"/>
                </a:cubicBezTo>
                <a:cubicBezTo>
                  <a:pt x="12114" y="0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51" name="Arc 67"/>
          <p:cNvSpPr>
            <a:spLocks/>
          </p:cNvSpPr>
          <p:nvPr/>
        </p:nvSpPr>
        <p:spPr bwMode="auto">
          <a:xfrm rot="-420000">
            <a:off x="1411288" y="5360988"/>
            <a:ext cx="146050" cy="71437"/>
          </a:xfrm>
          <a:custGeom>
            <a:avLst/>
            <a:gdLst>
              <a:gd name="T0" fmla="*/ 0 w 21597"/>
              <a:gd name="T1" fmla="*/ 768972 h 21599"/>
              <a:gd name="T2" fmla="*/ 6624037 w 21597"/>
              <a:gd name="T3" fmla="*/ 0 h 21599"/>
              <a:gd name="T4" fmla="*/ 6679098 w 21597"/>
              <a:gd name="T5" fmla="*/ 781451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52" name="Arc 68"/>
          <p:cNvSpPr>
            <a:spLocks/>
          </p:cNvSpPr>
          <p:nvPr/>
        </p:nvSpPr>
        <p:spPr bwMode="auto">
          <a:xfrm rot="10800000">
            <a:off x="1381125" y="5343525"/>
            <a:ext cx="28575" cy="69850"/>
          </a:xfrm>
          <a:custGeom>
            <a:avLst/>
            <a:gdLst>
              <a:gd name="T0" fmla="*/ 0 w 22518"/>
              <a:gd name="T1" fmla="*/ 679 h 21600"/>
              <a:gd name="T2" fmla="*/ 46015 w 22518"/>
              <a:gd name="T3" fmla="*/ 730453 h 21600"/>
              <a:gd name="T4" fmla="*/ 1876 w 22518"/>
              <a:gd name="T5" fmla="*/ 730453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0"/>
                </a:cubicBezTo>
                <a:cubicBezTo>
                  <a:pt x="12847" y="0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0"/>
                </a:cubicBezTo>
                <a:cubicBezTo>
                  <a:pt x="12847" y="0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53" name="Oval 69"/>
          <p:cNvSpPr>
            <a:spLocks noChangeArrowheads="1"/>
          </p:cNvSpPr>
          <p:nvPr/>
        </p:nvSpPr>
        <p:spPr bwMode="auto">
          <a:xfrm>
            <a:off x="1393825" y="5297488"/>
            <a:ext cx="26988" cy="873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54" name="Arc 70"/>
          <p:cNvSpPr>
            <a:spLocks/>
          </p:cNvSpPr>
          <p:nvPr/>
        </p:nvSpPr>
        <p:spPr bwMode="auto">
          <a:xfrm>
            <a:off x="1385888" y="5272088"/>
            <a:ext cx="34925" cy="68262"/>
          </a:xfrm>
          <a:custGeom>
            <a:avLst/>
            <a:gdLst>
              <a:gd name="T0" fmla="*/ 0 w 21600"/>
              <a:gd name="T1" fmla="*/ 682642 h 21586"/>
              <a:gd name="T2" fmla="*/ 88106 w 21600"/>
              <a:gd name="T3" fmla="*/ 0 h 21586"/>
              <a:gd name="T4" fmla="*/ 91306 w 21600"/>
              <a:gd name="T5" fmla="*/ 682642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0" y="21586"/>
                </a:moveTo>
                <a:cubicBezTo>
                  <a:pt x="0" y="9951"/>
                  <a:pt x="9215" y="407"/>
                  <a:pt x="20842" y="-1"/>
                </a:cubicBezTo>
              </a:path>
              <a:path w="21600" h="21586" stroke="0" extrusionOk="0">
                <a:moveTo>
                  <a:pt x="0" y="21586"/>
                </a:moveTo>
                <a:cubicBezTo>
                  <a:pt x="0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55" name="Oval 71"/>
          <p:cNvSpPr>
            <a:spLocks noChangeArrowheads="1"/>
          </p:cNvSpPr>
          <p:nvPr/>
        </p:nvSpPr>
        <p:spPr bwMode="auto">
          <a:xfrm>
            <a:off x="1406525" y="5327650"/>
            <a:ext cx="1588" cy="25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grpSp>
        <p:nvGrpSpPr>
          <p:cNvPr id="67656" name="Group 72"/>
          <p:cNvGrpSpPr>
            <a:grpSpLocks/>
          </p:cNvGrpSpPr>
          <p:nvPr/>
        </p:nvGrpSpPr>
        <p:grpSpPr bwMode="auto">
          <a:xfrm>
            <a:off x="6013450" y="5237163"/>
            <a:ext cx="1157288" cy="206375"/>
            <a:chOff x="4652" y="3084"/>
            <a:chExt cx="954" cy="180"/>
          </a:xfrm>
        </p:grpSpPr>
        <p:sp>
          <p:nvSpPr>
            <p:cNvPr id="67737" name="Oval 73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38" name="Oval 74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39" name="Oval 75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40" name="Oval 76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41" name="Line 77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42" name="Line 78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43" name="Line 79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44" name="Line 80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45" name="Line 81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46" name="Line 82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47" name="Rectangle 83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48" name="Rectangle 84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49" name="Rectangle 85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50" name="Oval 86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51" name="Arc 87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52" name="Arc 88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53" name="Arc 89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T0" fmla="*/ 0 w 22547"/>
                <a:gd name="T1" fmla="*/ 0 h 21600"/>
                <a:gd name="T2" fmla="*/ 0 w 22547"/>
                <a:gd name="T3" fmla="*/ 0 h 21600"/>
                <a:gd name="T4" fmla="*/ 0 w 225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47"/>
                <a:gd name="T10" fmla="*/ 0 h 21600"/>
                <a:gd name="T11" fmla="*/ 22547 w 225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54" name="Oval 90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55" name="Arc 91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T0" fmla="*/ 0 w 21596"/>
                <a:gd name="T1" fmla="*/ 0 h 21585"/>
                <a:gd name="T2" fmla="*/ 0 w 21596"/>
                <a:gd name="T3" fmla="*/ 0 h 21585"/>
                <a:gd name="T4" fmla="*/ 0 w 21596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96"/>
                <a:gd name="T10" fmla="*/ 0 h 21585"/>
                <a:gd name="T11" fmla="*/ 21596 w 21596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56" name="Oval 92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67657" name="Freeform 93"/>
          <p:cNvSpPr>
            <a:spLocks/>
          </p:cNvSpPr>
          <p:nvPr/>
        </p:nvSpPr>
        <p:spPr bwMode="auto">
          <a:xfrm>
            <a:off x="4249738" y="2700338"/>
            <a:ext cx="452437" cy="979487"/>
          </a:xfrm>
          <a:custGeom>
            <a:avLst/>
            <a:gdLst>
              <a:gd name="T0" fmla="*/ 273660098 w 373"/>
              <a:gd name="T1" fmla="*/ 33805415 h 859"/>
              <a:gd name="T2" fmla="*/ 256004138 w 373"/>
              <a:gd name="T3" fmla="*/ 72811574 h 859"/>
              <a:gd name="T4" fmla="*/ 235406731 w 373"/>
              <a:gd name="T5" fmla="*/ 111817734 h 859"/>
              <a:gd name="T6" fmla="*/ 214808112 w 373"/>
              <a:gd name="T7" fmla="*/ 153423697 h 859"/>
              <a:gd name="T8" fmla="*/ 197153365 w 373"/>
              <a:gd name="T9" fmla="*/ 195030799 h 859"/>
              <a:gd name="T10" fmla="*/ 179497405 w 373"/>
              <a:gd name="T11" fmla="*/ 236636762 h 859"/>
              <a:gd name="T12" fmla="*/ 158899998 w 373"/>
              <a:gd name="T13" fmla="*/ 278243864 h 859"/>
              <a:gd name="T14" fmla="*/ 138301379 w 373"/>
              <a:gd name="T15" fmla="*/ 319849826 h 859"/>
              <a:gd name="T16" fmla="*/ 114760099 w 373"/>
              <a:gd name="T17" fmla="*/ 361455789 h 859"/>
              <a:gd name="T18" fmla="*/ 97105352 w 373"/>
              <a:gd name="T19" fmla="*/ 403062891 h 859"/>
              <a:gd name="T20" fmla="*/ 79449393 w 373"/>
              <a:gd name="T21" fmla="*/ 444668854 h 859"/>
              <a:gd name="T22" fmla="*/ 58851986 w 373"/>
              <a:gd name="T23" fmla="*/ 486275956 h 859"/>
              <a:gd name="T24" fmla="*/ 38253366 w 373"/>
              <a:gd name="T25" fmla="*/ 527881919 h 859"/>
              <a:gd name="T26" fmla="*/ 20598620 w 373"/>
              <a:gd name="T27" fmla="*/ 569489021 h 859"/>
              <a:gd name="T28" fmla="*/ 0 w 373"/>
              <a:gd name="T29" fmla="*/ 611094984 h 859"/>
              <a:gd name="T30" fmla="*/ 14713300 w 373"/>
              <a:gd name="T31" fmla="*/ 652702086 h 859"/>
              <a:gd name="T32" fmla="*/ 29425387 w 373"/>
              <a:gd name="T33" fmla="*/ 694308049 h 859"/>
              <a:gd name="T34" fmla="*/ 38253366 w 373"/>
              <a:gd name="T35" fmla="*/ 735915151 h 859"/>
              <a:gd name="T36" fmla="*/ 52966666 w 373"/>
              <a:gd name="T37" fmla="*/ 777521114 h 859"/>
              <a:gd name="T38" fmla="*/ 67679966 w 373"/>
              <a:gd name="T39" fmla="*/ 819127076 h 859"/>
              <a:gd name="T40" fmla="*/ 79449393 w 373"/>
              <a:gd name="T41" fmla="*/ 863333981 h 859"/>
              <a:gd name="T42" fmla="*/ 91220033 w 373"/>
              <a:gd name="T43" fmla="*/ 904941084 h 859"/>
              <a:gd name="T44" fmla="*/ 100048012 w 373"/>
              <a:gd name="T45" fmla="*/ 946547046 h 859"/>
              <a:gd name="T46" fmla="*/ 114760099 w 373"/>
              <a:gd name="T47" fmla="*/ 988154149 h 859"/>
              <a:gd name="T48" fmla="*/ 129473399 w 373"/>
              <a:gd name="T49" fmla="*/ 1029760111 h 859"/>
              <a:gd name="T50" fmla="*/ 147129359 w 373"/>
              <a:gd name="T51" fmla="*/ 1071367214 h 859"/>
              <a:gd name="T52" fmla="*/ 173612085 w 373"/>
              <a:gd name="T53" fmla="*/ 1112973176 h 859"/>
              <a:gd name="T54" fmla="*/ 197153365 w 373"/>
              <a:gd name="T55" fmla="*/ 1081768704 h 859"/>
              <a:gd name="T56" fmla="*/ 217750772 w 373"/>
              <a:gd name="T57" fmla="*/ 1040161602 h 859"/>
              <a:gd name="T58" fmla="*/ 241292051 w 373"/>
              <a:gd name="T59" fmla="*/ 998555639 h 859"/>
              <a:gd name="T60" fmla="*/ 261889458 w 373"/>
              <a:gd name="T61" fmla="*/ 956948537 h 859"/>
              <a:gd name="T62" fmla="*/ 282488078 w 373"/>
              <a:gd name="T63" fmla="*/ 915342574 h 859"/>
              <a:gd name="T64" fmla="*/ 303085484 w 373"/>
              <a:gd name="T65" fmla="*/ 873736612 h 859"/>
              <a:gd name="T66" fmla="*/ 323684104 w 373"/>
              <a:gd name="T67" fmla="*/ 832129509 h 859"/>
              <a:gd name="T68" fmla="*/ 344281511 w 373"/>
              <a:gd name="T69" fmla="*/ 790523547 h 859"/>
              <a:gd name="T70" fmla="*/ 364880130 w 373"/>
              <a:gd name="T71" fmla="*/ 748916444 h 859"/>
              <a:gd name="T72" fmla="*/ 385478750 w 373"/>
              <a:gd name="T73" fmla="*/ 707310482 h 859"/>
              <a:gd name="T74" fmla="*/ 409018817 w 373"/>
              <a:gd name="T75" fmla="*/ 665703379 h 859"/>
              <a:gd name="T76" fmla="*/ 426674776 w 373"/>
              <a:gd name="T77" fmla="*/ 624097417 h 859"/>
              <a:gd name="T78" fmla="*/ 447272183 w 373"/>
              <a:gd name="T79" fmla="*/ 582490314 h 859"/>
              <a:gd name="T80" fmla="*/ 470813463 w 373"/>
              <a:gd name="T81" fmla="*/ 543484155 h 859"/>
              <a:gd name="T82" fmla="*/ 494353529 w 373"/>
              <a:gd name="T83" fmla="*/ 504479135 h 859"/>
              <a:gd name="T84" fmla="*/ 517894809 w 373"/>
              <a:gd name="T85" fmla="*/ 462872032 h 859"/>
              <a:gd name="T86" fmla="*/ 535549556 w 373"/>
              <a:gd name="T87" fmla="*/ 421266070 h 859"/>
              <a:gd name="T88" fmla="*/ 547320195 w 373"/>
              <a:gd name="T89" fmla="*/ 379658967 h 859"/>
              <a:gd name="T90" fmla="*/ 509066829 w 373"/>
              <a:gd name="T91" fmla="*/ 348454496 h 859"/>
              <a:gd name="T92" fmla="*/ 523780129 w 373"/>
              <a:gd name="T93" fmla="*/ 358855986 h 859"/>
              <a:gd name="T94" fmla="*/ 535549556 w 373"/>
              <a:gd name="T95" fmla="*/ 366657674 h 859"/>
              <a:gd name="T96" fmla="*/ 514952149 w 373"/>
              <a:gd name="T97" fmla="*/ 327651515 h 859"/>
              <a:gd name="T98" fmla="*/ 491410869 w 373"/>
              <a:gd name="T99" fmla="*/ 293846100 h 859"/>
              <a:gd name="T100" fmla="*/ 461985483 w 373"/>
              <a:gd name="T101" fmla="*/ 257439743 h 859"/>
              <a:gd name="T102" fmla="*/ 444329523 w 373"/>
              <a:gd name="T103" fmla="*/ 215833780 h 859"/>
              <a:gd name="T104" fmla="*/ 411961477 w 373"/>
              <a:gd name="T105" fmla="*/ 176827621 h 859"/>
              <a:gd name="T106" fmla="*/ 388421410 w 373"/>
              <a:gd name="T107" fmla="*/ 135220518 h 859"/>
              <a:gd name="T108" fmla="*/ 364880130 w 373"/>
              <a:gd name="T109" fmla="*/ 93614556 h 859"/>
              <a:gd name="T110" fmla="*/ 338397404 w 373"/>
              <a:gd name="T111" fmla="*/ 57209338 h 859"/>
              <a:gd name="T112" fmla="*/ 308970804 w 373"/>
              <a:gd name="T113" fmla="*/ 20802981 h 85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3"/>
              <a:gd name="T172" fmla="*/ 0 h 859"/>
              <a:gd name="T173" fmla="*/ 373 w 373"/>
              <a:gd name="T174" fmla="*/ 859 h 85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3" h="859">
                <a:moveTo>
                  <a:pt x="202" y="0"/>
                </a:moveTo>
                <a:lnTo>
                  <a:pt x="200" y="4"/>
                </a:lnTo>
                <a:lnTo>
                  <a:pt x="196" y="8"/>
                </a:lnTo>
                <a:lnTo>
                  <a:pt x="194" y="12"/>
                </a:lnTo>
                <a:lnTo>
                  <a:pt x="192" y="16"/>
                </a:lnTo>
                <a:lnTo>
                  <a:pt x="190" y="20"/>
                </a:lnTo>
                <a:lnTo>
                  <a:pt x="186" y="22"/>
                </a:lnTo>
                <a:lnTo>
                  <a:pt x="186" y="26"/>
                </a:lnTo>
                <a:lnTo>
                  <a:pt x="184" y="30"/>
                </a:lnTo>
                <a:lnTo>
                  <a:pt x="182" y="34"/>
                </a:lnTo>
                <a:lnTo>
                  <a:pt x="180" y="38"/>
                </a:lnTo>
                <a:lnTo>
                  <a:pt x="180" y="42"/>
                </a:lnTo>
                <a:lnTo>
                  <a:pt x="178" y="46"/>
                </a:lnTo>
                <a:lnTo>
                  <a:pt x="178" y="50"/>
                </a:lnTo>
                <a:lnTo>
                  <a:pt x="174" y="52"/>
                </a:lnTo>
                <a:lnTo>
                  <a:pt x="174" y="56"/>
                </a:lnTo>
                <a:lnTo>
                  <a:pt x="172" y="60"/>
                </a:lnTo>
                <a:lnTo>
                  <a:pt x="172" y="64"/>
                </a:lnTo>
                <a:lnTo>
                  <a:pt x="170" y="68"/>
                </a:lnTo>
                <a:lnTo>
                  <a:pt x="168" y="72"/>
                </a:lnTo>
                <a:lnTo>
                  <a:pt x="166" y="76"/>
                </a:lnTo>
                <a:lnTo>
                  <a:pt x="162" y="78"/>
                </a:lnTo>
                <a:lnTo>
                  <a:pt x="160" y="82"/>
                </a:lnTo>
                <a:lnTo>
                  <a:pt x="160" y="86"/>
                </a:lnTo>
                <a:lnTo>
                  <a:pt x="158" y="90"/>
                </a:lnTo>
                <a:lnTo>
                  <a:pt x="156" y="94"/>
                </a:lnTo>
                <a:lnTo>
                  <a:pt x="156" y="98"/>
                </a:lnTo>
                <a:lnTo>
                  <a:pt x="152" y="102"/>
                </a:lnTo>
                <a:lnTo>
                  <a:pt x="150" y="106"/>
                </a:lnTo>
                <a:lnTo>
                  <a:pt x="148" y="110"/>
                </a:lnTo>
                <a:lnTo>
                  <a:pt x="148" y="114"/>
                </a:lnTo>
                <a:lnTo>
                  <a:pt x="146" y="118"/>
                </a:lnTo>
                <a:lnTo>
                  <a:pt x="144" y="122"/>
                </a:lnTo>
                <a:lnTo>
                  <a:pt x="142" y="126"/>
                </a:lnTo>
                <a:lnTo>
                  <a:pt x="140" y="130"/>
                </a:lnTo>
                <a:lnTo>
                  <a:pt x="138" y="134"/>
                </a:lnTo>
                <a:lnTo>
                  <a:pt x="138" y="138"/>
                </a:lnTo>
                <a:lnTo>
                  <a:pt x="136" y="142"/>
                </a:lnTo>
                <a:lnTo>
                  <a:pt x="134" y="146"/>
                </a:lnTo>
                <a:lnTo>
                  <a:pt x="134" y="150"/>
                </a:lnTo>
                <a:lnTo>
                  <a:pt x="132" y="154"/>
                </a:lnTo>
                <a:lnTo>
                  <a:pt x="130" y="158"/>
                </a:lnTo>
                <a:lnTo>
                  <a:pt x="128" y="162"/>
                </a:lnTo>
                <a:lnTo>
                  <a:pt x="128" y="166"/>
                </a:lnTo>
                <a:lnTo>
                  <a:pt x="126" y="170"/>
                </a:lnTo>
                <a:lnTo>
                  <a:pt x="124" y="174"/>
                </a:lnTo>
                <a:lnTo>
                  <a:pt x="122" y="178"/>
                </a:lnTo>
                <a:lnTo>
                  <a:pt x="122" y="182"/>
                </a:lnTo>
                <a:lnTo>
                  <a:pt x="120" y="186"/>
                </a:lnTo>
                <a:lnTo>
                  <a:pt x="118" y="190"/>
                </a:lnTo>
                <a:lnTo>
                  <a:pt x="116" y="194"/>
                </a:lnTo>
                <a:lnTo>
                  <a:pt x="114" y="198"/>
                </a:lnTo>
                <a:lnTo>
                  <a:pt x="112" y="202"/>
                </a:lnTo>
                <a:lnTo>
                  <a:pt x="112" y="206"/>
                </a:lnTo>
                <a:lnTo>
                  <a:pt x="110" y="210"/>
                </a:lnTo>
                <a:lnTo>
                  <a:pt x="108" y="214"/>
                </a:lnTo>
                <a:lnTo>
                  <a:pt x="108" y="218"/>
                </a:lnTo>
                <a:lnTo>
                  <a:pt x="106" y="222"/>
                </a:lnTo>
                <a:lnTo>
                  <a:pt x="104" y="226"/>
                </a:lnTo>
                <a:lnTo>
                  <a:pt x="102" y="230"/>
                </a:lnTo>
                <a:lnTo>
                  <a:pt x="100" y="234"/>
                </a:lnTo>
                <a:lnTo>
                  <a:pt x="98" y="238"/>
                </a:lnTo>
                <a:lnTo>
                  <a:pt x="96" y="242"/>
                </a:lnTo>
                <a:lnTo>
                  <a:pt x="94" y="246"/>
                </a:lnTo>
                <a:lnTo>
                  <a:pt x="92" y="250"/>
                </a:lnTo>
                <a:lnTo>
                  <a:pt x="90" y="254"/>
                </a:lnTo>
                <a:lnTo>
                  <a:pt x="88" y="258"/>
                </a:lnTo>
                <a:lnTo>
                  <a:pt x="86" y="262"/>
                </a:lnTo>
                <a:lnTo>
                  <a:pt x="84" y="266"/>
                </a:lnTo>
                <a:lnTo>
                  <a:pt x="82" y="270"/>
                </a:lnTo>
                <a:lnTo>
                  <a:pt x="80" y="274"/>
                </a:lnTo>
                <a:lnTo>
                  <a:pt x="78" y="278"/>
                </a:lnTo>
                <a:lnTo>
                  <a:pt x="76" y="282"/>
                </a:lnTo>
                <a:lnTo>
                  <a:pt x="76" y="286"/>
                </a:lnTo>
                <a:lnTo>
                  <a:pt x="74" y="290"/>
                </a:lnTo>
                <a:lnTo>
                  <a:pt x="72" y="294"/>
                </a:lnTo>
                <a:lnTo>
                  <a:pt x="70" y="298"/>
                </a:lnTo>
                <a:lnTo>
                  <a:pt x="70" y="302"/>
                </a:lnTo>
                <a:lnTo>
                  <a:pt x="68" y="306"/>
                </a:lnTo>
                <a:lnTo>
                  <a:pt x="66" y="310"/>
                </a:lnTo>
                <a:lnTo>
                  <a:pt x="64" y="314"/>
                </a:lnTo>
                <a:lnTo>
                  <a:pt x="62" y="318"/>
                </a:lnTo>
                <a:lnTo>
                  <a:pt x="62" y="322"/>
                </a:lnTo>
                <a:lnTo>
                  <a:pt x="60" y="326"/>
                </a:lnTo>
                <a:lnTo>
                  <a:pt x="58" y="330"/>
                </a:lnTo>
                <a:lnTo>
                  <a:pt x="56" y="334"/>
                </a:lnTo>
                <a:lnTo>
                  <a:pt x="54" y="338"/>
                </a:lnTo>
                <a:lnTo>
                  <a:pt x="54" y="342"/>
                </a:lnTo>
                <a:lnTo>
                  <a:pt x="52" y="346"/>
                </a:lnTo>
                <a:lnTo>
                  <a:pt x="50" y="350"/>
                </a:lnTo>
                <a:lnTo>
                  <a:pt x="50" y="354"/>
                </a:lnTo>
                <a:lnTo>
                  <a:pt x="48" y="358"/>
                </a:lnTo>
                <a:lnTo>
                  <a:pt x="46" y="362"/>
                </a:lnTo>
                <a:lnTo>
                  <a:pt x="44" y="366"/>
                </a:lnTo>
                <a:lnTo>
                  <a:pt x="42" y="370"/>
                </a:lnTo>
                <a:lnTo>
                  <a:pt x="40" y="374"/>
                </a:lnTo>
                <a:lnTo>
                  <a:pt x="38" y="378"/>
                </a:lnTo>
                <a:lnTo>
                  <a:pt x="36" y="382"/>
                </a:lnTo>
                <a:lnTo>
                  <a:pt x="34" y="386"/>
                </a:lnTo>
                <a:lnTo>
                  <a:pt x="32" y="390"/>
                </a:lnTo>
                <a:lnTo>
                  <a:pt x="30" y="394"/>
                </a:lnTo>
                <a:lnTo>
                  <a:pt x="30" y="398"/>
                </a:lnTo>
                <a:lnTo>
                  <a:pt x="28" y="402"/>
                </a:lnTo>
                <a:lnTo>
                  <a:pt x="26" y="406"/>
                </a:lnTo>
                <a:lnTo>
                  <a:pt x="24" y="410"/>
                </a:lnTo>
                <a:lnTo>
                  <a:pt x="22" y="414"/>
                </a:lnTo>
                <a:lnTo>
                  <a:pt x="22" y="418"/>
                </a:lnTo>
                <a:lnTo>
                  <a:pt x="20" y="422"/>
                </a:lnTo>
                <a:lnTo>
                  <a:pt x="20" y="426"/>
                </a:lnTo>
                <a:lnTo>
                  <a:pt x="16" y="430"/>
                </a:lnTo>
                <a:lnTo>
                  <a:pt x="14" y="434"/>
                </a:lnTo>
                <a:lnTo>
                  <a:pt x="14" y="438"/>
                </a:lnTo>
                <a:lnTo>
                  <a:pt x="12" y="442"/>
                </a:lnTo>
                <a:lnTo>
                  <a:pt x="10" y="446"/>
                </a:lnTo>
                <a:lnTo>
                  <a:pt x="10" y="450"/>
                </a:lnTo>
                <a:lnTo>
                  <a:pt x="8" y="454"/>
                </a:lnTo>
                <a:lnTo>
                  <a:pt x="6" y="458"/>
                </a:lnTo>
                <a:lnTo>
                  <a:pt x="4" y="462"/>
                </a:lnTo>
                <a:lnTo>
                  <a:pt x="2" y="466"/>
                </a:lnTo>
                <a:lnTo>
                  <a:pt x="0" y="470"/>
                </a:lnTo>
                <a:lnTo>
                  <a:pt x="2" y="474"/>
                </a:lnTo>
                <a:lnTo>
                  <a:pt x="2" y="478"/>
                </a:lnTo>
                <a:lnTo>
                  <a:pt x="2" y="482"/>
                </a:lnTo>
                <a:lnTo>
                  <a:pt x="4" y="486"/>
                </a:lnTo>
                <a:lnTo>
                  <a:pt x="6" y="492"/>
                </a:lnTo>
                <a:lnTo>
                  <a:pt x="6" y="496"/>
                </a:lnTo>
                <a:lnTo>
                  <a:pt x="10" y="498"/>
                </a:lnTo>
                <a:lnTo>
                  <a:pt x="10" y="502"/>
                </a:lnTo>
                <a:lnTo>
                  <a:pt x="12" y="506"/>
                </a:lnTo>
                <a:lnTo>
                  <a:pt x="12" y="510"/>
                </a:lnTo>
                <a:lnTo>
                  <a:pt x="14" y="514"/>
                </a:lnTo>
                <a:lnTo>
                  <a:pt x="16" y="518"/>
                </a:lnTo>
                <a:lnTo>
                  <a:pt x="16" y="522"/>
                </a:lnTo>
                <a:lnTo>
                  <a:pt x="18" y="526"/>
                </a:lnTo>
                <a:lnTo>
                  <a:pt x="20" y="530"/>
                </a:lnTo>
                <a:lnTo>
                  <a:pt x="20" y="534"/>
                </a:lnTo>
                <a:lnTo>
                  <a:pt x="20" y="538"/>
                </a:lnTo>
                <a:lnTo>
                  <a:pt x="22" y="542"/>
                </a:lnTo>
                <a:lnTo>
                  <a:pt x="22" y="546"/>
                </a:lnTo>
                <a:lnTo>
                  <a:pt x="24" y="550"/>
                </a:lnTo>
                <a:lnTo>
                  <a:pt x="24" y="554"/>
                </a:lnTo>
                <a:lnTo>
                  <a:pt x="26" y="558"/>
                </a:lnTo>
                <a:lnTo>
                  <a:pt x="26" y="562"/>
                </a:lnTo>
                <a:lnTo>
                  <a:pt x="26" y="566"/>
                </a:lnTo>
                <a:lnTo>
                  <a:pt x="28" y="570"/>
                </a:lnTo>
                <a:lnTo>
                  <a:pt x="28" y="574"/>
                </a:lnTo>
                <a:lnTo>
                  <a:pt x="30" y="578"/>
                </a:lnTo>
                <a:lnTo>
                  <a:pt x="30" y="582"/>
                </a:lnTo>
                <a:lnTo>
                  <a:pt x="32" y="586"/>
                </a:lnTo>
                <a:lnTo>
                  <a:pt x="32" y="590"/>
                </a:lnTo>
                <a:lnTo>
                  <a:pt x="34" y="594"/>
                </a:lnTo>
                <a:lnTo>
                  <a:pt x="36" y="598"/>
                </a:lnTo>
                <a:lnTo>
                  <a:pt x="36" y="602"/>
                </a:lnTo>
                <a:lnTo>
                  <a:pt x="38" y="606"/>
                </a:lnTo>
                <a:lnTo>
                  <a:pt x="38" y="610"/>
                </a:lnTo>
                <a:lnTo>
                  <a:pt x="40" y="614"/>
                </a:lnTo>
                <a:lnTo>
                  <a:pt x="42" y="618"/>
                </a:lnTo>
                <a:lnTo>
                  <a:pt x="44" y="622"/>
                </a:lnTo>
                <a:lnTo>
                  <a:pt x="46" y="626"/>
                </a:lnTo>
                <a:lnTo>
                  <a:pt x="46" y="630"/>
                </a:lnTo>
                <a:lnTo>
                  <a:pt x="48" y="634"/>
                </a:lnTo>
                <a:lnTo>
                  <a:pt x="48" y="638"/>
                </a:lnTo>
                <a:lnTo>
                  <a:pt x="50" y="642"/>
                </a:lnTo>
                <a:lnTo>
                  <a:pt x="52" y="646"/>
                </a:lnTo>
                <a:lnTo>
                  <a:pt x="52" y="650"/>
                </a:lnTo>
                <a:lnTo>
                  <a:pt x="54" y="656"/>
                </a:lnTo>
                <a:lnTo>
                  <a:pt x="54" y="660"/>
                </a:lnTo>
                <a:lnTo>
                  <a:pt x="54" y="664"/>
                </a:lnTo>
                <a:lnTo>
                  <a:pt x="56" y="668"/>
                </a:lnTo>
                <a:lnTo>
                  <a:pt x="56" y="672"/>
                </a:lnTo>
                <a:lnTo>
                  <a:pt x="58" y="676"/>
                </a:lnTo>
                <a:lnTo>
                  <a:pt x="58" y="680"/>
                </a:lnTo>
                <a:lnTo>
                  <a:pt x="58" y="684"/>
                </a:lnTo>
                <a:lnTo>
                  <a:pt x="60" y="688"/>
                </a:lnTo>
                <a:lnTo>
                  <a:pt x="60" y="692"/>
                </a:lnTo>
                <a:lnTo>
                  <a:pt x="62" y="696"/>
                </a:lnTo>
                <a:lnTo>
                  <a:pt x="62" y="700"/>
                </a:lnTo>
                <a:lnTo>
                  <a:pt x="64" y="704"/>
                </a:lnTo>
                <a:lnTo>
                  <a:pt x="64" y="708"/>
                </a:lnTo>
                <a:lnTo>
                  <a:pt x="64" y="712"/>
                </a:lnTo>
                <a:lnTo>
                  <a:pt x="66" y="716"/>
                </a:lnTo>
                <a:lnTo>
                  <a:pt x="66" y="720"/>
                </a:lnTo>
                <a:lnTo>
                  <a:pt x="68" y="724"/>
                </a:lnTo>
                <a:lnTo>
                  <a:pt x="68" y="728"/>
                </a:lnTo>
                <a:lnTo>
                  <a:pt x="70" y="732"/>
                </a:lnTo>
                <a:lnTo>
                  <a:pt x="70" y="736"/>
                </a:lnTo>
                <a:lnTo>
                  <a:pt x="72" y="740"/>
                </a:lnTo>
                <a:lnTo>
                  <a:pt x="72" y="744"/>
                </a:lnTo>
                <a:lnTo>
                  <a:pt x="74" y="748"/>
                </a:lnTo>
                <a:lnTo>
                  <a:pt x="74" y="752"/>
                </a:lnTo>
                <a:lnTo>
                  <a:pt x="76" y="756"/>
                </a:lnTo>
                <a:lnTo>
                  <a:pt x="78" y="760"/>
                </a:lnTo>
                <a:lnTo>
                  <a:pt x="78" y="764"/>
                </a:lnTo>
                <a:lnTo>
                  <a:pt x="80" y="768"/>
                </a:lnTo>
                <a:lnTo>
                  <a:pt x="82" y="772"/>
                </a:lnTo>
                <a:lnTo>
                  <a:pt x="82" y="776"/>
                </a:lnTo>
                <a:lnTo>
                  <a:pt x="84" y="780"/>
                </a:lnTo>
                <a:lnTo>
                  <a:pt x="84" y="784"/>
                </a:lnTo>
                <a:lnTo>
                  <a:pt x="86" y="788"/>
                </a:lnTo>
                <a:lnTo>
                  <a:pt x="88" y="792"/>
                </a:lnTo>
                <a:lnTo>
                  <a:pt x="90" y="796"/>
                </a:lnTo>
                <a:lnTo>
                  <a:pt x="92" y="800"/>
                </a:lnTo>
                <a:lnTo>
                  <a:pt x="92" y="804"/>
                </a:lnTo>
                <a:lnTo>
                  <a:pt x="94" y="808"/>
                </a:lnTo>
                <a:lnTo>
                  <a:pt x="96" y="812"/>
                </a:lnTo>
                <a:lnTo>
                  <a:pt x="98" y="816"/>
                </a:lnTo>
                <a:lnTo>
                  <a:pt x="98" y="820"/>
                </a:lnTo>
                <a:lnTo>
                  <a:pt x="100" y="824"/>
                </a:lnTo>
                <a:lnTo>
                  <a:pt x="102" y="830"/>
                </a:lnTo>
                <a:lnTo>
                  <a:pt x="104" y="834"/>
                </a:lnTo>
                <a:lnTo>
                  <a:pt x="106" y="838"/>
                </a:lnTo>
                <a:lnTo>
                  <a:pt x="108" y="842"/>
                </a:lnTo>
                <a:lnTo>
                  <a:pt x="110" y="846"/>
                </a:lnTo>
                <a:lnTo>
                  <a:pt x="112" y="850"/>
                </a:lnTo>
                <a:lnTo>
                  <a:pt x="114" y="854"/>
                </a:lnTo>
                <a:lnTo>
                  <a:pt x="118" y="856"/>
                </a:lnTo>
                <a:lnTo>
                  <a:pt x="122" y="858"/>
                </a:lnTo>
                <a:lnTo>
                  <a:pt x="122" y="854"/>
                </a:lnTo>
                <a:lnTo>
                  <a:pt x="122" y="850"/>
                </a:lnTo>
                <a:lnTo>
                  <a:pt x="126" y="846"/>
                </a:lnTo>
                <a:lnTo>
                  <a:pt x="128" y="842"/>
                </a:lnTo>
                <a:lnTo>
                  <a:pt x="132" y="840"/>
                </a:lnTo>
                <a:lnTo>
                  <a:pt x="134" y="836"/>
                </a:lnTo>
                <a:lnTo>
                  <a:pt x="134" y="832"/>
                </a:lnTo>
                <a:lnTo>
                  <a:pt x="136" y="828"/>
                </a:lnTo>
                <a:lnTo>
                  <a:pt x="138" y="824"/>
                </a:lnTo>
                <a:lnTo>
                  <a:pt x="140" y="820"/>
                </a:lnTo>
                <a:lnTo>
                  <a:pt x="140" y="816"/>
                </a:lnTo>
                <a:lnTo>
                  <a:pt x="142" y="812"/>
                </a:lnTo>
                <a:lnTo>
                  <a:pt x="144" y="808"/>
                </a:lnTo>
                <a:lnTo>
                  <a:pt x="146" y="804"/>
                </a:lnTo>
                <a:lnTo>
                  <a:pt x="148" y="800"/>
                </a:lnTo>
                <a:lnTo>
                  <a:pt x="150" y="796"/>
                </a:lnTo>
                <a:lnTo>
                  <a:pt x="152" y="792"/>
                </a:lnTo>
                <a:lnTo>
                  <a:pt x="154" y="788"/>
                </a:lnTo>
                <a:lnTo>
                  <a:pt x="156" y="784"/>
                </a:lnTo>
                <a:lnTo>
                  <a:pt x="158" y="780"/>
                </a:lnTo>
                <a:lnTo>
                  <a:pt x="158" y="776"/>
                </a:lnTo>
                <a:lnTo>
                  <a:pt x="160" y="772"/>
                </a:lnTo>
                <a:lnTo>
                  <a:pt x="164" y="768"/>
                </a:lnTo>
                <a:lnTo>
                  <a:pt x="164" y="764"/>
                </a:lnTo>
                <a:lnTo>
                  <a:pt x="166" y="760"/>
                </a:lnTo>
                <a:lnTo>
                  <a:pt x="168" y="756"/>
                </a:lnTo>
                <a:lnTo>
                  <a:pt x="170" y="752"/>
                </a:lnTo>
                <a:lnTo>
                  <a:pt x="172" y="748"/>
                </a:lnTo>
                <a:lnTo>
                  <a:pt x="174" y="744"/>
                </a:lnTo>
                <a:lnTo>
                  <a:pt x="176" y="740"/>
                </a:lnTo>
                <a:lnTo>
                  <a:pt x="178" y="736"/>
                </a:lnTo>
                <a:lnTo>
                  <a:pt x="180" y="732"/>
                </a:lnTo>
                <a:lnTo>
                  <a:pt x="182" y="728"/>
                </a:lnTo>
                <a:lnTo>
                  <a:pt x="182" y="724"/>
                </a:lnTo>
                <a:lnTo>
                  <a:pt x="186" y="720"/>
                </a:lnTo>
                <a:lnTo>
                  <a:pt x="188" y="716"/>
                </a:lnTo>
                <a:lnTo>
                  <a:pt x="190" y="712"/>
                </a:lnTo>
                <a:lnTo>
                  <a:pt x="192" y="708"/>
                </a:lnTo>
                <a:lnTo>
                  <a:pt x="192" y="704"/>
                </a:lnTo>
                <a:lnTo>
                  <a:pt x="194" y="700"/>
                </a:lnTo>
                <a:lnTo>
                  <a:pt x="196" y="696"/>
                </a:lnTo>
                <a:lnTo>
                  <a:pt x="198" y="692"/>
                </a:lnTo>
                <a:lnTo>
                  <a:pt x="200" y="688"/>
                </a:lnTo>
                <a:lnTo>
                  <a:pt x="202" y="684"/>
                </a:lnTo>
                <a:lnTo>
                  <a:pt x="204" y="680"/>
                </a:lnTo>
                <a:lnTo>
                  <a:pt x="206" y="676"/>
                </a:lnTo>
                <a:lnTo>
                  <a:pt x="206" y="672"/>
                </a:lnTo>
                <a:lnTo>
                  <a:pt x="208" y="668"/>
                </a:lnTo>
                <a:lnTo>
                  <a:pt x="210" y="664"/>
                </a:lnTo>
                <a:lnTo>
                  <a:pt x="212" y="660"/>
                </a:lnTo>
                <a:lnTo>
                  <a:pt x="214" y="656"/>
                </a:lnTo>
                <a:lnTo>
                  <a:pt x="214" y="652"/>
                </a:lnTo>
                <a:lnTo>
                  <a:pt x="216" y="648"/>
                </a:lnTo>
                <a:lnTo>
                  <a:pt x="218" y="644"/>
                </a:lnTo>
                <a:lnTo>
                  <a:pt x="220" y="640"/>
                </a:lnTo>
                <a:lnTo>
                  <a:pt x="220" y="636"/>
                </a:lnTo>
                <a:lnTo>
                  <a:pt x="224" y="632"/>
                </a:lnTo>
                <a:lnTo>
                  <a:pt x="224" y="628"/>
                </a:lnTo>
                <a:lnTo>
                  <a:pt x="226" y="624"/>
                </a:lnTo>
                <a:lnTo>
                  <a:pt x="228" y="620"/>
                </a:lnTo>
                <a:lnTo>
                  <a:pt x="230" y="616"/>
                </a:lnTo>
                <a:lnTo>
                  <a:pt x="232" y="612"/>
                </a:lnTo>
                <a:lnTo>
                  <a:pt x="234" y="608"/>
                </a:lnTo>
                <a:lnTo>
                  <a:pt x="236" y="604"/>
                </a:lnTo>
                <a:lnTo>
                  <a:pt x="236" y="600"/>
                </a:lnTo>
                <a:lnTo>
                  <a:pt x="238" y="596"/>
                </a:lnTo>
                <a:lnTo>
                  <a:pt x="240" y="592"/>
                </a:lnTo>
                <a:lnTo>
                  <a:pt x="242" y="588"/>
                </a:lnTo>
                <a:lnTo>
                  <a:pt x="244" y="584"/>
                </a:lnTo>
                <a:lnTo>
                  <a:pt x="244" y="580"/>
                </a:lnTo>
                <a:lnTo>
                  <a:pt x="248" y="576"/>
                </a:lnTo>
                <a:lnTo>
                  <a:pt x="250" y="572"/>
                </a:lnTo>
                <a:lnTo>
                  <a:pt x="250" y="568"/>
                </a:lnTo>
                <a:lnTo>
                  <a:pt x="254" y="564"/>
                </a:lnTo>
                <a:lnTo>
                  <a:pt x="254" y="560"/>
                </a:lnTo>
                <a:lnTo>
                  <a:pt x="256" y="556"/>
                </a:lnTo>
                <a:lnTo>
                  <a:pt x="258" y="552"/>
                </a:lnTo>
                <a:lnTo>
                  <a:pt x="260" y="548"/>
                </a:lnTo>
                <a:lnTo>
                  <a:pt x="262" y="544"/>
                </a:lnTo>
                <a:lnTo>
                  <a:pt x="264" y="540"/>
                </a:lnTo>
                <a:lnTo>
                  <a:pt x="266" y="536"/>
                </a:lnTo>
                <a:lnTo>
                  <a:pt x="268" y="532"/>
                </a:lnTo>
                <a:lnTo>
                  <a:pt x="270" y="528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8" y="512"/>
                </a:lnTo>
                <a:lnTo>
                  <a:pt x="280" y="508"/>
                </a:lnTo>
                <a:lnTo>
                  <a:pt x="280" y="504"/>
                </a:lnTo>
                <a:lnTo>
                  <a:pt x="284" y="500"/>
                </a:lnTo>
                <a:lnTo>
                  <a:pt x="284" y="496"/>
                </a:lnTo>
                <a:lnTo>
                  <a:pt x="286" y="492"/>
                </a:lnTo>
                <a:lnTo>
                  <a:pt x="288" y="488"/>
                </a:lnTo>
                <a:lnTo>
                  <a:pt x="290" y="484"/>
                </a:lnTo>
                <a:lnTo>
                  <a:pt x="290" y="480"/>
                </a:lnTo>
                <a:lnTo>
                  <a:pt x="292" y="476"/>
                </a:lnTo>
                <a:lnTo>
                  <a:pt x="294" y="472"/>
                </a:lnTo>
                <a:lnTo>
                  <a:pt x="296" y="468"/>
                </a:lnTo>
                <a:lnTo>
                  <a:pt x="298" y="464"/>
                </a:lnTo>
                <a:lnTo>
                  <a:pt x="298" y="460"/>
                </a:lnTo>
                <a:lnTo>
                  <a:pt x="300" y="456"/>
                </a:lnTo>
                <a:lnTo>
                  <a:pt x="302" y="452"/>
                </a:lnTo>
                <a:lnTo>
                  <a:pt x="304" y="448"/>
                </a:lnTo>
                <a:lnTo>
                  <a:pt x="306" y="444"/>
                </a:lnTo>
                <a:lnTo>
                  <a:pt x="308" y="440"/>
                </a:lnTo>
                <a:lnTo>
                  <a:pt x="312" y="436"/>
                </a:lnTo>
                <a:lnTo>
                  <a:pt x="312" y="432"/>
                </a:lnTo>
                <a:lnTo>
                  <a:pt x="316" y="430"/>
                </a:lnTo>
                <a:lnTo>
                  <a:pt x="318" y="426"/>
                </a:lnTo>
                <a:lnTo>
                  <a:pt x="318" y="422"/>
                </a:lnTo>
                <a:lnTo>
                  <a:pt x="320" y="418"/>
                </a:lnTo>
                <a:lnTo>
                  <a:pt x="322" y="414"/>
                </a:lnTo>
                <a:lnTo>
                  <a:pt x="326" y="412"/>
                </a:lnTo>
                <a:lnTo>
                  <a:pt x="326" y="408"/>
                </a:lnTo>
                <a:lnTo>
                  <a:pt x="328" y="404"/>
                </a:lnTo>
                <a:lnTo>
                  <a:pt x="330" y="400"/>
                </a:lnTo>
                <a:lnTo>
                  <a:pt x="332" y="396"/>
                </a:lnTo>
                <a:lnTo>
                  <a:pt x="334" y="392"/>
                </a:lnTo>
                <a:lnTo>
                  <a:pt x="336" y="388"/>
                </a:lnTo>
                <a:lnTo>
                  <a:pt x="338" y="384"/>
                </a:lnTo>
                <a:lnTo>
                  <a:pt x="340" y="380"/>
                </a:lnTo>
                <a:lnTo>
                  <a:pt x="342" y="376"/>
                </a:lnTo>
                <a:lnTo>
                  <a:pt x="344" y="372"/>
                </a:lnTo>
                <a:lnTo>
                  <a:pt x="346" y="368"/>
                </a:lnTo>
                <a:lnTo>
                  <a:pt x="348" y="364"/>
                </a:lnTo>
                <a:lnTo>
                  <a:pt x="350" y="360"/>
                </a:lnTo>
                <a:lnTo>
                  <a:pt x="352" y="356"/>
                </a:lnTo>
                <a:lnTo>
                  <a:pt x="354" y="352"/>
                </a:lnTo>
                <a:lnTo>
                  <a:pt x="356" y="348"/>
                </a:lnTo>
                <a:lnTo>
                  <a:pt x="358" y="344"/>
                </a:lnTo>
                <a:lnTo>
                  <a:pt x="358" y="340"/>
                </a:lnTo>
                <a:lnTo>
                  <a:pt x="360" y="336"/>
                </a:lnTo>
                <a:lnTo>
                  <a:pt x="360" y="332"/>
                </a:lnTo>
                <a:lnTo>
                  <a:pt x="362" y="328"/>
                </a:lnTo>
                <a:lnTo>
                  <a:pt x="364" y="324"/>
                </a:lnTo>
                <a:lnTo>
                  <a:pt x="366" y="320"/>
                </a:lnTo>
                <a:lnTo>
                  <a:pt x="366" y="316"/>
                </a:lnTo>
                <a:lnTo>
                  <a:pt x="368" y="312"/>
                </a:lnTo>
                <a:lnTo>
                  <a:pt x="368" y="308"/>
                </a:lnTo>
                <a:lnTo>
                  <a:pt x="370" y="304"/>
                </a:lnTo>
                <a:lnTo>
                  <a:pt x="370" y="300"/>
                </a:lnTo>
                <a:lnTo>
                  <a:pt x="372" y="296"/>
                </a:lnTo>
                <a:lnTo>
                  <a:pt x="372" y="292"/>
                </a:lnTo>
                <a:lnTo>
                  <a:pt x="368" y="290"/>
                </a:lnTo>
                <a:lnTo>
                  <a:pt x="366" y="286"/>
                </a:lnTo>
                <a:lnTo>
                  <a:pt x="364" y="282"/>
                </a:lnTo>
                <a:lnTo>
                  <a:pt x="360" y="282"/>
                </a:lnTo>
                <a:lnTo>
                  <a:pt x="358" y="278"/>
                </a:lnTo>
                <a:lnTo>
                  <a:pt x="354" y="276"/>
                </a:lnTo>
                <a:lnTo>
                  <a:pt x="350" y="272"/>
                </a:lnTo>
                <a:lnTo>
                  <a:pt x="346" y="268"/>
                </a:lnTo>
                <a:lnTo>
                  <a:pt x="344" y="264"/>
                </a:lnTo>
                <a:lnTo>
                  <a:pt x="344" y="260"/>
                </a:lnTo>
                <a:lnTo>
                  <a:pt x="344" y="256"/>
                </a:lnTo>
                <a:lnTo>
                  <a:pt x="344" y="260"/>
                </a:lnTo>
                <a:lnTo>
                  <a:pt x="346" y="264"/>
                </a:lnTo>
                <a:lnTo>
                  <a:pt x="348" y="268"/>
                </a:lnTo>
                <a:lnTo>
                  <a:pt x="352" y="272"/>
                </a:lnTo>
                <a:lnTo>
                  <a:pt x="356" y="276"/>
                </a:lnTo>
                <a:lnTo>
                  <a:pt x="360" y="280"/>
                </a:lnTo>
                <a:lnTo>
                  <a:pt x="362" y="284"/>
                </a:lnTo>
                <a:lnTo>
                  <a:pt x="366" y="286"/>
                </a:lnTo>
                <a:lnTo>
                  <a:pt x="366" y="290"/>
                </a:lnTo>
                <a:lnTo>
                  <a:pt x="368" y="294"/>
                </a:lnTo>
                <a:lnTo>
                  <a:pt x="370" y="290"/>
                </a:lnTo>
                <a:lnTo>
                  <a:pt x="368" y="286"/>
                </a:lnTo>
                <a:lnTo>
                  <a:pt x="364" y="282"/>
                </a:lnTo>
                <a:lnTo>
                  <a:pt x="362" y="278"/>
                </a:lnTo>
                <a:lnTo>
                  <a:pt x="360" y="274"/>
                </a:lnTo>
                <a:lnTo>
                  <a:pt x="360" y="270"/>
                </a:lnTo>
                <a:lnTo>
                  <a:pt x="358" y="266"/>
                </a:lnTo>
                <a:lnTo>
                  <a:pt x="356" y="262"/>
                </a:lnTo>
                <a:lnTo>
                  <a:pt x="356" y="258"/>
                </a:lnTo>
                <a:lnTo>
                  <a:pt x="354" y="254"/>
                </a:lnTo>
                <a:lnTo>
                  <a:pt x="350" y="252"/>
                </a:lnTo>
                <a:lnTo>
                  <a:pt x="350" y="248"/>
                </a:lnTo>
                <a:lnTo>
                  <a:pt x="346" y="246"/>
                </a:lnTo>
                <a:lnTo>
                  <a:pt x="346" y="242"/>
                </a:lnTo>
                <a:lnTo>
                  <a:pt x="344" y="238"/>
                </a:lnTo>
                <a:lnTo>
                  <a:pt x="340" y="236"/>
                </a:lnTo>
                <a:lnTo>
                  <a:pt x="340" y="232"/>
                </a:lnTo>
                <a:lnTo>
                  <a:pt x="336" y="230"/>
                </a:lnTo>
                <a:lnTo>
                  <a:pt x="334" y="226"/>
                </a:lnTo>
                <a:lnTo>
                  <a:pt x="332" y="222"/>
                </a:lnTo>
                <a:lnTo>
                  <a:pt x="330" y="218"/>
                </a:lnTo>
                <a:lnTo>
                  <a:pt x="326" y="216"/>
                </a:lnTo>
                <a:lnTo>
                  <a:pt x="324" y="212"/>
                </a:lnTo>
                <a:lnTo>
                  <a:pt x="322" y="208"/>
                </a:lnTo>
                <a:lnTo>
                  <a:pt x="318" y="206"/>
                </a:lnTo>
                <a:lnTo>
                  <a:pt x="316" y="202"/>
                </a:lnTo>
                <a:lnTo>
                  <a:pt x="314" y="198"/>
                </a:lnTo>
                <a:lnTo>
                  <a:pt x="312" y="194"/>
                </a:lnTo>
                <a:lnTo>
                  <a:pt x="312" y="190"/>
                </a:lnTo>
                <a:lnTo>
                  <a:pt x="310" y="186"/>
                </a:lnTo>
                <a:lnTo>
                  <a:pt x="308" y="182"/>
                </a:lnTo>
                <a:lnTo>
                  <a:pt x="306" y="178"/>
                </a:lnTo>
                <a:lnTo>
                  <a:pt x="306" y="174"/>
                </a:lnTo>
                <a:lnTo>
                  <a:pt x="304" y="170"/>
                </a:lnTo>
                <a:lnTo>
                  <a:pt x="302" y="166"/>
                </a:lnTo>
                <a:lnTo>
                  <a:pt x="300" y="162"/>
                </a:lnTo>
                <a:lnTo>
                  <a:pt x="298" y="158"/>
                </a:lnTo>
                <a:lnTo>
                  <a:pt x="296" y="154"/>
                </a:lnTo>
                <a:lnTo>
                  <a:pt x="292" y="150"/>
                </a:lnTo>
                <a:lnTo>
                  <a:pt x="288" y="146"/>
                </a:lnTo>
                <a:lnTo>
                  <a:pt x="286" y="142"/>
                </a:lnTo>
                <a:lnTo>
                  <a:pt x="282" y="140"/>
                </a:lnTo>
                <a:lnTo>
                  <a:pt x="280" y="136"/>
                </a:lnTo>
                <a:lnTo>
                  <a:pt x="278" y="132"/>
                </a:lnTo>
                <a:lnTo>
                  <a:pt x="276" y="128"/>
                </a:lnTo>
                <a:lnTo>
                  <a:pt x="274" y="124"/>
                </a:lnTo>
                <a:lnTo>
                  <a:pt x="272" y="120"/>
                </a:lnTo>
                <a:lnTo>
                  <a:pt x="270" y="116"/>
                </a:lnTo>
                <a:lnTo>
                  <a:pt x="268" y="112"/>
                </a:lnTo>
                <a:lnTo>
                  <a:pt x="264" y="108"/>
                </a:lnTo>
                <a:lnTo>
                  <a:pt x="264" y="104"/>
                </a:lnTo>
                <a:lnTo>
                  <a:pt x="262" y="100"/>
                </a:lnTo>
                <a:lnTo>
                  <a:pt x="260" y="96"/>
                </a:lnTo>
                <a:lnTo>
                  <a:pt x="258" y="92"/>
                </a:lnTo>
                <a:lnTo>
                  <a:pt x="256" y="88"/>
                </a:lnTo>
                <a:lnTo>
                  <a:pt x="254" y="84"/>
                </a:lnTo>
                <a:lnTo>
                  <a:pt x="252" y="80"/>
                </a:lnTo>
                <a:lnTo>
                  <a:pt x="250" y="76"/>
                </a:lnTo>
                <a:lnTo>
                  <a:pt x="248" y="72"/>
                </a:lnTo>
                <a:lnTo>
                  <a:pt x="246" y="68"/>
                </a:lnTo>
                <a:lnTo>
                  <a:pt x="244" y="64"/>
                </a:lnTo>
                <a:lnTo>
                  <a:pt x="240" y="62"/>
                </a:lnTo>
                <a:lnTo>
                  <a:pt x="238" y="58"/>
                </a:lnTo>
                <a:lnTo>
                  <a:pt x="236" y="54"/>
                </a:lnTo>
                <a:lnTo>
                  <a:pt x="234" y="50"/>
                </a:lnTo>
                <a:lnTo>
                  <a:pt x="230" y="48"/>
                </a:lnTo>
                <a:lnTo>
                  <a:pt x="230" y="44"/>
                </a:lnTo>
                <a:lnTo>
                  <a:pt x="228" y="40"/>
                </a:lnTo>
                <a:lnTo>
                  <a:pt x="224" y="38"/>
                </a:lnTo>
                <a:lnTo>
                  <a:pt x="222" y="34"/>
                </a:lnTo>
                <a:lnTo>
                  <a:pt x="220" y="30"/>
                </a:lnTo>
                <a:lnTo>
                  <a:pt x="218" y="26"/>
                </a:lnTo>
                <a:lnTo>
                  <a:pt x="216" y="22"/>
                </a:lnTo>
                <a:lnTo>
                  <a:pt x="214" y="18"/>
                </a:lnTo>
                <a:lnTo>
                  <a:pt x="210" y="16"/>
                </a:lnTo>
                <a:lnTo>
                  <a:pt x="208" y="12"/>
                </a:lnTo>
                <a:lnTo>
                  <a:pt x="204" y="10"/>
                </a:lnTo>
                <a:lnTo>
                  <a:pt x="202" y="6"/>
                </a:lnTo>
                <a:lnTo>
                  <a:pt x="200" y="2"/>
                </a:lnTo>
                <a:lnTo>
                  <a:pt x="202" y="0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58" name="Rectangle 94"/>
          <p:cNvSpPr>
            <a:spLocks noChangeArrowheads="1"/>
          </p:cNvSpPr>
          <p:nvPr/>
        </p:nvSpPr>
        <p:spPr bwMode="auto">
          <a:xfrm>
            <a:off x="5721350" y="3690938"/>
            <a:ext cx="903288" cy="227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59" name="Freeform 95"/>
          <p:cNvSpPr>
            <a:spLocks/>
          </p:cNvSpPr>
          <p:nvPr/>
        </p:nvSpPr>
        <p:spPr bwMode="auto">
          <a:xfrm>
            <a:off x="5529263" y="5172075"/>
            <a:ext cx="79375" cy="12700"/>
          </a:xfrm>
          <a:custGeom>
            <a:avLst/>
            <a:gdLst>
              <a:gd name="T0" fmla="*/ 0 w 65"/>
              <a:gd name="T1" fmla="*/ 13329227 h 11"/>
              <a:gd name="T2" fmla="*/ 5965337 w 65"/>
              <a:gd name="T3" fmla="*/ 13329227 h 11"/>
              <a:gd name="T4" fmla="*/ 11929452 w 65"/>
              <a:gd name="T5" fmla="*/ 13329227 h 11"/>
              <a:gd name="T6" fmla="*/ 17894788 w 65"/>
              <a:gd name="T7" fmla="*/ 10663382 h 11"/>
              <a:gd name="T8" fmla="*/ 23858904 w 65"/>
              <a:gd name="T9" fmla="*/ 7997536 h 11"/>
              <a:gd name="T10" fmla="*/ 29824240 w 65"/>
              <a:gd name="T11" fmla="*/ 7997536 h 11"/>
              <a:gd name="T12" fmla="*/ 35789577 w 65"/>
              <a:gd name="T13" fmla="*/ 7997536 h 11"/>
              <a:gd name="T14" fmla="*/ 41753692 w 65"/>
              <a:gd name="T15" fmla="*/ 5331691 h 11"/>
              <a:gd name="T16" fmla="*/ 47719029 w 65"/>
              <a:gd name="T17" fmla="*/ 5331691 h 11"/>
              <a:gd name="T18" fmla="*/ 53684365 w 65"/>
              <a:gd name="T19" fmla="*/ 5331691 h 11"/>
              <a:gd name="T20" fmla="*/ 59648481 w 65"/>
              <a:gd name="T21" fmla="*/ 5331691 h 11"/>
              <a:gd name="T22" fmla="*/ 65613817 w 65"/>
              <a:gd name="T23" fmla="*/ 5331691 h 11"/>
              <a:gd name="T24" fmla="*/ 71577933 w 65"/>
              <a:gd name="T25" fmla="*/ 2665845 h 11"/>
              <a:gd name="T26" fmla="*/ 77543269 w 65"/>
              <a:gd name="T27" fmla="*/ 2665845 h 11"/>
              <a:gd name="T28" fmla="*/ 83508606 w 65"/>
              <a:gd name="T29" fmla="*/ 2665845 h 11"/>
              <a:gd name="T30" fmla="*/ 89472721 w 65"/>
              <a:gd name="T31" fmla="*/ 2665845 h 11"/>
              <a:gd name="T32" fmla="*/ 95438058 w 65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1"/>
              <a:gd name="T53" fmla="*/ 65 w 65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1">
                <a:moveTo>
                  <a:pt x="0" y="10"/>
                </a:move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8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2"/>
                </a:lnTo>
                <a:lnTo>
                  <a:pt x="52" y="2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60" name="Freeform 96"/>
          <p:cNvSpPr>
            <a:spLocks/>
          </p:cNvSpPr>
          <p:nvPr/>
        </p:nvSpPr>
        <p:spPr bwMode="auto">
          <a:xfrm>
            <a:off x="5583238" y="5087938"/>
            <a:ext cx="57150" cy="166687"/>
          </a:xfrm>
          <a:custGeom>
            <a:avLst/>
            <a:gdLst>
              <a:gd name="T0" fmla="*/ 35485286 w 47"/>
              <a:gd name="T1" fmla="*/ 36002124 h 147"/>
              <a:gd name="T2" fmla="*/ 59141738 w 47"/>
              <a:gd name="T3" fmla="*/ 51431444 h 147"/>
              <a:gd name="T4" fmla="*/ 47314120 w 47"/>
              <a:gd name="T5" fmla="*/ 82290084 h 147"/>
              <a:gd name="T6" fmla="*/ 41399703 w 47"/>
              <a:gd name="T7" fmla="*/ 54003186 h 147"/>
              <a:gd name="T8" fmla="*/ 50271329 w 47"/>
              <a:gd name="T9" fmla="*/ 79718341 h 147"/>
              <a:gd name="T10" fmla="*/ 26613661 w 47"/>
              <a:gd name="T11" fmla="*/ 41145609 h 147"/>
              <a:gd name="T12" fmla="*/ 47314120 w 47"/>
              <a:gd name="T13" fmla="*/ 77147733 h 147"/>
              <a:gd name="T14" fmla="*/ 29570869 w 47"/>
              <a:gd name="T15" fmla="*/ 28286897 h 147"/>
              <a:gd name="T16" fmla="*/ 23656452 w 47"/>
              <a:gd name="T17" fmla="*/ 12857578 h 147"/>
              <a:gd name="T18" fmla="*/ 35485286 w 47"/>
              <a:gd name="T19" fmla="*/ 48859702 h 147"/>
              <a:gd name="T20" fmla="*/ 23656452 w 47"/>
              <a:gd name="T21" fmla="*/ 0 h 147"/>
              <a:gd name="T22" fmla="*/ 35485286 w 47"/>
              <a:gd name="T23" fmla="*/ 30858640 h 147"/>
              <a:gd name="T24" fmla="*/ 26613661 w 47"/>
              <a:gd name="T25" fmla="*/ 12857578 h 147"/>
              <a:gd name="T26" fmla="*/ 17742035 w 47"/>
              <a:gd name="T27" fmla="*/ 10285835 h 147"/>
              <a:gd name="T28" fmla="*/ 23656452 w 47"/>
              <a:gd name="T29" fmla="*/ 43716217 h 147"/>
              <a:gd name="T30" fmla="*/ 14786043 w 47"/>
              <a:gd name="T31" fmla="*/ 23144547 h 147"/>
              <a:gd name="T32" fmla="*/ 20699244 w 47"/>
              <a:gd name="T33" fmla="*/ 23144547 h 147"/>
              <a:gd name="T34" fmla="*/ 8871626 w 47"/>
              <a:gd name="T35" fmla="*/ 10285835 h 147"/>
              <a:gd name="T36" fmla="*/ 26613661 w 47"/>
              <a:gd name="T37" fmla="*/ 33430382 h 147"/>
              <a:gd name="T38" fmla="*/ 20699244 w 47"/>
              <a:gd name="T39" fmla="*/ 20572804 h 147"/>
              <a:gd name="T40" fmla="*/ 26613661 w 47"/>
              <a:gd name="T41" fmla="*/ 54003186 h 147"/>
              <a:gd name="T42" fmla="*/ 44356912 w 47"/>
              <a:gd name="T43" fmla="*/ 82290084 h 147"/>
              <a:gd name="T44" fmla="*/ 38442495 w 47"/>
              <a:gd name="T45" fmla="*/ 100291146 h 147"/>
              <a:gd name="T46" fmla="*/ 26613661 w 47"/>
              <a:gd name="T47" fmla="*/ 69432506 h 147"/>
              <a:gd name="T48" fmla="*/ 26613661 w 47"/>
              <a:gd name="T49" fmla="*/ 36002124 h 147"/>
              <a:gd name="T50" fmla="*/ 11828834 w 47"/>
              <a:gd name="T51" fmla="*/ 12857578 h 147"/>
              <a:gd name="T52" fmla="*/ 11828834 w 47"/>
              <a:gd name="T53" fmla="*/ 12857578 h 147"/>
              <a:gd name="T54" fmla="*/ 29570869 w 47"/>
              <a:gd name="T55" fmla="*/ 43716217 h 147"/>
              <a:gd name="T56" fmla="*/ 35485286 w 47"/>
              <a:gd name="T57" fmla="*/ 77147733 h 147"/>
              <a:gd name="T58" fmla="*/ 47314120 w 47"/>
              <a:gd name="T59" fmla="*/ 110578115 h 147"/>
              <a:gd name="T60" fmla="*/ 53227321 w 47"/>
              <a:gd name="T61" fmla="*/ 141436754 h 147"/>
              <a:gd name="T62" fmla="*/ 47314120 w 47"/>
              <a:gd name="T63" fmla="*/ 169723652 h 147"/>
              <a:gd name="T64" fmla="*/ 59141738 w 47"/>
              <a:gd name="T65" fmla="*/ 169723652 h 147"/>
              <a:gd name="T66" fmla="*/ 53227321 w 47"/>
              <a:gd name="T67" fmla="*/ 138865012 h 147"/>
              <a:gd name="T68" fmla="*/ 38442495 w 47"/>
              <a:gd name="T69" fmla="*/ 110578115 h 147"/>
              <a:gd name="T70" fmla="*/ 26613661 w 47"/>
              <a:gd name="T71" fmla="*/ 87433568 h 147"/>
              <a:gd name="T72" fmla="*/ 38442495 w 47"/>
              <a:gd name="T73" fmla="*/ 108006372 h 147"/>
              <a:gd name="T74" fmla="*/ 50271329 w 47"/>
              <a:gd name="T75" fmla="*/ 141436754 h 147"/>
              <a:gd name="T76" fmla="*/ 62098947 w 47"/>
              <a:gd name="T77" fmla="*/ 172295394 h 147"/>
              <a:gd name="T78" fmla="*/ 50271329 w 47"/>
              <a:gd name="T79" fmla="*/ 136293270 h 147"/>
              <a:gd name="T80" fmla="*/ 44356912 w 47"/>
              <a:gd name="T81" fmla="*/ 120863950 h 147"/>
              <a:gd name="T82" fmla="*/ 50271329 w 47"/>
              <a:gd name="T83" fmla="*/ 151722590 h 147"/>
              <a:gd name="T84" fmla="*/ 56184530 w 47"/>
              <a:gd name="T85" fmla="*/ 115720465 h 147"/>
              <a:gd name="T86" fmla="*/ 50271329 w 47"/>
              <a:gd name="T87" fmla="*/ 87433568 h 147"/>
              <a:gd name="T88" fmla="*/ 38442495 w 47"/>
              <a:gd name="T89" fmla="*/ 59146671 h 147"/>
              <a:gd name="T90" fmla="*/ 26613661 w 47"/>
              <a:gd name="T91" fmla="*/ 20572804 h 147"/>
              <a:gd name="T92" fmla="*/ 44356912 w 47"/>
              <a:gd name="T93" fmla="*/ 43716217 h 147"/>
              <a:gd name="T94" fmla="*/ 62098947 w 47"/>
              <a:gd name="T95" fmla="*/ 87433568 h 147"/>
              <a:gd name="T96" fmla="*/ 53227321 w 47"/>
              <a:gd name="T97" fmla="*/ 59146671 h 147"/>
              <a:gd name="T98" fmla="*/ 41399703 w 47"/>
              <a:gd name="T99" fmla="*/ 30858640 h 147"/>
              <a:gd name="T100" fmla="*/ 38442495 w 47"/>
              <a:gd name="T101" fmla="*/ 43716217 h 147"/>
              <a:gd name="T102" fmla="*/ 56184530 w 47"/>
              <a:gd name="T103" fmla="*/ 82290084 h 147"/>
              <a:gd name="T104" fmla="*/ 62098947 w 47"/>
              <a:gd name="T105" fmla="*/ 118292208 h 147"/>
              <a:gd name="T106" fmla="*/ 62098947 w 47"/>
              <a:gd name="T107" fmla="*/ 79718341 h 147"/>
              <a:gd name="T108" fmla="*/ 62098947 w 47"/>
              <a:gd name="T109" fmla="*/ 105434630 h 147"/>
              <a:gd name="T110" fmla="*/ 62098947 w 47"/>
              <a:gd name="T111" fmla="*/ 141436754 h 147"/>
              <a:gd name="T112" fmla="*/ 68013364 w 47"/>
              <a:gd name="T113" fmla="*/ 169723652 h 147"/>
              <a:gd name="T114" fmla="*/ 62098947 w 47"/>
              <a:gd name="T115" fmla="*/ 174867136 h 147"/>
              <a:gd name="T116" fmla="*/ 50271329 w 47"/>
              <a:gd name="T117" fmla="*/ 149150847 h 147"/>
              <a:gd name="T118" fmla="*/ 44356912 w 47"/>
              <a:gd name="T119" fmla="*/ 115720465 h 147"/>
              <a:gd name="T120" fmla="*/ 38442495 w 47"/>
              <a:gd name="T121" fmla="*/ 82290084 h 147"/>
              <a:gd name="T122" fmla="*/ 38442495 w 47"/>
              <a:gd name="T123" fmla="*/ 56574929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7"/>
              <a:gd name="T187" fmla="*/ 0 h 147"/>
              <a:gd name="T188" fmla="*/ 47 w 47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7" h="147">
                <a:moveTo>
                  <a:pt x="12" y="10"/>
                </a:moveTo>
                <a:lnTo>
                  <a:pt x="16" y="14"/>
                </a:lnTo>
                <a:lnTo>
                  <a:pt x="20" y="16"/>
                </a:lnTo>
                <a:lnTo>
                  <a:pt x="20" y="20"/>
                </a:lnTo>
                <a:lnTo>
                  <a:pt x="24" y="24"/>
                </a:lnTo>
                <a:lnTo>
                  <a:pt x="24" y="28"/>
                </a:lnTo>
                <a:lnTo>
                  <a:pt x="28" y="28"/>
                </a:lnTo>
                <a:lnTo>
                  <a:pt x="28" y="32"/>
                </a:lnTo>
                <a:lnTo>
                  <a:pt x="32" y="32"/>
                </a:lnTo>
                <a:lnTo>
                  <a:pt x="36" y="36"/>
                </a:lnTo>
                <a:lnTo>
                  <a:pt x="36" y="40"/>
                </a:lnTo>
                <a:lnTo>
                  <a:pt x="40" y="40"/>
                </a:lnTo>
                <a:lnTo>
                  <a:pt x="40" y="48"/>
                </a:lnTo>
                <a:lnTo>
                  <a:pt x="44" y="52"/>
                </a:lnTo>
                <a:lnTo>
                  <a:pt x="40" y="56"/>
                </a:lnTo>
                <a:lnTo>
                  <a:pt x="36" y="60"/>
                </a:lnTo>
                <a:lnTo>
                  <a:pt x="36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50"/>
                </a:lnTo>
                <a:lnTo>
                  <a:pt x="28" y="46"/>
                </a:lnTo>
                <a:lnTo>
                  <a:pt x="28" y="42"/>
                </a:lnTo>
                <a:lnTo>
                  <a:pt x="28" y="46"/>
                </a:lnTo>
                <a:lnTo>
                  <a:pt x="32" y="54"/>
                </a:lnTo>
                <a:lnTo>
                  <a:pt x="32" y="58"/>
                </a:lnTo>
                <a:lnTo>
                  <a:pt x="32" y="62"/>
                </a:lnTo>
                <a:lnTo>
                  <a:pt x="36" y="66"/>
                </a:lnTo>
                <a:lnTo>
                  <a:pt x="34" y="62"/>
                </a:lnTo>
                <a:lnTo>
                  <a:pt x="30" y="54"/>
                </a:lnTo>
                <a:lnTo>
                  <a:pt x="30" y="46"/>
                </a:lnTo>
                <a:lnTo>
                  <a:pt x="26" y="46"/>
                </a:lnTo>
                <a:lnTo>
                  <a:pt x="20" y="32"/>
                </a:lnTo>
                <a:lnTo>
                  <a:pt x="20" y="28"/>
                </a:lnTo>
                <a:lnTo>
                  <a:pt x="18" y="32"/>
                </a:lnTo>
                <a:lnTo>
                  <a:pt x="22" y="36"/>
                </a:lnTo>
                <a:lnTo>
                  <a:pt x="22" y="44"/>
                </a:lnTo>
                <a:lnTo>
                  <a:pt x="26" y="50"/>
                </a:lnTo>
                <a:lnTo>
                  <a:pt x="28" y="56"/>
                </a:lnTo>
                <a:lnTo>
                  <a:pt x="28" y="60"/>
                </a:lnTo>
                <a:lnTo>
                  <a:pt x="32" y="60"/>
                </a:lnTo>
                <a:lnTo>
                  <a:pt x="32" y="56"/>
                </a:lnTo>
                <a:lnTo>
                  <a:pt x="28" y="48"/>
                </a:lnTo>
                <a:lnTo>
                  <a:pt x="28" y="38"/>
                </a:lnTo>
                <a:lnTo>
                  <a:pt x="24" y="34"/>
                </a:lnTo>
                <a:lnTo>
                  <a:pt x="24" y="26"/>
                </a:lnTo>
                <a:lnTo>
                  <a:pt x="20" y="22"/>
                </a:lnTo>
                <a:lnTo>
                  <a:pt x="20" y="18"/>
                </a:lnTo>
                <a:lnTo>
                  <a:pt x="20" y="14"/>
                </a:lnTo>
                <a:lnTo>
                  <a:pt x="20" y="10"/>
                </a:lnTo>
                <a:lnTo>
                  <a:pt x="16" y="10"/>
                </a:lnTo>
                <a:lnTo>
                  <a:pt x="16" y="6"/>
                </a:lnTo>
                <a:lnTo>
                  <a:pt x="16" y="10"/>
                </a:lnTo>
                <a:lnTo>
                  <a:pt x="20" y="14"/>
                </a:lnTo>
                <a:lnTo>
                  <a:pt x="20" y="18"/>
                </a:lnTo>
                <a:lnTo>
                  <a:pt x="24" y="22"/>
                </a:lnTo>
                <a:lnTo>
                  <a:pt x="24" y="26"/>
                </a:lnTo>
                <a:lnTo>
                  <a:pt x="24" y="34"/>
                </a:lnTo>
                <a:lnTo>
                  <a:pt x="24" y="38"/>
                </a:lnTo>
                <a:lnTo>
                  <a:pt x="24" y="34"/>
                </a:lnTo>
                <a:lnTo>
                  <a:pt x="24" y="20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20" y="20"/>
                </a:lnTo>
                <a:lnTo>
                  <a:pt x="20" y="24"/>
                </a:lnTo>
                <a:lnTo>
                  <a:pt x="24" y="24"/>
                </a:lnTo>
                <a:lnTo>
                  <a:pt x="24" y="28"/>
                </a:lnTo>
                <a:lnTo>
                  <a:pt x="24" y="24"/>
                </a:lnTo>
                <a:lnTo>
                  <a:pt x="20" y="24"/>
                </a:lnTo>
                <a:lnTo>
                  <a:pt x="20" y="20"/>
                </a:lnTo>
                <a:lnTo>
                  <a:pt x="20" y="16"/>
                </a:lnTo>
                <a:lnTo>
                  <a:pt x="18" y="10"/>
                </a:lnTo>
                <a:lnTo>
                  <a:pt x="16" y="6"/>
                </a:lnTo>
                <a:lnTo>
                  <a:pt x="16" y="12"/>
                </a:lnTo>
                <a:lnTo>
                  <a:pt x="16" y="16"/>
                </a:lnTo>
                <a:lnTo>
                  <a:pt x="22" y="26"/>
                </a:lnTo>
                <a:lnTo>
                  <a:pt x="16" y="20"/>
                </a:lnTo>
                <a:lnTo>
                  <a:pt x="12" y="8"/>
                </a:lnTo>
                <a:lnTo>
                  <a:pt x="12" y="4"/>
                </a:lnTo>
                <a:lnTo>
                  <a:pt x="12" y="8"/>
                </a:lnTo>
                <a:lnTo>
                  <a:pt x="12" y="12"/>
                </a:lnTo>
                <a:lnTo>
                  <a:pt x="12" y="26"/>
                </a:lnTo>
                <a:lnTo>
                  <a:pt x="16" y="30"/>
                </a:lnTo>
                <a:lnTo>
                  <a:pt x="16" y="34"/>
                </a:lnTo>
                <a:lnTo>
                  <a:pt x="12" y="30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14"/>
                </a:lnTo>
                <a:lnTo>
                  <a:pt x="10" y="18"/>
                </a:lnTo>
                <a:lnTo>
                  <a:pt x="10" y="22"/>
                </a:lnTo>
                <a:lnTo>
                  <a:pt x="14" y="26"/>
                </a:lnTo>
                <a:lnTo>
                  <a:pt x="18" y="28"/>
                </a:lnTo>
                <a:lnTo>
                  <a:pt x="14" y="26"/>
                </a:lnTo>
                <a:lnTo>
                  <a:pt x="14" y="22"/>
                </a:lnTo>
                <a:lnTo>
                  <a:pt x="14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6" y="8"/>
                </a:lnTo>
                <a:lnTo>
                  <a:pt x="6" y="4"/>
                </a:lnTo>
                <a:lnTo>
                  <a:pt x="6" y="8"/>
                </a:lnTo>
                <a:lnTo>
                  <a:pt x="10" y="12"/>
                </a:lnTo>
                <a:lnTo>
                  <a:pt x="10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26"/>
                </a:lnTo>
                <a:lnTo>
                  <a:pt x="14" y="20"/>
                </a:lnTo>
                <a:lnTo>
                  <a:pt x="14" y="10"/>
                </a:lnTo>
                <a:lnTo>
                  <a:pt x="14" y="6"/>
                </a:lnTo>
                <a:lnTo>
                  <a:pt x="10" y="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18" y="38"/>
                </a:lnTo>
                <a:lnTo>
                  <a:pt x="18" y="42"/>
                </a:lnTo>
                <a:lnTo>
                  <a:pt x="22" y="42"/>
                </a:lnTo>
                <a:lnTo>
                  <a:pt x="26" y="48"/>
                </a:lnTo>
                <a:lnTo>
                  <a:pt x="26" y="52"/>
                </a:lnTo>
                <a:lnTo>
                  <a:pt x="30" y="56"/>
                </a:ln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4" y="68"/>
                </a:lnTo>
                <a:lnTo>
                  <a:pt x="34" y="74"/>
                </a:lnTo>
                <a:lnTo>
                  <a:pt x="30" y="78"/>
                </a:lnTo>
                <a:lnTo>
                  <a:pt x="26" y="82"/>
                </a:lnTo>
                <a:lnTo>
                  <a:pt x="26" y="78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2" y="60"/>
                </a:lnTo>
                <a:lnTo>
                  <a:pt x="18" y="60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14" y="28"/>
                </a:lnTo>
                <a:lnTo>
                  <a:pt x="14" y="24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8" y="6"/>
                </a:lnTo>
                <a:lnTo>
                  <a:pt x="4" y="2"/>
                </a:lnTo>
                <a:lnTo>
                  <a:pt x="0" y="2"/>
                </a:lnTo>
                <a:lnTo>
                  <a:pt x="4" y="2"/>
                </a:lnTo>
                <a:lnTo>
                  <a:pt x="4" y="6"/>
                </a:lnTo>
                <a:lnTo>
                  <a:pt x="8" y="10"/>
                </a:lnTo>
                <a:lnTo>
                  <a:pt x="8" y="14"/>
                </a:lnTo>
                <a:lnTo>
                  <a:pt x="12" y="18"/>
                </a:lnTo>
                <a:lnTo>
                  <a:pt x="16" y="22"/>
                </a:lnTo>
                <a:lnTo>
                  <a:pt x="16" y="26"/>
                </a:lnTo>
                <a:lnTo>
                  <a:pt x="16" y="30"/>
                </a:lnTo>
                <a:lnTo>
                  <a:pt x="20" y="34"/>
                </a:lnTo>
                <a:lnTo>
                  <a:pt x="20" y="38"/>
                </a:lnTo>
                <a:lnTo>
                  <a:pt x="20" y="44"/>
                </a:lnTo>
                <a:lnTo>
                  <a:pt x="20" y="48"/>
                </a:lnTo>
                <a:lnTo>
                  <a:pt x="24" y="52"/>
                </a:lnTo>
                <a:lnTo>
                  <a:pt x="24" y="56"/>
                </a:lnTo>
                <a:lnTo>
                  <a:pt x="24" y="60"/>
                </a:lnTo>
                <a:lnTo>
                  <a:pt x="24" y="66"/>
                </a:lnTo>
                <a:lnTo>
                  <a:pt x="28" y="70"/>
                </a:lnTo>
                <a:lnTo>
                  <a:pt x="28" y="74"/>
                </a:lnTo>
                <a:lnTo>
                  <a:pt x="28" y="78"/>
                </a:lnTo>
                <a:lnTo>
                  <a:pt x="32" y="82"/>
                </a:lnTo>
                <a:lnTo>
                  <a:pt x="32" y="86"/>
                </a:lnTo>
                <a:lnTo>
                  <a:pt x="32" y="92"/>
                </a:lnTo>
                <a:lnTo>
                  <a:pt x="32" y="96"/>
                </a:lnTo>
                <a:lnTo>
                  <a:pt x="36" y="96"/>
                </a:lnTo>
                <a:lnTo>
                  <a:pt x="36" y="100"/>
                </a:lnTo>
                <a:lnTo>
                  <a:pt x="36" y="104"/>
                </a:lnTo>
                <a:lnTo>
                  <a:pt x="36" y="110"/>
                </a:lnTo>
                <a:lnTo>
                  <a:pt x="36" y="114"/>
                </a:lnTo>
                <a:lnTo>
                  <a:pt x="36" y="118"/>
                </a:lnTo>
                <a:lnTo>
                  <a:pt x="36" y="122"/>
                </a:lnTo>
                <a:lnTo>
                  <a:pt x="32" y="122"/>
                </a:lnTo>
                <a:lnTo>
                  <a:pt x="32" y="128"/>
                </a:lnTo>
                <a:lnTo>
                  <a:pt x="32" y="132"/>
                </a:lnTo>
                <a:lnTo>
                  <a:pt x="32" y="136"/>
                </a:lnTo>
                <a:lnTo>
                  <a:pt x="36" y="140"/>
                </a:lnTo>
                <a:lnTo>
                  <a:pt x="40" y="144"/>
                </a:lnTo>
                <a:lnTo>
                  <a:pt x="40" y="140"/>
                </a:lnTo>
                <a:lnTo>
                  <a:pt x="40" y="136"/>
                </a:lnTo>
                <a:lnTo>
                  <a:pt x="40" y="132"/>
                </a:lnTo>
                <a:lnTo>
                  <a:pt x="40" y="126"/>
                </a:lnTo>
                <a:lnTo>
                  <a:pt x="40" y="122"/>
                </a:lnTo>
                <a:lnTo>
                  <a:pt x="40" y="118"/>
                </a:lnTo>
                <a:lnTo>
                  <a:pt x="40" y="114"/>
                </a:lnTo>
                <a:lnTo>
                  <a:pt x="40" y="108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2" y="96"/>
                </a:lnTo>
                <a:lnTo>
                  <a:pt x="30" y="92"/>
                </a:lnTo>
                <a:lnTo>
                  <a:pt x="26" y="90"/>
                </a:lnTo>
                <a:lnTo>
                  <a:pt x="26" y="86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68"/>
                </a:lnTo>
                <a:lnTo>
                  <a:pt x="18" y="64"/>
                </a:lnTo>
                <a:lnTo>
                  <a:pt x="22" y="64"/>
                </a:lnTo>
                <a:lnTo>
                  <a:pt x="22" y="68"/>
                </a:lnTo>
                <a:lnTo>
                  <a:pt x="26" y="72"/>
                </a:lnTo>
                <a:lnTo>
                  <a:pt x="26" y="76"/>
                </a:lnTo>
                <a:lnTo>
                  <a:pt x="26" y="84"/>
                </a:lnTo>
                <a:lnTo>
                  <a:pt x="30" y="88"/>
                </a:lnTo>
                <a:lnTo>
                  <a:pt x="30" y="92"/>
                </a:lnTo>
                <a:lnTo>
                  <a:pt x="30" y="96"/>
                </a:lnTo>
                <a:lnTo>
                  <a:pt x="34" y="100"/>
                </a:lnTo>
                <a:lnTo>
                  <a:pt x="34" y="104"/>
                </a:lnTo>
                <a:lnTo>
                  <a:pt x="34" y="110"/>
                </a:lnTo>
                <a:lnTo>
                  <a:pt x="38" y="114"/>
                </a:lnTo>
                <a:lnTo>
                  <a:pt x="38" y="118"/>
                </a:lnTo>
                <a:lnTo>
                  <a:pt x="38" y="122"/>
                </a:lnTo>
                <a:lnTo>
                  <a:pt x="42" y="126"/>
                </a:lnTo>
                <a:lnTo>
                  <a:pt x="42" y="130"/>
                </a:lnTo>
                <a:lnTo>
                  <a:pt x="42" y="134"/>
                </a:lnTo>
                <a:lnTo>
                  <a:pt x="38" y="128"/>
                </a:lnTo>
                <a:lnTo>
                  <a:pt x="38" y="122"/>
                </a:lnTo>
                <a:lnTo>
                  <a:pt x="38" y="118"/>
                </a:lnTo>
                <a:lnTo>
                  <a:pt x="38" y="114"/>
                </a:lnTo>
                <a:lnTo>
                  <a:pt x="34" y="110"/>
                </a:lnTo>
                <a:lnTo>
                  <a:pt x="34" y="106"/>
                </a:lnTo>
                <a:lnTo>
                  <a:pt x="34" y="98"/>
                </a:lnTo>
                <a:lnTo>
                  <a:pt x="34" y="94"/>
                </a:lnTo>
                <a:lnTo>
                  <a:pt x="30" y="90"/>
                </a:lnTo>
                <a:lnTo>
                  <a:pt x="30" y="86"/>
                </a:lnTo>
                <a:lnTo>
                  <a:pt x="30" y="90"/>
                </a:lnTo>
                <a:lnTo>
                  <a:pt x="30" y="94"/>
                </a:lnTo>
                <a:lnTo>
                  <a:pt x="30" y="102"/>
                </a:lnTo>
                <a:lnTo>
                  <a:pt x="30" y="106"/>
                </a:lnTo>
                <a:lnTo>
                  <a:pt x="34" y="106"/>
                </a:lnTo>
                <a:lnTo>
                  <a:pt x="34" y="110"/>
                </a:lnTo>
                <a:lnTo>
                  <a:pt x="34" y="114"/>
                </a:lnTo>
                <a:lnTo>
                  <a:pt x="34" y="118"/>
                </a:lnTo>
                <a:lnTo>
                  <a:pt x="38" y="118"/>
                </a:lnTo>
                <a:lnTo>
                  <a:pt x="38" y="108"/>
                </a:lnTo>
                <a:lnTo>
                  <a:pt x="38" y="104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0"/>
                </a:lnTo>
                <a:lnTo>
                  <a:pt x="34" y="76"/>
                </a:lnTo>
                <a:lnTo>
                  <a:pt x="34" y="72"/>
                </a:lnTo>
                <a:lnTo>
                  <a:pt x="34" y="68"/>
                </a:lnTo>
                <a:lnTo>
                  <a:pt x="30" y="62"/>
                </a:lnTo>
                <a:lnTo>
                  <a:pt x="30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26" y="46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6" y="24"/>
                </a:lnTo>
                <a:lnTo>
                  <a:pt x="26" y="28"/>
                </a:lnTo>
                <a:lnTo>
                  <a:pt x="30" y="34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8" y="58"/>
                </a:lnTo>
                <a:lnTo>
                  <a:pt x="38" y="68"/>
                </a:lnTo>
                <a:lnTo>
                  <a:pt x="42" y="68"/>
                </a:lnTo>
                <a:lnTo>
                  <a:pt x="42" y="72"/>
                </a:lnTo>
                <a:lnTo>
                  <a:pt x="42" y="66"/>
                </a:lnTo>
                <a:lnTo>
                  <a:pt x="42" y="62"/>
                </a:lnTo>
                <a:lnTo>
                  <a:pt x="42" y="58"/>
                </a:lnTo>
                <a:lnTo>
                  <a:pt x="36" y="50"/>
                </a:lnTo>
                <a:lnTo>
                  <a:pt x="36" y="46"/>
                </a:lnTo>
                <a:lnTo>
                  <a:pt x="36" y="42"/>
                </a:lnTo>
                <a:lnTo>
                  <a:pt x="32" y="38"/>
                </a:lnTo>
                <a:lnTo>
                  <a:pt x="32" y="32"/>
                </a:lnTo>
                <a:lnTo>
                  <a:pt x="32" y="28"/>
                </a:lnTo>
                <a:lnTo>
                  <a:pt x="28" y="28"/>
                </a:lnTo>
                <a:lnTo>
                  <a:pt x="28" y="24"/>
                </a:lnTo>
                <a:lnTo>
                  <a:pt x="28" y="20"/>
                </a:lnTo>
                <a:lnTo>
                  <a:pt x="26" y="14"/>
                </a:lnTo>
                <a:lnTo>
                  <a:pt x="26" y="18"/>
                </a:lnTo>
                <a:lnTo>
                  <a:pt x="26" y="26"/>
                </a:lnTo>
                <a:lnTo>
                  <a:pt x="26" y="30"/>
                </a:lnTo>
                <a:lnTo>
                  <a:pt x="26" y="34"/>
                </a:lnTo>
                <a:lnTo>
                  <a:pt x="26" y="40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4" y="56"/>
                </a:lnTo>
                <a:lnTo>
                  <a:pt x="38" y="64"/>
                </a:lnTo>
                <a:lnTo>
                  <a:pt x="38" y="68"/>
                </a:lnTo>
                <a:lnTo>
                  <a:pt x="38" y="72"/>
                </a:lnTo>
                <a:lnTo>
                  <a:pt x="38" y="76"/>
                </a:lnTo>
                <a:lnTo>
                  <a:pt x="38" y="80"/>
                </a:lnTo>
                <a:lnTo>
                  <a:pt x="38" y="88"/>
                </a:lnTo>
                <a:lnTo>
                  <a:pt x="42" y="92"/>
                </a:lnTo>
                <a:lnTo>
                  <a:pt x="42" y="96"/>
                </a:lnTo>
                <a:lnTo>
                  <a:pt x="42" y="90"/>
                </a:lnTo>
                <a:lnTo>
                  <a:pt x="42" y="80"/>
                </a:lnTo>
                <a:lnTo>
                  <a:pt x="42" y="74"/>
                </a:lnTo>
                <a:lnTo>
                  <a:pt x="42" y="68"/>
                </a:lnTo>
                <a:lnTo>
                  <a:pt x="42" y="62"/>
                </a:lnTo>
                <a:lnTo>
                  <a:pt x="42" y="58"/>
                </a:lnTo>
                <a:lnTo>
                  <a:pt x="42" y="62"/>
                </a:lnTo>
                <a:lnTo>
                  <a:pt x="42" y="66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2" y="86"/>
                </a:lnTo>
                <a:lnTo>
                  <a:pt x="42" y="92"/>
                </a:lnTo>
                <a:lnTo>
                  <a:pt x="42" y="96"/>
                </a:lnTo>
                <a:lnTo>
                  <a:pt x="42" y="100"/>
                </a:lnTo>
                <a:lnTo>
                  <a:pt x="42" y="104"/>
                </a:lnTo>
                <a:lnTo>
                  <a:pt x="42" y="110"/>
                </a:lnTo>
                <a:lnTo>
                  <a:pt x="42" y="114"/>
                </a:lnTo>
                <a:lnTo>
                  <a:pt x="42" y="118"/>
                </a:lnTo>
                <a:lnTo>
                  <a:pt x="42" y="122"/>
                </a:lnTo>
                <a:lnTo>
                  <a:pt x="46" y="122"/>
                </a:lnTo>
                <a:lnTo>
                  <a:pt x="46" y="128"/>
                </a:lnTo>
                <a:lnTo>
                  <a:pt x="46" y="132"/>
                </a:lnTo>
                <a:lnTo>
                  <a:pt x="46" y="136"/>
                </a:lnTo>
                <a:lnTo>
                  <a:pt x="46" y="140"/>
                </a:lnTo>
                <a:lnTo>
                  <a:pt x="46" y="146"/>
                </a:lnTo>
                <a:lnTo>
                  <a:pt x="42" y="146"/>
                </a:lnTo>
                <a:lnTo>
                  <a:pt x="42" y="142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0" y="114"/>
                </a:lnTo>
                <a:lnTo>
                  <a:pt x="30" y="110"/>
                </a:lnTo>
                <a:lnTo>
                  <a:pt x="30" y="106"/>
                </a:lnTo>
                <a:lnTo>
                  <a:pt x="30" y="102"/>
                </a:lnTo>
                <a:lnTo>
                  <a:pt x="30" y="94"/>
                </a:lnTo>
                <a:lnTo>
                  <a:pt x="30" y="90"/>
                </a:lnTo>
                <a:lnTo>
                  <a:pt x="26" y="86"/>
                </a:lnTo>
                <a:lnTo>
                  <a:pt x="26" y="82"/>
                </a:lnTo>
                <a:lnTo>
                  <a:pt x="26" y="76"/>
                </a:lnTo>
                <a:lnTo>
                  <a:pt x="26" y="72"/>
                </a:lnTo>
                <a:lnTo>
                  <a:pt x="26" y="68"/>
                </a:lnTo>
                <a:lnTo>
                  <a:pt x="26" y="64"/>
                </a:lnTo>
                <a:lnTo>
                  <a:pt x="22" y="60"/>
                </a:lnTo>
                <a:lnTo>
                  <a:pt x="22" y="56"/>
                </a:lnTo>
                <a:lnTo>
                  <a:pt x="22" y="50"/>
                </a:lnTo>
                <a:lnTo>
                  <a:pt x="22" y="40"/>
                </a:lnTo>
                <a:lnTo>
                  <a:pt x="22" y="44"/>
                </a:lnTo>
                <a:lnTo>
                  <a:pt x="26" y="44"/>
                </a:lnTo>
                <a:lnTo>
                  <a:pt x="26" y="48"/>
                </a:lnTo>
                <a:lnTo>
                  <a:pt x="46" y="64"/>
                </a:lnTo>
                <a:lnTo>
                  <a:pt x="36" y="64"/>
                </a:lnTo>
                <a:lnTo>
                  <a:pt x="30" y="6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61" name="Freeform 97"/>
          <p:cNvSpPr>
            <a:spLocks/>
          </p:cNvSpPr>
          <p:nvPr/>
        </p:nvSpPr>
        <p:spPr bwMode="auto">
          <a:xfrm>
            <a:off x="5507038" y="5114925"/>
            <a:ext cx="92075" cy="73025"/>
          </a:xfrm>
          <a:custGeom>
            <a:avLst/>
            <a:gdLst>
              <a:gd name="T0" fmla="*/ 63300949 w 75"/>
              <a:gd name="T1" fmla="*/ 45438402 h 65"/>
              <a:gd name="T2" fmla="*/ 42201042 w 75"/>
              <a:gd name="T3" fmla="*/ 50486115 h 65"/>
              <a:gd name="T4" fmla="*/ 78373012 w 75"/>
              <a:gd name="T5" fmla="*/ 45438402 h 65"/>
              <a:gd name="T6" fmla="*/ 87416005 w 75"/>
              <a:gd name="T7" fmla="*/ 40389566 h 65"/>
              <a:gd name="T8" fmla="*/ 66314870 w 75"/>
              <a:gd name="T9" fmla="*/ 50486115 h 65"/>
              <a:gd name="T10" fmla="*/ 42201042 w 75"/>
              <a:gd name="T11" fmla="*/ 60583787 h 65"/>
              <a:gd name="T12" fmla="*/ 48228885 w 75"/>
              <a:gd name="T13" fmla="*/ 60583787 h 65"/>
              <a:gd name="T14" fmla="*/ 78373012 w 75"/>
              <a:gd name="T15" fmla="*/ 55534951 h 65"/>
              <a:gd name="T16" fmla="*/ 96458998 w 75"/>
              <a:gd name="T17" fmla="*/ 40389566 h 65"/>
              <a:gd name="T18" fmla="*/ 75357863 w 75"/>
              <a:gd name="T19" fmla="*/ 47962820 h 65"/>
              <a:gd name="T20" fmla="*/ 33158049 w 75"/>
              <a:gd name="T21" fmla="*/ 60583787 h 65"/>
              <a:gd name="T22" fmla="*/ 60287027 w 75"/>
              <a:gd name="T23" fmla="*/ 58059369 h 65"/>
              <a:gd name="T24" fmla="*/ 87416005 w 75"/>
              <a:gd name="T25" fmla="*/ 47962820 h 65"/>
              <a:gd name="T26" fmla="*/ 102486841 w 75"/>
              <a:gd name="T27" fmla="*/ 42913984 h 65"/>
              <a:gd name="T28" fmla="*/ 66314870 w 75"/>
              <a:gd name="T29" fmla="*/ 58059369 h 65"/>
              <a:gd name="T30" fmla="*/ 36171971 w 75"/>
              <a:gd name="T31" fmla="*/ 63108205 h 65"/>
              <a:gd name="T32" fmla="*/ 51244034 w 75"/>
              <a:gd name="T33" fmla="*/ 68157041 h 65"/>
              <a:gd name="T34" fmla="*/ 87416005 w 75"/>
              <a:gd name="T35" fmla="*/ 55534951 h 65"/>
              <a:gd name="T36" fmla="*/ 111529834 w 75"/>
              <a:gd name="T37" fmla="*/ 50486115 h 65"/>
              <a:gd name="T38" fmla="*/ 87416005 w 75"/>
              <a:gd name="T39" fmla="*/ 55534951 h 65"/>
              <a:gd name="T40" fmla="*/ 63300949 w 75"/>
              <a:gd name="T41" fmla="*/ 60583787 h 65"/>
              <a:gd name="T42" fmla="*/ 99472919 w 75"/>
              <a:gd name="T43" fmla="*/ 55534951 h 65"/>
              <a:gd name="T44" fmla="*/ 90429927 w 75"/>
              <a:gd name="T45" fmla="*/ 68157041 h 65"/>
              <a:gd name="T46" fmla="*/ 57271878 w 75"/>
              <a:gd name="T47" fmla="*/ 73205877 h 65"/>
              <a:gd name="T48" fmla="*/ 30142900 w 75"/>
              <a:gd name="T49" fmla="*/ 73205877 h 65"/>
              <a:gd name="T50" fmla="*/ 12056914 w 75"/>
              <a:gd name="T51" fmla="*/ 80779132 h 65"/>
              <a:gd name="T52" fmla="*/ 18085985 w 75"/>
              <a:gd name="T53" fmla="*/ 70681459 h 65"/>
              <a:gd name="T54" fmla="*/ 42201042 w 75"/>
              <a:gd name="T55" fmla="*/ 60583787 h 65"/>
              <a:gd name="T56" fmla="*/ 75357863 w 75"/>
              <a:gd name="T57" fmla="*/ 55534951 h 65"/>
              <a:gd name="T58" fmla="*/ 51244034 w 75"/>
              <a:gd name="T59" fmla="*/ 55534951 h 65"/>
              <a:gd name="T60" fmla="*/ 57271878 w 75"/>
              <a:gd name="T61" fmla="*/ 68157041 h 65"/>
              <a:gd name="T62" fmla="*/ 57271878 w 75"/>
              <a:gd name="T63" fmla="*/ 15146508 h 65"/>
              <a:gd name="T64" fmla="*/ 42201042 w 75"/>
              <a:gd name="T65" fmla="*/ 22718639 h 65"/>
              <a:gd name="T66" fmla="*/ 72343941 w 75"/>
              <a:gd name="T67" fmla="*/ 22718639 h 65"/>
              <a:gd name="T68" fmla="*/ 57271878 w 75"/>
              <a:gd name="T69" fmla="*/ 47962820 h 65"/>
              <a:gd name="T70" fmla="*/ 75357863 w 75"/>
              <a:gd name="T71" fmla="*/ 63108205 h 65"/>
              <a:gd name="T72" fmla="*/ 78373012 w 75"/>
              <a:gd name="T73" fmla="*/ 53010533 h 65"/>
              <a:gd name="T74" fmla="*/ 60287027 w 75"/>
              <a:gd name="T75" fmla="*/ 53010533 h 65"/>
              <a:gd name="T76" fmla="*/ 66314870 w 75"/>
              <a:gd name="T77" fmla="*/ 35340730 h 65"/>
              <a:gd name="T78" fmla="*/ 42201042 w 75"/>
              <a:gd name="T79" fmla="*/ 30291893 h 65"/>
              <a:gd name="T80" fmla="*/ 51244034 w 75"/>
              <a:gd name="T81" fmla="*/ 20194221 h 65"/>
              <a:gd name="T82" fmla="*/ 84400856 w 75"/>
              <a:gd name="T83" fmla="*/ 10097672 h 65"/>
              <a:gd name="T84" fmla="*/ 99472919 w 75"/>
              <a:gd name="T85" fmla="*/ 5048836 h 65"/>
              <a:gd name="T86" fmla="*/ 75357863 w 75"/>
              <a:gd name="T87" fmla="*/ 10097672 h 65"/>
              <a:gd name="T88" fmla="*/ 87416005 w 75"/>
              <a:gd name="T89" fmla="*/ 10097672 h 65"/>
              <a:gd name="T90" fmla="*/ 87416005 w 75"/>
              <a:gd name="T91" fmla="*/ 2524418 h 65"/>
              <a:gd name="T92" fmla="*/ 51244034 w 75"/>
              <a:gd name="T93" fmla="*/ 15146508 h 65"/>
              <a:gd name="T94" fmla="*/ 63300949 w 75"/>
              <a:gd name="T95" fmla="*/ 15146508 h 65"/>
              <a:gd name="T96" fmla="*/ 93443848 w 75"/>
              <a:gd name="T97" fmla="*/ 22718639 h 65"/>
              <a:gd name="T98" fmla="*/ 75357863 w 75"/>
              <a:gd name="T99" fmla="*/ 15146508 h 65"/>
              <a:gd name="T100" fmla="*/ 75357863 w 75"/>
              <a:gd name="T101" fmla="*/ 25243057 h 65"/>
              <a:gd name="T102" fmla="*/ 69330020 w 75"/>
              <a:gd name="T103" fmla="*/ 30291893 h 65"/>
              <a:gd name="T104" fmla="*/ 75357863 w 75"/>
              <a:gd name="T105" fmla="*/ 37865148 h 6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5"/>
              <a:gd name="T160" fmla="*/ 0 h 65"/>
              <a:gd name="T161" fmla="*/ 75 w 75"/>
              <a:gd name="T162" fmla="*/ 65 h 6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5" h="65">
                <a:moveTo>
                  <a:pt x="58" y="32"/>
                </a:moveTo>
                <a:lnTo>
                  <a:pt x="52" y="32"/>
                </a:lnTo>
                <a:lnTo>
                  <a:pt x="48" y="32"/>
                </a:lnTo>
                <a:lnTo>
                  <a:pt x="42" y="36"/>
                </a:lnTo>
                <a:lnTo>
                  <a:pt x="36" y="36"/>
                </a:lnTo>
                <a:lnTo>
                  <a:pt x="32" y="36"/>
                </a:lnTo>
                <a:lnTo>
                  <a:pt x="32" y="40"/>
                </a:lnTo>
                <a:lnTo>
                  <a:pt x="28" y="40"/>
                </a:lnTo>
                <a:lnTo>
                  <a:pt x="24" y="40"/>
                </a:lnTo>
                <a:lnTo>
                  <a:pt x="34" y="40"/>
                </a:lnTo>
                <a:lnTo>
                  <a:pt x="42" y="40"/>
                </a:lnTo>
                <a:lnTo>
                  <a:pt x="52" y="36"/>
                </a:lnTo>
                <a:lnTo>
                  <a:pt x="58" y="36"/>
                </a:lnTo>
                <a:lnTo>
                  <a:pt x="58" y="32"/>
                </a:lnTo>
                <a:lnTo>
                  <a:pt x="62" y="32"/>
                </a:lnTo>
                <a:lnTo>
                  <a:pt x="58" y="32"/>
                </a:lnTo>
                <a:lnTo>
                  <a:pt x="54" y="36"/>
                </a:lnTo>
                <a:lnTo>
                  <a:pt x="50" y="36"/>
                </a:lnTo>
                <a:lnTo>
                  <a:pt x="50" y="40"/>
                </a:lnTo>
                <a:lnTo>
                  <a:pt x="44" y="40"/>
                </a:lnTo>
                <a:lnTo>
                  <a:pt x="40" y="40"/>
                </a:lnTo>
                <a:lnTo>
                  <a:pt x="36" y="40"/>
                </a:lnTo>
                <a:lnTo>
                  <a:pt x="28" y="44"/>
                </a:lnTo>
                <a:lnTo>
                  <a:pt x="28" y="48"/>
                </a:lnTo>
                <a:lnTo>
                  <a:pt x="24" y="48"/>
                </a:lnTo>
                <a:lnTo>
                  <a:pt x="24" y="52"/>
                </a:lnTo>
                <a:lnTo>
                  <a:pt x="28" y="48"/>
                </a:lnTo>
                <a:lnTo>
                  <a:pt x="32" y="48"/>
                </a:lnTo>
                <a:lnTo>
                  <a:pt x="40" y="48"/>
                </a:lnTo>
                <a:lnTo>
                  <a:pt x="44" y="44"/>
                </a:lnTo>
                <a:lnTo>
                  <a:pt x="48" y="44"/>
                </a:lnTo>
                <a:lnTo>
                  <a:pt x="52" y="44"/>
                </a:lnTo>
                <a:lnTo>
                  <a:pt x="56" y="40"/>
                </a:lnTo>
                <a:lnTo>
                  <a:pt x="64" y="34"/>
                </a:lnTo>
                <a:lnTo>
                  <a:pt x="68" y="34"/>
                </a:lnTo>
                <a:lnTo>
                  <a:pt x="64" y="32"/>
                </a:lnTo>
                <a:lnTo>
                  <a:pt x="62" y="38"/>
                </a:lnTo>
                <a:lnTo>
                  <a:pt x="58" y="38"/>
                </a:lnTo>
                <a:lnTo>
                  <a:pt x="54" y="38"/>
                </a:lnTo>
                <a:lnTo>
                  <a:pt x="50" y="38"/>
                </a:lnTo>
                <a:lnTo>
                  <a:pt x="42" y="42"/>
                </a:lnTo>
                <a:lnTo>
                  <a:pt x="32" y="42"/>
                </a:lnTo>
                <a:lnTo>
                  <a:pt x="28" y="42"/>
                </a:lnTo>
                <a:lnTo>
                  <a:pt x="22" y="48"/>
                </a:lnTo>
                <a:lnTo>
                  <a:pt x="18" y="48"/>
                </a:lnTo>
                <a:lnTo>
                  <a:pt x="22" y="48"/>
                </a:lnTo>
                <a:lnTo>
                  <a:pt x="34" y="46"/>
                </a:lnTo>
                <a:lnTo>
                  <a:pt x="40" y="46"/>
                </a:lnTo>
                <a:lnTo>
                  <a:pt x="46" y="42"/>
                </a:lnTo>
                <a:lnTo>
                  <a:pt x="50" y="38"/>
                </a:lnTo>
                <a:lnTo>
                  <a:pt x="54" y="38"/>
                </a:lnTo>
                <a:lnTo>
                  <a:pt x="58" y="38"/>
                </a:lnTo>
                <a:lnTo>
                  <a:pt x="62" y="38"/>
                </a:lnTo>
                <a:lnTo>
                  <a:pt x="6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8"/>
                </a:lnTo>
                <a:lnTo>
                  <a:pt x="62" y="42"/>
                </a:lnTo>
                <a:lnTo>
                  <a:pt x="56" y="46"/>
                </a:lnTo>
                <a:lnTo>
                  <a:pt x="44" y="46"/>
                </a:lnTo>
                <a:lnTo>
                  <a:pt x="36" y="46"/>
                </a:lnTo>
                <a:lnTo>
                  <a:pt x="32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18" y="54"/>
                </a:lnTo>
                <a:lnTo>
                  <a:pt x="24" y="54"/>
                </a:lnTo>
                <a:lnTo>
                  <a:pt x="34" y="54"/>
                </a:lnTo>
                <a:lnTo>
                  <a:pt x="42" y="50"/>
                </a:lnTo>
                <a:lnTo>
                  <a:pt x="46" y="50"/>
                </a:lnTo>
                <a:lnTo>
                  <a:pt x="50" y="50"/>
                </a:lnTo>
                <a:lnTo>
                  <a:pt x="58" y="44"/>
                </a:lnTo>
                <a:lnTo>
                  <a:pt x="62" y="40"/>
                </a:lnTo>
                <a:lnTo>
                  <a:pt x="66" y="40"/>
                </a:lnTo>
                <a:lnTo>
                  <a:pt x="70" y="40"/>
                </a:lnTo>
                <a:lnTo>
                  <a:pt x="74" y="40"/>
                </a:lnTo>
                <a:lnTo>
                  <a:pt x="70" y="40"/>
                </a:lnTo>
                <a:lnTo>
                  <a:pt x="66" y="40"/>
                </a:lnTo>
                <a:lnTo>
                  <a:pt x="66" y="44"/>
                </a:lnTo>
                <a:lnTo>
                  <a:pt x="58" y="44"/>
                </a:lnTo>
                <a:lnTo>
                  <a:pt x="54" y="48"/>
                </a:lnTo>
                <a:lnTo>
                  <a:pt x="50" y="48"/>
                </a:lnTo>
                <a:lnTo>
                  <a:pt x="46" y="48"/>
                </a:lnTo>
                <a:lnTo>
                  <a:pt x="42" y="48"/>
                </a:lnTo>
                <a:lnTo>
                  <a:pt x="52" y="48"/>
                </a:lnTo>
                <a:lnTo>
                  <a:pt x="56" y="48"/>
                </a:lnTo>
                <a:lnTo>
                  <a:pt x="62" y="44"/>
                </a:lnTo>
                <a:lnTo>
                  <a:pt x="66" y="44"/>
                </a:lnTo>
                <a:lnTo>
                  <a:pt x="70" y="44"/>
                </a:lnTo>
                <a:lnTo>
                  <a:pt x="74" y="44"/>
                </a:lnTo>
                <a:lnTo>
                  <a:pt x="64" y="48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44" y="54"/>
                </a:lnTo>
                <a:lnTo>
                  <a:pt x="38" y="58"/>
                </a:lnTo>
                <a:lnTo>
                  <a:pt x="34" y="58"/>
                </a:lnTo>
                <a:lnTo>
                  <a:pt x="30" y="58"/>
                </a:lnTo>
                <a:lnTo>
                  <a:pt x="26" y="58"/>
                </a:lnTo>
                <a:lnTo>
                  <a:pt x="20" y="58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8" y="64"/>
                </a:lnTo>
                <a:lnTo>
                  <a:pt x="4" y="64"/>
                </a:lnTo>
                <a:lnTo>
                  <a:pt x="0" y="64"/>
                </a:lnTo>
                <a:lnTo>
                  <a:pt x="8" y="56"/>
                </a:lnTo>
                <a:lnTo>
                  <a:pt x="12" y="56"/>
                </a:lnTo>
                <a:lnTo>
                  <a:pt x="16" y="52"/>
                </a:lnTo>
                <a:lnTo>
                  <a:pt x="20" y="52"/>
                </a:lnTo>
                <a:lnTo>
                  <a:pt x="24" y="48"/>
                </a:lnTo>
                <a:lnTo>
                  <a:pt x="28" y="48"/>
                </a:lnTo>
                <a:lnTo>
                  <a:pt x="36" y="44"/>
                </a:lnTo>
                <a:lnTo>
                  <a:pt x="40" y="44"/>
                </a:lnTo>
                <a:lnTo>
                  <a:pt x="44" y="44"/>
                </a:lnTo>
                <a:lnTo>
                  <a:pt x="50" y="44"/>
                </a:lnTo>
                <a:lnTo>
                  <a:pt x="50" y="40"/>
                </a:lnTo>
                <a:lnTo>
                  <a:pt x="46" y="40"/>
                </a:lnTo>
                <a:lnTo>
                  <a:pt x="42" y="44"/>
                </a:lnTo>
                <a:lnTo>
                  <a:pt x="34" y="44"/>
                </a:lnTo>
                <a:lnTo>
                  <a:pt x="28" y="48"/>
                </a:lnTo>
                <a:lnTo>
                  <a:pt x="32" y="48"/>
                </a:lnTo>
                <a:lnTo>
                  <a:pt x="42" y="48"/>
                </a:lnTo>
                <a:lnTo>
                  <a:pt x="38" y="54"/>
                </a:lnTo>
                <a:lnTo>
                  <a:pt x="34" y="54"/>
                </a:lnTo>
                <a:lnTo>
                  <a:pt x="40" y="54"/>
                </a:lnTo>
                <a:lnTo>
                  <a:pt x="44" y="12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40" y="18"/>
                </a:lnTo>
                <a:lnTo>
                  <a:pt x="44" y="18"/>
                </a:lnTo>
                <a:lnTo>
                  <a:pt x="48" y="18"/>
                </a:lnTo>
                <a:lnTo>
                  <a:pt x="52" y="18"/>
                </a:lnTo>
                <a:lnTo>
                  <a:pt x="46" y="24"/>
                </a:lnTo>
                <a:lnTo>
                  <a:pt x="38" y="34"/>
                </a:lnTo>
                <a:lnTo>
                  <a:pt x="38" y="38"/>
                </a:lnTo>
                <a:lnTo>
                  <a:pt x="38" y="42"/>
                </a:lnTo>
                <a:lnTo>
                  <a:pt x="42" y="44"/>
                </a:lnTo>
                <a:lnTo>
                  <a:pt x="46" y="50"/>
                </a:lnTo>
                <a:lnTo>
                  <a:pt x="50" y="50"/>
                </a:lnTo>
                <a:lnTo>
                  <a:pt x="52" y="46"/>
                </a:lnTo>
                <a:lnTo>
                  <a:pt x="48" y="42"/>
                </a:lnTo>
                <a:lnTo>
                  <a:pt x="50" y="46"/>
                </a:lnTo>
                <a:lnTo>
                  <a:pt x="52" y="42"/>
                </a:lnTo>
                <a:lnTo>
                  <a:pt x="48" y="46"/>
                </a:lnTo>
                <a:lnTo>
                  <a:pt x="36" y="46"/>
                </a:lnTo>
                <a:lnTo>
                  <a:pt x="36" y="42"/>
                </a:lnTo>
                <a:lnTo>
                  <a:pt x="40" y="42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4" y="28"/>
                </a:lnTo>
                <a:lnTo>
                  <a:pt x="40" y="28"/>
                </a:lnTo>
                <a:lnTo>
                  <a:pt x="36" y="24"/>
                </a:lnTo>
                <a:lnTo>
                  <a:pt x="32" y="24"/>
                </a:lnTo>
                <a:lnTo>
                  <a:pt x="28" y="24"/>
                </a:lnTo>
                <a:lnTo>
                  <a:pt x="28" y="20"/>
                </a:lnTo>
                <a:lnTo>
                  <a:pt x="24" y="20"/>
                </a:lnTo>
                <a:lnTo>
                  <a:pt x="26" y="16"/>
                </a:lnTo>
                <a:lnTo>
                  <a:pt x="34" y="16"/>
                </a:lnTo>
                <a:lnTo>
                  <a:pt x="38" y="16"/>
                </a:lnTo>
                <a:lnTo>
                  <a:pt x="38" y="12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4" y="4"/>
                </a:lnTo>
                <a:lnTo>
                  <a:pt x="72" y="0"/>
                </a:lnTo>
                <a:lnTo>
                  <a:pt x="66" y="4"/>
                </a:lnTo>
                <a:lnTo>
                  <a:pt x="58" y="4"/>
                </a:lnTo>
                <a:lnTo>
                  <a:pt x="54" y="4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2" y="8"/>
                </a:lnTo>
                <a:lnTo>
                  <a:pt x="66" y="2"/>
                </a:lnTo>
                <a:lnTo>
                  <a:pt x="62" y="2"/>
                </a:lnTo>
                <a:lnTo>
                  <a:pt x="58" y="2"/>
                </a:lnTo>
                <a:lnTo>
                  <a:pt x="54" y="8"/>
                </a:lnTo>
                <a:lnTo>
                  <a:pt x="50" y="8"/>
                </a:lnTo>
                <a:lnTo>
                  <a:pt x="38" y="8"/>
                </a:lnTo>
                <a:lnTo>
                  <a:pt x="34" y="12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4" y="8"/>
                </a:lnTo>
                <a:lnTo>
                  <a:pt x="56" y="10"/>
                </a:lnTo>
                <a:lnTo>
                  <a:pt x="62" y="18"/>
                </a:lnTo>
                <a:lnTo>
                  <a:pt x="58" y="14"/>
                </a:lnTo>
                <a:lnTo>
                  <a:pt x="58" y="18"/>
                </a:lnTo>
                <a:lnTo>
                  <a:pt x="54" y="12"/>
                </a:lnTo>
                <a:lnTo>
                  <a:pt x="50" y="1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24"/>
                </a:lnTo>
                <a:lnTo>
                  <a:pt x="46" y="24"/>
                </a:lnTo>
                <a:lnTo>
                  <a:pt x="46" y="20"/>
                </a:lnTo>
                <a:lnTo>
                  <a:pt x="46" y="24"/>
                </a:lnTo>
                <a:lnTo>
                  <a:pt x="50" y="30"/>
                </a:lnTo>
                <a:lnTo>
                  <a:pt x="50" y="34"/>
                </a:lnTo>
                <a:lnTo>
                  <a:pt x="54" y="40"/>
                </a:lnTo>
                <a:lnTo>
                  <a:pt x="50" y="30"/>
                </a:lnTo>
                <a:lnTo>
                  <a:pt x="50" y="26"/>
                </a:lnTo>
                <a:lnTo>
                  <a:pt x="58" y="3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62" name="Freeform 98"/>
          <p:cNvSpPr>
            <a:spLocks/>
          </p:cNvSpPr>
          <p:nvPr/>
        </p:nvSpPr>
        <p:spPr bwMode="auto">
          <a:xfrm>
            <a:off x="5634038" y="5094288"/>
            <a:ext cx="93662" cy="169862"/>
          </a:xfrm>
          <a:custGeom>
            <a:avLst/>
            <a:gdLst>
              <a:gd name="T0" fmla="*/ 23673375 w 77"/>
              <a:gd name="T1" fmla="*/ 0 h 149"/>
              <a:gd name="T2" fmla="*/ 23673375 w 77"/>
              <a:gd name="T3" fmla="*/ 18194614 h 149"/>
              <a:gd name="T4" fmla="*/ 32551802 w 77"/>
              <a:gd name="T5" fmla="*/ 28591537 h 149"/>
              <a:gd name="T6" fmla="*/ 38469538 w 77"/>
              <a:gd name="T7" fmla="*/ 41587690 h 149"/>
              <a:gd name="T8" fmla="*/ 38469538 w 77"/>
              <a:gd name="T9" fmla="*/ 57184213 h 149"/>
              <a:gd name="T10" fmla="*/ 44388490 w 77"/>
              <a:gd name="T11" fmla="*/ 75378828 h 149"/>
              <a:gd name="T12" fmla="*/ 56225177 w 77"/>
              <a:gd name="T13" fmla="*/ 85775750 h 149"/>
              <a:gd name="T14" fmla="*/ 62142912 w 77"/>
              <a:gd name="T15" fmla="*/ 101371134 h 149"/>
              <a:gd name="T16" fmla="*/ 68061864 w 77"/>
              <a:gd name="T17" fmla="*/ 119565748 h 149"/>
              <a:gd name="T18" fmla="*/ 73979600 w 77"/>
              <a:gd name="T19" fmla="*/ 132561901 h 149"/>
              <a:gd name="T20" fmla="*/ 88775763 w 77"/>
              <a:gd name="T21" fmla="*/ 142958823 h 149"/>
              <a:gd name="T22" fmla="*/ 82858027 w 77"/>
              <a:gd name="T23" fmla="*/ 142958823 h 149"/>
              <a:gd name="T24" fmla="*/ 73979600 w 77"/>
              <a:gd name="T25" fmla="*/ 129962670 h 149"/>
              <a:gd name="T26" fmla="*/ 73979600 w 77"/>
              <a:gd name="T27" fmla="*/ 114367287 h 149"/>
              <a:gd name="T28" fmla="*/ 62142912 w 77"/>
              <a:gd name="T29" fmla="*/ 101371134 h 149"/>
              <a:gd name="T30" fmla="*/ 56225177 w 77"/>
              <a:gd name="T31" fmla="*/ 90974211 h 149"/>
              <a:gd name="T32" fmla="*/ 50306225 w 77"/>
              <a:gd name="T33" fmla="*/ 80577289 h 149"/>
              <a:gd name="T34" fmla="*/ 47346749 w 77"/>
              <a:gd name="T35" fmla="*/ 62382675 h 149"/>
              <a:gd name="T36" fmla="*/ 35510062 w 77"/>
              <a:gd name="T37" fmla="*/ 46786151 h 149"/>
              <a:gd name="T38" fmla="*/ 17755639 w 77"/>
              <a:gd name="T39" fmla="*/ 33789998 h 149"/>
              <a:gd name="T40" fmla="*/ 5918952 w 77"/>
              <a:gd name="T41" fmla="*/ 28591537 h 149"/>
              <a:gd name="T42" fmla="*/ 0 w 77"/>
              <a:gd name="T43" fmla="*/ 18194614 h 149"/>
              <a:gd name="T44" fmla="*/ 11836687 w 77"/>
              <a:gd name="T45" fmla="*/ 12996153 h 149"/>
              <a:gd name="T46" fmla="*/ 35510062 w 77"/>
              <a:gd name="T47" fmla="*/ 46786151 h 149"/>
              <a:gd name="T48" fmla="*/ 44388490 w 77"/>
              <a:gd name="T49" fmla="*/ 62382675 h 149"/>
              <a:gd name="T50" fmla="*/ 50306225 w 77"/>
              <a:gd name="T51" fmla="*/ 72779597 h 149"/>
              <a:gd name="T52" fmla="*/ 56225177 w 77"/>
              <a:gd name="T53" fmla="*/ 90974211 h 149"/>
              <a:gd name="T54" fmla="*/ 62142912 w 77"/>
              <a:gd name="T55" fmla="*/ 106569595 h 149"/>
              <a:gd name="T56" fmla="*/ 73979600 w 77"/>
              <a:gd name="T57" fmla="*/ 129962670 h 149"/>
              <a:gd name="T58" fmla="*/ 79898552 w 77"/>
              <a:gd name="T59" fmla="*/ 140359593 h 149"/>
              <a:gd name="T60" fmla="*/ 91735239 w 77"/>
              <a:gd name="T61" fmla="*/ 148158424 h 149"/>
              <a:gd name="T62" fmla="*/ 97654191 w 77"/>
              <a:gd name="T63" fmla="*/ 158555347 h 149"/>
              <a:gd name="T64" fmla="*/ 106531402 w 77"/>
              <a:gd name="T65" fmla="*/ 174150730 h 149"/>
              <a:gd name="T66" fmla="*/ 112450354 w 77"/>
              <a:gd name="T67" fmla="*/ 192345345 h 149"/>
              <a:gd name="T68" fmla="*/ 68061864 w 77"/>
              <a:gd name="T69" fmla="*/ 181948422 h 149"/>
              <a:gd name="T70" fmla="*/ 53265701 w 77"/>
              <a:gd name="T71" fmla="*/ 163753808 h 149"/>
              <a:gd name="T72" fmla="*/ 53265701 w 77"/>
              <a:gd name="T73" fmla="*/ 148158424 h 149"/>
              <a:gd name="T74" fmla="*/ 41429014 w 77"/>
              <a:gd name="T75" fmla="*/ 135161131 h 149"/>
              <a:gd name="T76" fmla="*/ 35510062 w 77"/>
              <a:gd name="T77" fmla="*/ 124764209 h 149"/>
              <a:gd name="T78" fmla="*/ 35510062 w 77"/>
              <a:gd name="T79" fmla="*/ 106569595 h 149"/>
              <a:gd name="T80" fmla="*/ 35510062 w 77"/>
              <a:gd name="T81" fmla="*/ 90974211 h 149"/>
              <a:gd name="T82" fmla="*/ 29592326 w 77"/>
              <a:gd name="T83" fmla="*/ 72779597 h 149"/>
              <a:gd name="T84" fmla="*/ 23673375 w 77"/>
              <a:gd name="T85" fmla="*/ 62382675 h 149"/>
              <a:gd name="T86" fmla="*/ 14796163 w 77"/>
              <a:gd name="T87" fmla="*/ 70180366 h 149"/>
              <a:gd name="T88" fmla="*/ 32551802 w 77"/>
              <a:gd name="T89" fmla="*/ 80577289 h 149"/>
              <a:gd name="T90" fmla="*/ 38469538 w 77"/>
              <a:gd name="T91" fmla="*/ 93573442 h 149"/>
              <a:gd name="T92" fmla="*/ 44388490 w 77"/>
              <a:gd name="T93" fmla="*/ 114367287 h 149"/>
              <a:gd name="T94" fmla="*/ 47346749 w 77"/>
              <a:gd name="T95" fmla="*/ 132561901 h 149"/>
              <a:gd name="T96" fmla="*/ 59184653 w 77"/>
              <a:gd name="T97" fmla="*/ 137760362 h 149"/>
              <a:gd name="T98" fmla="*/ 71021340 w 77"/>
              <a:gd name="T99" fmla="*/ 142958823 h 149"/>
              <a:gd name="T100" fmla="*/ 53265701 w 77"/>
              <a:gd name="T101" fmla="*/ 137760362 h 149"/>
              <a:gd name="T102" fmla="*/ 47346749 w 77"/>
              <a:gd name="T103" fmla="*/ 122164978 h 149"/>
              <a:gd name="T104" fmla="*/ 41429014 w 77"/>
              <a:gd name="T105" fmla="*/ 109168825 h 149"/>
              <a:gd name="T106" fmla="*/ 38469538 w 77"/>
              <a:gd name="T107" fmla="*/ 90974211 h 149"/>
              <a:gd name="T108" fmla="*/ 38469538 w 77"/>
              <a:gd name="T109" fmla="*/ 75378828 h 149"/>
              <a:gd name="T110" fmla="*/ 26632851 w 77"/>
              <a:gd name="T111" fmla="*/ 67581136 h 149"/>
              <a:gd name="T112" fmla="*/ 14796163 w 77"/>
              <a:gd name="T113" fmla="*/ 62382675 h 149"/>
              <a:gd name="T114" fmla="*/ 5918952 w 77"/>
              <a:gd name="T115" fmla="*/ 51985752 h 149"/>
              <a:gd name="T116" fmla="*/ 11836687 w 77"/>
              <a:gd name="T117" fmla="*/ 51985752 h 149"/>
              <a:gd name="T118" fmla="*/ 88775763 w 77"/>
              <a:gd name="T119" fmla="*/ 184547653 h 1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"/>
              <a:gd name="T181" fmla="*/ 0 h 149"/>
              <a:gd name="T182" fmla="*/ 77 w 77"/>
              <a:gd name="T183" fmla="*/ 149 h 1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" h="149">
                <a:moveTo>
                  <a:pt x="16" y="0"/>
                </a:move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22" y="26"/>
                </a:lnTo>
                <a:lnTo>
                  <a:pt x="26" y="28"/>
                </a:lnTo>
                <a:lnTo>
                  <a:pt x="26" y="32"/>
                </a:lnTo>
                <a:lnTo>
                  <a:pt x="26" y="36"/>
                </a:lnTo>
                <a:lnTo>
                  <a:pt x="26" y="40"/>
                </a:lnTo>
                <a:lnTo>
                  <a:pt x="26" y="44"/>
                </a:lnTo>
                <a:lnTo>
                  <a:pt x="30" y="48"/>
                </a:lnTo>
                <a:lnTo>
                  <a:pt x="30" y="54"/>
                </a:lnTo>
                <a:lnTo>
                  <a:pt x="30" y="58"/>
                </a:lnTo>
                <a:lnTo>
                  <a:pt x="34" y="62"/>
                </a:lnTo>
                <a:lnTo>
                  <a:pt x="34" y="66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4"/>
                </a:lnTo>
                <a:lnTo>
                  <a:pt x="42" y="88"/>
                </a:lnTo>
                <a:lnTo>
                  <a:pt x="46" y="92"/>
                </a:lnTo>
                <a:lnTo>
                  <a:pt x="46" y="96"/>
                </a:lnTo>
                <a:lnTo>
                  <a:pt x="50" y="98"/>
                </a:lnTo>
                <a:lnTo>
                  <a:pt x="50" y="102"/>
                </a:lnTo>
                <a:lnTo>
                  <a:pt x="56" y="106"/>
                </a:lnTo>
                <a:lnTo>
                  <a:pt x="56" y="110"/>
                </a:lnTo>
                <a:lnTo>
                  <a:pt x="60" y="110"/>
                </a:lnTo>
                <a:lnTo>
                  <a:pt x="60" y="114"/>
                </a:lnTo>
                <a:lnTo>
                  <a:pt x="56" y="114"/>
                </a:lnTo>
                <a:lnTo>
                  <a:pt x="56" y="110"/>
                </a:lnTo>
                <a:lnTo>
                  <a:pt x="56" y="106"/>
                </a:lnTo>
                <a:lnTo>
                  <a:pt x="56" y="102"/>
                </a:lnTo>
                <a:lnTo>
                  <a:pt x="50" y="100"/>
                </a:lnTo>
                <a:lnTo>
                  <a:pt x="50" y="96"/>
                </a:lnTo>
                <a:lnTo>
                  <a:pt x="50" y="92"/>
                </a:lnTo>
                <a:lnTo>
                  <a:pt x="50" y="88"/>
                </a:lnTo>
                <a:lnTo>
                  <a:pt x="46" y="88"/>
                </a:lnTo>
                <a:lnTo>
                  <a:pt x="46" y="84"/>
                </a:lnTo>
                <a:lnTo>
                  <a:pt x="42" y="78"/>
                </a:lnTo>
                <a:lnTo>
                  <a:pt x="42" y="74"/>
                </a:lnTo>
                <a:lnTo>
                  <a:pt x="42" y="70"/>
                </a:lnTo>
                <a:lnTo>
                  <a:pt x="38" y="70"/>
                </a:lnTo>
                <a:lnTo>
                  <a:pt x="38" y="66"/>
                </a:lnTo>
                <a:lnTo>
                  <a:pt x="38" y="62"/>
                </a:lnTo>
                <a:lnTo>
                  <a:pt x="34" y="62"/>
                </a:lnTo>
                <a:lnTo>
                  <a:pt x="34" y="56"/>
                </a:lnTo>
                <a:lnTo>
                  <a:pt x="32" y="52"/>
                </a:lnTo>
                <a:lnTo>
                  <a:pt x="32" y="48"/>
                </a:lnTo>
                <a:lnTo>
                  <a:pt x="32" y="44"/>
                </a:lnTo>
                <a:lnTo>
                  <a:pt x="28" y="42"/>
                </a:lnTo>
                <a:lnTo>
                  <a:pt x="24" y="36"/>
                </a:lnTo>
                <a:lnTo>
                  <a:pt x="20" y="36"/>
                </a:lnTo>
                <a:lnTo>
                  <a:pt x="16" y="32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8"/>
                </a:lnTo>
                <a:lnTo>
                  <a:pt x="24" y="36"/>
                </a:lnTo>
                <a:lnTo>
                  <a:pt x="28" y="40"/>
                </a:lnTo>
                <a:lnTo>
                  <a:pt x="28" y="44"/>
                </a:lnTo>
                <a:lnTo>
                  <a:pt x="30" y="48"/>
                </a:lnTo>
                <a:lnTo>
                  <a:pt x="30" y="52"/>
                </a:lnTo>
                <a:lnTo>
                  <a:pt x="34" y="52"/>
                </a:lnTo>
                <a:lnTo>
                  <a:pt x="34" y="56"/>
                </a:lnTo>
                <a:lnTo>
                  <a:pt x="38" y="60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6" y="90"/>
                </a:lnTo>
                <a:lnTo>
                  <a:pt x="46" y="96"/>
                </a:lnTo>
                <a:lnTo>
                  <a:pt x="50" y="100"/>
                </a:lnTo>
                <a:lnTo>
                  <a:pt x="54" y="100"/>
                </a:lnTo>
                <a:lnTo>
                  <a:pt x="54" y="104"/>
                </a:lnTo>
                <a:lnTo>
                  <a:pt x="54" y="108"/>
                </a:lnTo>
                <a:lnTo>
                  <a:pt x="58" y="108"/>
                </a:lnTo>
                <a:lnTo>
                  <a:pt x="58" y="112"/>
                </a:lnTo>
                <a:lnTo>
                  <a:pt x="62" y="114"/>
                </a:lnTo>
                <a:lnTo>
                  <a:pt x="62" y="118"/>
                </a:lnTo>
                <a:lnTo>
                  <a:pt x="62" y="122"/>
                </a:lnTo>
                <a:lnTo>
                  <a:pt x="66" y="122"/>
                </a:lnTo>
                <a:lnTo>
                  <a:pt x="66" y="126"/>
                </a:lnTo>
                <a:lnTo>
                  <a:pt x="68" y="130"/>
                </a:lnTo>
                <a:lnTo>
                  <a:pt x="72" y="134"/>
                </a:lnTo>
                <a:lnTo>
                  <a:pt x="76" y="140"/>
                </a:lnTo>
                <a:lnTo>
                  <a:pt x="76" y="144"/>
                </a:lnTo>
                <a:lnTo>
                  <a:pt x="76" y="148"/>
                </a:lnTo>
                <a:lnTo>
                  <a:pt x="50" y="148"/>
                </a:lnTo>
                <a:lnTo>
                  <a:pt x="50" y="144"/>
                </a:lnTo>
                <a:lnTo>
                  <a:pt x="46" y="140"/>
                </a:lnTo>
                <a:lnTo>
                  <a:pt x="46" y="136"/>
                </a:lnTo>
                <a:lnTo>
                  <a:pt x="38" y="132"/>
                </a:lnTo>
                <a:lnTo>
                  <a:pt x="36" y="126"/>
                </a:lnTo>
                <a:lnTo>
                  <a:pt x="36" y="122"/>
                </a:lnTo>
                <a:lnTo>
                  <a:pt x="36" y="118"/>
                </a:lnTo>
                <a:lnTo>
                  <a:pt x="36" y="114"/>
                </a:lnTo>
                <a:lnTo>
                  <a:pt x="32" y="112"/>
                </a:lnTo>
                <a:lnTo>
                  <a:pt x="28" y="108"/>
                </a:lnTo>
                <a:lnTo>
                  <a:pt x="28" y="104"/>
                </a:lnTo>
                <a:lnTo>
                  <a:pt x="28" y="100"/>
                </a:lnTo>
                <a:lnTo>
                  <a:pt x="28" y="96"/>
                </a:lnTo>
                <a:lnTo>
                  <a:pt x="24" y="96"/>
                </a:lnTo>
                <a:lnTo>
                  <a:pt x="24" y="92"/>
                </a:lnTo>
                <a:lnTo>
                  <a:pt x="24" y="88"/>
                </a:lnTo>
                <a:lnTo>
                  <a:pt x="24" y="82"/>
                </a:lnTo>
                <a:lnTo>
                  <a:pt x="24" y="78"/>
                </a:lnTo>
                <a:lnTo>
                  <a:pt x="24" y="74"/>
                </a:lnTo>
                <a:lnTo>
                  <a:pt x="24" y="70"/>
                </a:lnTo>
                <a:lnTo>
                  <a:pt x="20" y="6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8" y="44"/>
                </a:lnTo>
                <a:lnTo>
                  <a:pt x="10" y="54"/>
                </a:lnTo>
                <a:lnTo>
                  <a:pt x="14" y="58"/>
                </a:lnTo>
                <a:lnTo>
                  <a:pt x="18" y="62"/>
                </a:lnTo>
                <a:lnTo>
                  <a:pt x="22" y="62"/>
                </a:lnTo>
                <a:lnTo>
                  <a:pt x="22" y="66"/>
                </a:lnTo>
                <a:lnTo>
                  <a:pt x="22" y="70"/>
                </a:lnTo>
                <a:lnTo>
                  <a:pt x="26" y="72"/>
                </a:lnTo>
                <a:lnTo>
                  <a:pt x="26" y="76"/>
                </a:lnTo>
                <a:lnTo>
                  <a:pt x="30" y="84"/>
                </a:lnTo>
                <a:lnTo>
                  <a:pt x="30" y="88"/>
                </a:lnTo>
                <a:lnTo>
                  <a:pt x="30" y="92"/>
                </a:lnTo>
                <a:lnTo>
                  <a:pt x="32" y="98"/>
                </a:lnTo>
                <a:lnTo>
                  <a:pt x="32" y="102"/>
                </a:lnTo>
                <a:lnTo>
                  <a:pt x="36" y="102"/>
                </a:lnTo>
                <a:lnTo>
                  <a:pt x="36" y="106"/>
                </a:lnTo>
                <a:lnTo>
                  <a:pt x="40" y="106"/>
                </a:lnTo>
                <a:lnTo>
                  <a:pt x="44" y="106"/>
                </a:lnTo>
                <a:lnTo>
                  <a:pt x="44" y="110"/>
                </a:lnTo>
                <a:lnTo>
                  <a:pt x="48" y="110"/>
                </a:lnTo>
                <a:lnTo>
                  <a:pt x="44" y="112"/>
                </a:lnTo>
                <a:lnTo>
                  <a:pt x="40" y="112"/>
                </a:lnTo>
                <a:lnTo>
                  <a:pt x="36" y="106"/>
                </a:lnTo>
                <a:lnTo>
                  <a:pt x="36" y="102"/>
                </a:lnTo>
                <a:lnTo>
                  <a:pt x="36" y="98"/>
                </a:lnTo>
                <a:lnTo>
                  <a:pt x="32" y="94"/>
                </a:lnTo>
                <a:lnTo>
                  <a:pt x="32" y="88"/>
                </a:lnTo>
                <a:lnTo>
                  <a:pt x="32" y="84"/>
                </a:lnTo>
                <a:lnTo>
                  <a:pt x="28" y="84"/>
                </a:lnTo>
                <a:lnTo>
                  <a:pt x="28" y="80"/>
                </a:lnTo>
                <a:lnTo>
                  <a:pt x="28" y="76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58"/>
                </a:lnTo>
                <a:lnTo>
                  <a:pt x="22" y="58"/>
                </a:lnTo>
                <a:lnTo>
                  <a:pt x="22" y="52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0" y="48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4" y="40"/>
                </a:lnTo>
                <a:lnTo>
                  <a:pt x="8" y="40"/>
                </a:lnTo>
                <a:lnTo>
                  <a:pt x="12" y="44"/>
                </a:lnTo>
                <a:lnTo>
                  <a:pt x="42" y="120"/>
                </a:lnTo>
                <a:lnTo>
                  <a:pt x="60" y="14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63" name="Freeform 99"/>
          <p:cNvSpPr>
            <a:spLocks/>
          </p:cNvSpPr>
          <p:nvPr/>
        </p:nvSpPr>
        <p:spPr bwMode="auto">
          <a:xfrm>
            <a:off x="5226050" y="5457825"/>
            <a:ext cx="53975" cy="44450"/>
          </a:xfrm>
          <a:custGeom>
            <a:avLst/>
            <a:gdLst>
              <a:gd name="T0" fmla="*/ 34528407 w 45"/>
              <a:gd name="T1" fmla="*/ 32475854 h 39"/>
              <a:gd name="T2" fmla="*/ 17263604 w 45"/>
              <a:gd name="T3" fmla="*/ 44166204 h 39"/>
              <a:gd name="T4" fmla="*/ 11509869 w 45"/>
              <a:gd name="T5" fmla="*/ 44166204 h 39"/>
              <a:gd name="T6" fmla="*/ 7193068 w 45"/>
              <a:gd name="T7" fmla="*/ 44166204 h 39"/>
              <a:gd name="T8" fmla="*/ 0 w 45"/>
              <a:gd name="T9" fmla="*/ 44166204 h 39"/>
              <a:gd name="T10" fmla="*/ 4315601 w 45"/>
              <a:gd name="T11" fmla="*/ 44166204 h 39"/>
              <a:gd name="T12" fmla="*/ 11509869 w 45"/>
              <a:gd name="T13" fmla="*/ 44166204 h 39"/>
              <a:gd name="T14" fmla="*/ 11509869 w 45"/>
              <a:gd name="T15" fmla="*/ 32475854 h 39"/>
              <a:gd name="T16" fmla="*/ 20141071 w 45"/>
              <a:gd name="T17" fmla="*/ 32475854 h 39"/>
              <a:gd name="T18" fmla="*/ 20141071 w 45"/>
              <a:gd name="T19" fmla="*/ 22083672 h 39"/>
              <a:gd name="T20" fmla="*/ 27334139 w 45"/>
              <a:gd name="T21" fmla="*/ 22083672 h 39"/>
              <a:gd name="T22" fmla="*/ 38844008 w 45"/>
              <a:gd name="T23" fmla="*/ 5196091 h 39"/>
              <a:gd name="T24" fmla="*/ 43159609 w 45"/>
              <a:gd name="T25" fmla="*/ 5196091 h 39"/>
              <a:gd name="T26" fmla="*/ 51792011 w 45"/>
              <a:gd name="T27" fmla="*/ 5196091 h 39"/>
              <a:gd name="T28" fmla="*/ 56107612 w 45"/>
              <a:gd name="T29" fmla="*/ 0 h 39"/>
              <a:gd name="T30" fmla="*/ 51792011 w 45"/>
              <a:gd name="T31" fmla="*/ 0 h 39"/>
              <a:gd name="T32" fmla="*/ 34528407 w 45"/>
              <a:gd name="T33" fmla="*/ 27279763 h 39"/>
              <a:gd name="T34" fmla="*/ 27334139 w 45"/>
              <a:gd name="T35" fmla="*/ 32475854 h 39"/>
              <a:gd name="T36" fmla="*/ 20141071 w 45"/>
              <a:gd name="T37" fmla="*/ 44166204 h 39"/>
              <a:gd name="T38" fmla="*/ 10070536 w 45"/>
              <a:gd name="T39" fmla="*/ 49362295 h 39"/>
              <a:gd name="T40" fmla="*/ 4315601 w 45"/>
              <a:gd name="T41" fmla="*/ 49362295 h 39"/>
              <a:gd name="T42" fmla="*/ 10070536 w 45"/>
              <a:gd name="T43" fmla="*/ 49362295 h 39"/>
              <a:gd name="T44" fmla="*/ 14386137 w 45"/>
              <a:gd name="T45" fmla="*/ 49362295 h 39"/>
              <a:gd name="T46" fmla="*/ 21580404 w 45"/>
              <a:gd name="T47" fmla="*/ 49362295 h 39"/>
              <a:gd name="T48" fmla="*/ 27334139 w 45"/>
              <a:gd name="T49" fmla="*/ 49362295 h 39"/>
              <a:gd name="T50" fmla="*/ 31650940 w 45"/>
              <a:gd name="T51" fmla="*/ 38970113 h 39"/>
              <a:gd name="T52" fmla="*/ 35966541 w 45"/>
              <a:gd name="T53" fmla="*/ 38970113 h 39"/>
              <a:gd name="T54" fmla="*/ 41721476 w 45"/>
              <a:gd name="T55" fmla="*/ 38970113 h 39"/>
              <a:gd name="T56" fmla="*/ 46037077 w 45"/>
              <a:gd name="T57" fmla="*/ 38970113 h 39"/>
              <a:gd name="T58" fmla="*/ 51792011 w 45"/>
              <a:gd name="T59" fmla="*/ 32475854 h 39"/>
              <a:gd name="T60" fmla="*/ 56107612 w 45"/>
              <a:gd name="T61" fmla="*/ 32475854 h 39"/>
              <a:gd name="T62" fmla="*/ 60424413 w 45"/>
              <a:gd name="T63" fmla="*/ 32475854 h 39"/>
              <a:gd name="T64" fmla="*/ 56107612 w 45"/>
              <a:gd name="T65" fmla="*/ 32475854 h 39"/>
              <a:gd name="T66" fmla="*/ 51792011 w 45"/>
              <a:gd name="T67" fmla="*/ 32475854 h 39"/>
              <a:gd name="T68" fmla="*/ 46037077 w 45"/>
              <a:gd name="T69" fmla="*/ 44166204 h 39"/>
              <a:gd name="T70" fmla="*/ 41721476 w 45"/>
              <a:gd name="T71" fmla="*/ 44166204 h 39"/>
              <a:gd name="T72" fmla="*/ 31650940 w 45"/>
              <a:gd name="T73" fmla="*/ 44166204 h 39"/>
              <a:gd name="T74" fmla="*/ 20141071 w 45"/>
              <a:gd name="T75" fmla="*/ 44166204 h 39"/>
              <a:gd name="T76" fmla="*/ 24457872 w 45"/>
              <a:gd name="T77" fmla="*/ 44166204 h 39"/>
              <a:gd name="T78" fmla="*/ 28773473 w 45"/>
              <a:gd name="T79" fmla="*/ 32475854 h 39"/>
              <a:gd name="T80" fmla="*/ 34528407 w 45"/>
              <a:gd name="T81" fmla="*/ 32475854 h 39"/>
              <a:gd name="T82" fmla="*/ 38844008 w 45"/>
              <a:gd name="T83" fmla="*/ 32475854 h 39"/>
              <a:gd name="T84" fmla="*/ 43159609 w 45"/>
              <a:gd name="T85" fmla="*/ 32475854 h 39"/>
              <a:gd name="T86" fmla="*/ 48914544 w 45"/>
              <a:gd name="T87" fmla="*/ 32475854 h 39"/>
              <a:gd name="T88" fmla="*/ 63301880 w 45"/>
              <a:gd name="T89" fmla="*/ 16887581 h 39"/>
              <a:gd name="T90" fmla="*/ 34528407 w 45"/>
              <a:gd name="T91" fmla="*/ 32475854 h 3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"/>
              <a:gd name="T139" fmla="*/ 0 h 39"/>
              <a:gd name="T140" fmla="*/ 45 w 45"/>
              <a:gd name="T141" fmla="*/ 39 h 3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" h="39">
                <a:moveTo>
                  <a:pt x="24" y="25"/>
                </a:moveTo>
                <a:lnTo>
                  <a:pt x="12" y="34"/>
                </a:lnTo>
                <a:lnTo>
                  <a:pt x="8" y="34"/>
                </a:lnTo>
                <a:lnTo>
                  <a:pt x="5" y="34"/>
                </a:lnTo>
                <a:lnTo>
                  <a:pt x="0" y="34"/>
                </a:lnTo>
                <a:lnTo>
                  <a:pt x="3" y="34"/>
                </a:lnTo>
                <a:lnTo>
                  <a:pt x="8" y="34"/>
                </a:lnTo>
                <a:lnTo>
                  <a:pt x="8" y="25"/>
                </a:lnTo>
                <a:lnTo>
                  <a:pt x="14" y="25"/>
                </a:lnTo>
                <a:lnTo>
                  <a:pt x="14" y="17"/>
                </a:lnTo>
                <a:lnTo>
                  <a:pt x="19" y="17"/>
                </a:lnTo>
                <a:lnTo>
                  <a:pt x="27" y="4"/>
                </a:lnTo>
                <a:lnTo>
                  <a:pt x="30" y="4"/>
                </a:lnTo>
                <a:lnTo>
                  <a:pt x="36" y="4"/>
                </a:lnTo>
                <a:lnTo>
                  <a:pt x="39" y="0"/>
                </a:lnTo>
                <a:lnTo>
                  <a:pt x="36" y="0"/>
                </a:lnTo>
                <a:lnTo>
                  <a:pt x="24" y="21"/>
                </a:lnTo>
                <a:lnTo>
                  <a:pt x="19" y="25"/>
                </a:lnTo>
                <a:lnTo>
                  <a:pt x="14" y="34"/>
                </a:lnTo>
                <a:lnTo>
                  <a:pt x="7" y="38"/>
                </a:lnTo>
                <a:lnTo>
                  <a:pt x="3" y="38"/>
                </a:lnTo>
                <a:lnTo>
                  <a:pt x="7" y="38"/>
                </a:lnTo>
                <a:lnTo>
                  <a:pt x="10" y="38"/>
                </a:lnTo>
                <a:lnTo>
                  <a:pt x="15" y="38"/>
                </a:lnTo>
                <a:lnTo>
                  <a:pt x="19" y="38"/>
                </a:lnTo>
                <a:lnTo>
                  <a:pt x="22" y="30"/>
                </a:lnTo>
                <a:lnTo>
                  <a:pt x="25" y="30"/>
                </a:lnTo>
                <a:lnTo>
                  <a:pt x="29" y="30"/>
                </a:lnTo>
                <a:lnTo>
                  <a:pt x="32" y="30"/>
                </a:lnTo>
                <a:lnTo>
                  <a:pt x="36" y="25"/>
                </a:lnTo>
                <a:lnTo>
                  <a:pt x="39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2" y="34"/>
                </a:lnTo>
                <a:lnTo>
                  <a:pt x="29" y="34"/>
                </a:lnTo>
                <a:lnTo>
                  <a:pt x="22" y="34"/>
                </a:lnTo>
                <a:lnTo>
                  <a:pt x="14" y="34"/>
                </a:lnTo>
                <a:lnTo>
                  <a:pt x="17" y="34"/>
                </a:lnTo>
                <a:lnTo>
                  <a:pt x="20" y="25"/>
                </a:lnTo>
                <a:lnTo>
                  <a:pt x="24" y="25"/>
                </a:lnTo>
                <a:lnTo>
                  <a:pt x="27" y="25"/>
                </a:lnTo>
                <a:lnTo>
                  <a:pt x="30" y="25"/>
                </a:lnTo>
                <a:lnTo>
                  <a:pt x="34" y="25"/>
                </a:lnTo>
                <a:lnTo>
                  <a:pt x="44" y="13"/>
                </a:lnTo>
                <a:lnTo>
                  <a:pt x="24" y="25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64" name="Freeform 100"/>
          <p:cNvSpPr>
            <a:spLocks/>
          </p:cNvSpPr>
          <p:nvPr/>
        </p:nvSpPr>
        <p:spPr bwMode="auto">
          <a:xfrm>
            <a:off x="5381625" y="5153025"/>
            <a:ext cx="42863" cy="28575"/>
          </a:xfrm>
          <a:custGeom>
            <a:avLst/>
            <a:gdLst>
              <a:gd name="T0" fmla="*/ 0 w 35"/>
              <a:gd name="T1" fmla="*/ 31354776 h 25"/>
              <a:gd name="T2" fmla="*/ 11997966 w 35"/>
              <a:gd name="T3" fmla="*/ 20903184 h 25"/>
              <a:gd name="T4" fmla="*/ 17997561 w 35"/>
              <a:gd name="T5" fmla="*/ 20903184 h 25"/>
              <a:gd name="T6" fmla="*/ 17997561 w 35"/>
              <a:gd name="T7" fmla="*/ 26128980 h 25"/>
              <a:gd name="T8" fmla="*/ 11997966 w 35"/>
              <a:gd name="T9" fmla="*/ 26128980 h 25"/>
              <a:gd name="T10" fmla="*/ 5999595 w 35"/>
              <a:gd name="T11" fmla="*/ 26128980 h 25"/>
              <a:gd name="T12" fmla="*/ 5999595 w 35"/>
              <a:gd name="T13" fmla="*/ 20903184 h 25"/>
              <a:gd name="T14" fmla="*/ 5999595 w 35"/>
              <a:gd name="T15" fmla="*/ 15677388 h 25"/>
              <a:gd name="T16" fmla="*/ 11997966 w 35"/>
              <a:gd name="T17" fmla="*/ 15677388 h 25"/>
              <a:gd name="T18" fmla="*/ 17997561 w 35"/>
              <a:gd name="T19" fmla="*/ 10451592 h 25"/>
              <a:gd name="T20" fmla="*/ 23997157 w 35"/>
              <a:gd name="T21" fmla="*/ 10451592 h 25"/>
              <a:gd name="T22" fmla="*/ 23997157 w 35"/>
              <a:gd name="T23" fmla="*/ 15677388 h 25"/>
              <a:gd name="T24" fmla="*/ 17997561 w 35"/>
              <a:gd name="T25" fmla="*/ 20903184 h 25"/>
              <a:gd name="T26" fmla="*/ 11997966 w 35"/>
              <a:gd name="T27" fmla="*/ 20903184 h 25"/>
              <a:gd name="T28" fmla="*/ 5999595 w 35"/>
              <a:gd name="T29" fmla="*/ 20903184 h 25"/>
              <a:gd name="T30" fmla="*/ 5999595 w 35"/>
              <a:gd name="T31" fmla="*/ 26128980 h 25"/>
              <a:gd name="T32" fmla="*/ 0 w 35"/>
              <a:gd name="T33" fmla="*/ 26128980 h 25"/>
              <a:gd name="T34" fmla="*/ 0 w 35"/>
              <a:gd name="T35" fmla="*/ 20903184 h 25"/>
              <a:gd name="T36" fmla="*/ 5999595 w 35"/>
              <a:gd name="T37" fmla="*/ 15677388 h 25"/>
              <a:gd name="T38" fmla="*/ 11997966 w 35"/>
              <a:gd name="T39" fmla="*/ 15677388 h 25"/>
              <a:gd name="T40" fmla="*/ 11997966 w 35"/>
              <a:gd name="T41" fmla="*/ 20903184 h 25"/>
              <a:gd name="T42" fmla="*/ 5999595 w 35"/>
              <a:gd name="T43" fmla="*/ 20903184 h 25"/>
              <a:gd name="T44" fmla="*/ 8998781 w 35"/>
              <a:gd name="T45" fmla="*/ 15677388 h 25"/>
              <a:gd name="T46" fmla="*/ 17997561 w 35"/>
              <a:gd name="T47" fmla="*/ 15677388 h 25"/>
              <a:gd name="T48" fmla="*/ 23997157 w 35"/>
              <a:gd name="T49" fmla="*/ 15677388 h 25"/>
              <a:gd name="T50" fmla="*/ 17997561 w 35"/>
              <a:gd name="T51" fmla="*/ 20903184 h 25"/>
              <a:gd name="T52" fmla="*/ 11997966 w 35"/>
              <a:gd name="T53" fmla="*/ 26128980 h 25"/>
              <a:gd name="T54" fmla="*/ 11997966 w 35"/>
              <a:gd name="T55" fmla="*/ 20903184 h 25"/>
              <a:gd name="T56" fmla="*/ 17997561 w 35"/>
              <a:gd name="T57" fmla="*/ 15677388 h 25"/>
              <a:gd name="T58" fmla="*/ 23997157 w 35"/>
              <a:gd name="T59" fmla="*/ 10451592 h 25"/>
              <a:gd name="T60" fmla="*/ 29995527 w 35"/>
              <a:gd name="T61" fmla="*/ 10451592 h 25"/>
              <a:gd name="T62" fmla="*/ 35995123 w 35"/>
              <a:gd name="T63" fmla="*/ 10451592 h 25"/>
              <a:gd name="T64" fmla="*/ 44993903 w 35"/>
              <a:gd name="T65" fmla="*/ 10451592 h 25"/>
              <a:gd name="T66" fmla="*/ 50992274 w 35"/>
              <a:gd name="T67" fmla="*/ 10451592 h 25"/>
              <a:gd name="T68" fmla="*/ 44993903 w 35"/>
              <a:gd name="T69" fmla="*/ 10451592 h 25"/>
              <a:gd name="T70" fmla="*/ 38994308 w 35"/>
              <a:gd name="T71" fmla="*/ 15677388 h 25"/>
              <a:gd name="T72" fmla="*/ 32994713 w 35"/>
              <a:gd name="T73" fmla="*/ 15677388 h 25"/>
              <a:gd name="T74" fmla="*/ 26996342 w 35"/>
              <a:gd name="T75" fmla="*/ 15677388 h 25"/>
              <a:gd name="T76" fmla="*/ 26996342 w 35"/>
              <a:gd name="T77" fmla="*/ 20903184 h 25"/>
              <a:gd name="T78" fmla="*/ 20996747 w 35"/>
              <a:gd name="T79" fmla="*/ 20903184 h 25"/>
              <a:gd name="T80" fmla="*/ 17997561 w 35"/>
              <a:gd name="T81" fmla="*/ 15677388 h 25"/>
              <a:gd name="T82" fmla="*/ 23997157 w 35"/>
              <a:gd name="T83" fmla="*/ 15677388 h 25"/>
              <a:gd name="T84" fmla="*/ 29995527 w 35"/>
              <a:gd name="T85" fmla="*/ 10451592 h 25"/>
              <a:gd name="T86" fmla="*/ 35995123 w 35"/>
              <a:gd name="T87" fmla="*/ 10451592 h 25"/>
              <a:gd name="T88" fmla="*/ 38994308 w 35"/>
              <a:gd name="T89" fmla="*/ 5225796 h 25"/>
              <a:gd name="T90" fmla="*/ 29995527 w 35"/>
              <a:gd name="T91" fmla="*/ 10451592 h 25"/>
              <a:gd name="T92" fmla="*/ 23997157 w 35"/>
              <a:gd name="T93" fmla="*/ 10451592 h 25"/>
              <a:gd name="T94" fmla="*/ 17997561 w 35"/>
              <a:gd name="T95" fmla="*/ 10451592 h 25"/>
              <a:gd name="T96" fmla="*/ 23997157 w 35"/>
              <a:gd name="T97" fmla="*/ 10451592 h 25"/>
              <a:gd name="T98" fmla="*/ 29995527 w 35"/>
              <a:gd name="T99" fmla="*/ 7838694 h 25"/>
              <a:gd name="T100" fmla="*/ 35995123 w 35"/>
              <a:gd name="T101" fmla="*/ 0 h 25"/>
              <a:gd name="T102" fmla="*/ 35995123 w 35"/>
              <a:gd name="T103" fmla="*/ 5225796 h 25"/>
              <a:gd name="T104" fmla="*/ 38994308 w 35"/>
              <a:gd name="T105" fmla="*/ 0 h 25"/>
              <a:gd name="T106" fmla="*/ 29995527 w 35"/>
              <a:gd name="T107" fmla="*/ 7838694 h 25"/>
              <a:gd name="T108" fmla="*/ 23997157 w 35"/>
              <a:gd name="T109" fmla="*/ 10451592 h 25"/>
              <a:gd name="T110" fmla="*/ 23997157 w 35"/>
              <a:gd name="T111" fmla="*/ 15677388 h 25"/>
              <a:gd name="T112" fmla="*/ 17997561 w 35"/>
              <a:gd name="T113" fmla="*/ 20903184 h 25"/>
              <a:gd name="T114" fmla="*/ 11997966 w 35"/>
              <a:gd name="T115" fmla="*/ 20903184 h 25"/>
              <a:gd name="T116" fmla="*/ 17997561 w 35"/>
              <a:gd name="T117" fmla="*/ 20903184 h 25"/>
              <a:gd name="T118" fmla="*/ 0 w 35"/>
              <a:gd name="T119" fmla="*/ 31354776 h 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5"/>
              <a:gd name="T181" fmla="*/ 0 h 25"/>
              <a:gd name="T182" fmla="*/ 35 w 35"/>
              <a:gd name="T183" fmla="*/ 25 h 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5" h="25">
                <a:moveTo>
                  <a:pt x="0" y="24"/>
                </a:moveTo>
                <a:lnTo>
                  <a:pt x="8" y="16"/>
                </a:lnTo>
                <a:lnTo>
                  <a:pt x="12" y="16"/>
                </a:lnTo>
                <a:lnTo>
                  <a:pt x="12" y="20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4" y="12"/>
                </a:lnTo>
                <a:lnTo>
                  <a:pt x="8" y="12"/>
                </a:lnTo>
                <a:lnTo>
                  <a:pt x="8" y="16"/>
                </a:lnTo>
                <a:lnTo>
                  <a:pt x="4" y="16"/>
                </a:lnTo>
                <a:lnTo>
                  <a:pt x="6" y="12"/>
                </a:lnTo>
                <a:lnTo>
                  <a:pt x="12" y="12"/>
                </a:lnTo>
                <a:lnTo>
                  <a:pt x="16" y="12"/>
                </a:lnTo>
                <a:lnTo>
                  <a:pt x="12" y="16"/>
                </a:lnTo>
                <a:lnTo>
                  <a:pt x="8" y="20"/>
                </a:lnTo>
                <a:lnTo>
                  <a:pt x="8" y="16"/>
                </a:lnTo>
                <a:lnTo>
                  <a:pt x="12" y="12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30" y="8"/>
                </a:lnTo>
                <a:lnTo>
                  <a:pt x="34" y="8"/>
                </a:lnTo>
                <a:lnTo>
                  <a:pt x="30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4" y="16"/>
                </a:lnTo>
                <a:lnTo>
                  <a:pt x="12" y="12"/>
                </a:lnTo>
                <a:lnTo>
                  <a:pt x="16" y="12"/>
                </a:lnTo>
                <a:lnTo>
                  <a:pt x="20" y="8"/>
                </a:lnTo>
                <a:lnTo>
                  <a:pt x="24" y="8"/>
                </a:lnTo>
                <a:lnTo>
                  <a:pt x="26" y="4"/>
                </a:lnTo>
                <a:lnTo>
                  <a:pt x="20" y="8"/>
                </a:lnTo>
                <a:lnTo>
                  <a:pt x="16" y="8"/>
                </a:lnTo>
                <a:lnTo>
                  <a:pt x="12" y="8"/>
                </a:lnTo>
                <a:lnTo>
                  <a:pt x="16" y="8"/>
                </a:lnTo>
                <a:lnTo>
                  <a:pt x="20" y="6"/>
                </a:lnTo>
                <a:lnTo>
                  <a:pt x="24" y="0"/>
                </a:lnTo>
                <a:lnTo>
                  <a:pt x="24" y="4"/>
                </a:lnTo>
                <a:lnTo>
                  <a:pt x="26" y="0"/>
                </a:lnTo>
                <a:lnTo>
                  <a:pt x="20" y="6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12" y="16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65" name="Freeform 101"/>
          <p:cNvSpPr>
            <a:spLocks/>
          </p:cNvSpPr>
          <p:nvPr/>
        </p:nvSpPr>
        <p:spPr bwMode="auto">
          <a:xfrm>
            <a:off x="5286375" y="5141913"/>
            <a:ext cx="101600" cy="53975"/>
          </a:xfrm>
          <a:custGeom>
            <a:avLst/>
            <a:gdLst>
              <a:gd name="T0" fmla="*/ 71924231 w 83"/>
              <a:gd name="T1" fmla="*/ 36401181 h 49"/>
              <a:gd name="T2" fmla="*/ 89904983 w 83"/>
              <a:gd name="T3" fmla="*/ 31547837 h 49"/>
              <a:gd name="T4" fmla="*/ 89904983 w 83"/>
              <a:gd name="T5" fmla="*/ 36401181 h 49"/>
              <a:gd name="T6" fmla="*/ 71924231 w 83"/>
              <a:gd name="T7" fmla="*/ 36401181 h 49"/>
              <a:gd name="T8" fmla="*/ 86908395 w 83"/>
              <a:gd name="T9" fmla="*/ 26694493 h 49"/>
              <a:gd name="T10" fmla="*/ 95898159 w 83"/>
              <a:gd name="T11" fmla="*/ 26694493 h 49"/>
              <a:gd name="T12" fmla="*/ 77917407 w 83"/>
              <a:gd name="T13" fmla="*/ 36401181 h 49"/>
              <a:gd name="T14" fmla="*/ 80913995 w 83"/>
              <a:gd name="T15" fmla="*/ 26694493 h 49"/>
              <a:gd name="T16" fmla="*/ 101892559 w 83"/>
              <a:gd name="T17" fmla="*/ 21841149 h 49"/>
              <a:gd name="T18" fmla="*/ 83910583 w 83"/>
              <a:gd name="T19" fmla="*/ 31547837 h 49"/>
              <a:gd name="T20" fmla="*/ 65929831 w 83"/>
              <a:gd name="T21" fmla="*/ 26694493 h 49"/>
              <a:gd name="T22" fmla="*/ 83910583 w 83"/>
              <a:gd name="T23" fmla="*/ 16986704 h 49"/>
              <a:gd name="T24" fmla="*/ 98894747 w 83"/>
              <a:gd name="T25" fmla="*/ 12133360 h 49"/>
              <a:gd name="T26" fmla="*/ 86908395 w 83"/>
              <a:gd name="T27" fmla="*/ 24267821 h 49"/>
              <a:gd name="T28" fmla="*/ 71924231 w 83"/>
              <a:gd name="T29" fmla="*/ 14560032 h 49"/>
              <a:gd name="T30" fmla="*/ 89904983 w 83"/>
              <a:gd name="T31" fmla="*/ 0 h 49"/>
              <a:gd name="T32" fmla="*/ 95898159 w 83"/>
              <a:gd name="T33" fmla="*/ 9706688 h 49"/>
              <a:gd name="T34" fmla="*/ 77917407 w 83"/>
              <a:gd name="T35" fmla="*/ 16986704 h 49"/>
              <a:gd name="T36" fmla="*/ 83910583 w 83"/>
              <a:gd name="T37" fmla="*/ 16986704 h 49"/>
              <a:gd name="T38" fmla="*/ 101892559 w 83"/>
              <a:gd name="T39" fmla="*/ 12133360 h 49"/>
              <a:gd name="T40" fmla="*/ 83910583 w 83"/>
              <a:gd name="T41" fmla="*/ 21841149 h 49"/>
              <a:gd name="T42" fmla="*/ 101892559 w 83"/>
              <a:gd name="T43" fmla="*/ 21841149 h 49"/>
              <a:gd name="T44" fmla="*/ 83910583 w 83"/>
              <a:gd name="T45" fmla="*/ 29121165 h 49"/>
              <a:gd name="T46" fmla="*/ 77917407 w 83"/>
              <a:gd name="T47" fmla="*/ 33974509 h 49"/>
              <a:gd name="T48" fmla="*/ 71924231 w 83"/>
              <a:gd name="T49" fmla="*/ 36401181 h 49"/>
              <a:gd name="T50" fmla="*/ 83910583 w 83"/>
              <a:gd name="T51" fmla="*/ 41254524 h 49"/>
              <a:gd name="T52" fmla="*/ 83910583 w 83"/>
              <a:gd name="T53" fmla="*/ 46107868 h 49"/>
              <a:gd name="T54" fmla="*/ 83910583 w 83"/>
              <a:gd name="T55" fmla="*/ 46107868 h 49"/>
              <a:gd name="T56" fmla="*/ 71924231 w 83"/>
              <a:gd name="T57" fmla="*/ 48534540 h 49"/>
              <a:gd name="T58" fmla="*/ 53942255 w 83"/>
              <a:gd name="T59" fmla="*/ 48534540 h 49"/>
              <a:gd name="T60" fmla="*/ 26971740 w 83"/>
              <a:gd name="T61" fmla="*/ 48534540 h 49"/>
              <a:gd name="T62" fmla="*/ 0 w 83"/>
              <a:gd name="T63" fmla="*/ 53387884 h 49"/>
              <a:gd name="T64" fmla="*/ 17980752 w 83"/>
              <a:gd name="T65" fmla="*/ 53387884 h 49"/>
              <a:gd name="T66" fmla="*/ 29968328 w 83"/>
              <a:gd name="T67" fmla="*/ 53387884 h 49"/>
              <a:gd name="T68" fmla="*/ 32964916 w 83"/>
              <a:gd name="T69" fmla="*/ 55814556 h 49"/>
              <a:gd name="T70" fmla="*/ 17980752 w 83"/>
              <a:gd name="T71" fmla="*/ 58241228 h 49"/>
              <a:gd name="T72" fmla="*/ 29968328 w 83"/>
              <a:gd name="T73" fmla="*/ 53387884 h 49"/>
              <a:gd name="T74" fmla="*/ 44952492 w 83"/>
              <a:gd name="T75" fmla="*/ 43681196 h 49"/>
              <a:gd name="T76" fmla="*/ 29968328 w 83"/>
              <a:gd name="T77" fmla="*/ 46107868 h 49"/>
              <a:gd name="T78" fmla="*/ 35961504 w 83"/>
              <a:gd name="T79" fmla="*/ 36401181 h 49"/>
              <a:gd name="T80" fmla="*/ 29968328 w 83"/>
              <a:gd name="T81" fmla="*/ 46107868 h 49"/>
              <a:gd name="T82" fmla="*/ 38959316 w 83"/>
              <a:gd name="T83" fmla="*/ 46107868 h 49"/>
              <a:gd name="T84" fmla="*/ 65929831 w 83"/>
              <a:gd name="T85" fmla="*/ 43681196 h 49"/>
              <a:gd name="T86" fmla="*/ 86908395 w 83"/>
              <a:gd name="T87" fmla="*/ 41254524 h 49"/>
              <a:gd name="T88" fmla="*/ 107885735 w 83"/>
              <a:gd name="T89" fmla="*/ 41254524 h 49"/>
              <a:gd name="T90" fmla="*/ 122869899 w 83"/>
              <a:gd name="T91" fmla="*/ 36401181 h 4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49"/>
              <a:gd name="T140" fmla="*/ 83 w 83"/>
              <a:gd name="T141" fmla="*/ 49 h 4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49">
                <a:moveTo>
                  <a:pt x="36" y="30"/>
                </a:move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26"/>
                </a:lnTo>
                <a:lnTo>
                  <a:pt x="64" y="26"/>
                </a:lnTo>
                <a:lnTo>
                  <a:pt x="64" y="30"/>
                </a:lnTo>
                <a:lnTo>
                  <a:pt x="60" y="30"/>
                </a:lnTo>
                <a:lnTo>
                  <a:pt x="56" y="30"/>
                </a:lnTo>
                <a:lnTo>
                  <a:pt x="52" y="30"/>
                </a:lnTo>
                <a:lnTo>
                  <a:pt x="48" y="30"/>
                </a:lnTo>
                <a:lnTo>
                  <a:pt x="50" y="26"/>
                </a:lnTo>
                <a:lnTo>
                  <a:pt x="54" y="26"/>
                </a:lnTo>
                <a:lnTo>
                  <a:pt x="58" y="22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0" y="26"/>
                </a:lnTo>
                <a:lnTo>
                  <a:pt x="56" y="26"/>
                </a:lnTo>
                <a:lnTo>
                  <a:pt x="52" y="30"/>
                </a:lnTo>
                <a:lnTo>
                  <a:pt x="48" y="30"/>
                </a:lnTo>
                <a:lnTo>
                  <a:pt x="48" y="26"/>
                </a:lnTo>
                <a:lnTo>
                  <a:pt x="54" y="22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8" y="22"/>
                </a:lnTo>
                <a:lnTo>
                  <a:pt x="64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2"/>
                </a:lnTo>
                <a:lnTo>
                  <a:pt x="48" y="22"/>
                </a:lnTo>
                <a:lnTo>
                  <a:pt x="52" y="18"/>
                </a:lnTo>
                <a:lnTo>
                  <a:pt x="56" y="14"/>
                </a:lnTo>
                <a:lnTo>
                  <a:pt x="56" y="10"/>
                </a:lnTo>
                <a:lnTo>
                  <a:pt x="60" y="10"/>
                </a:lnTo>
                <a:lnTo>
                  <a:pt x="66" y="10"/>
                </a:lnTo>
                <a:lnTo>
                  <a:pt x="66" y="14"/>
                </a:lnTo>
                <a:lnTo>
                  <a:pt x="62" y="16"/>
                </a:lnTo>
                <a:lnTo>
                  <a:pt x="58" y="20"/>
                </a:lnTo>
                <a:lnTo>
                  <a:pt x="52" y="20"/>
                </a:lnTo>
                <a:lnTo>
                  <a:pt x="48" y="20"/>
                </a:lnTo>
                <a:lnTo>
                  <a:pt x="48" y="12"/>
                </a:lnTo>
                <a:lnTo>
                  <a:pt x="52" y="8"/>
                </a:lnTo>
                <a:lnTo>
                  <a:pt x="56" y="4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14"/>
                </a:lnTo>
                <a:lnTo>
                  <a:pt x="56" y="14"/>
                </a:lnTo>
                <a:lnTo>
                  <a:pt x="52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4"/>
                </a:lnTo>
                <a:lnTo>
                  <a:pt x="68" y="10"/>
                </a:lnTo>
                <a:lnTo>
                  <a:pt x="72" y="10"/>
                </a:lnTo>
                <a:lnTo>
                  <a:pt x="72" y="14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4" y="18"/>
                </a:lnTo>
                <a:lnTo>
                  <a:pt x="60" y="24"/>
                </a:lnTo>
                <a:lnTo>
                  <a:pt x="56" y="24"/>
                </a:lnTo>
                <a:lnTo>
                  <a:pt x="52" y="24"/>
                </a:lnTo>
                <a:lnTo>
                  <a:pt x="46" y="28"/>
                </a:lnTo>
                <a:lnTo>
                  <a:pt x="52" y="28"/>
                </a:lnTo>
                <a:lnTo>
                  <a:pt x="56" y="24"/>
                </a:lnTo>
                <a:lnTo>
                  <a:pt x="52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56" y="34"/>
                </a:lnTo>
                <a:lnTo>
                  <a:pt x="60" y="34"/>
                </a:lnTo>
                <a:lnTo>
                  <a:pt x="60" y="38"/>
                </a:lnTo>
                <a:lnTo>
                  <a:pt x="56" y="38"/>
                </a:lnTo>
                <a:lnTo>
                  <a:pt x="52" y="42"/>
                </a:lnTo>
                <a:lnTo>
                  <a:pt x="56" y="42"/>
                </a:lnTo>
                <a:lnTo>
                  <a:pt x="56" y="38"/>
                </a:lnTo>
                <a:lnTo>
                  <a:pt x="56" y="34"/>
                </a:lnTo>
                <a:lnTo>
                  <a:pt x="52" y="34"/>
                </a:lnTo>
                <a:lnTo>
                  <a:pt x="48" y="40"/>
                </a:lnTo>
                <a:lnTo>
                  <a:pt x="44" y="40"/>
                </a:lnTo>
                <a:lnTo>
                  <a:pt x="40" y="42"/>
                </a:lnTo>
                <a:lnTo>
                  <a:pt x="36" y="40"/>
                </a:lnTo>
                <a:lnTo>
                  <a:pt x="30" y="40"/>
                </a:lnTo>
                <a:lnTo>
                  <a:pt x="26" y="40"/>
                </a:lnTo>
                <a:lnTo>
                  <a:pt x="18" y="40"/>
                </a:lnTo>
                <a:lnTo>
                  <a:pt x="14" y="40"/>
                </a:lnTo>
                <a:lnTo>
                  <a:pt x="10" y="40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12" y="44"/>
                </a:lnTo>
                <a:lnTo>
                  <a:pt x="20" y="44"/>
                </a:lnTo>
                <a:lnTo>
                  <a:pt x="24" y="44"/>
                </a:lnTo>
                <a:lnTo>
                  <a:pt x="20" y="44"/>
                </a:lnTo>
                <a:lnTo>
                  <a:pt x="16" y="44"/>
                </a:lnTo>
                <a:lnTo>
                  <a:pt x="18" y="48"/>
                </a:lnTo>
                <a:lnTo>
                  <a:pt x="22" y="46"/>
                </a:lnTo>
                <a:lnTo>
                  <a:pt x="26" y="46"/>
                </a:lnTo>
                <a:lnTo>
                  <a:pt x="16" y="44"/>
                </a:lnTo>
                <a:lnTo>
                  <a:pt x="12" y="48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4" y="44"/>
                </a:lnTo>
                <a:lnTo>
                  <a:pt x="30" y="40"/>
                </a:lnTo>
                <a:lnTo>
                  <a:pt x="30" y="36"/>
                </a:lnTo>
                <a:lnTo>
                  <a:pt x="24" y="42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4"/>
                </a:lnTo>
                <a:lnTo>
                  <a:pt x="24" y="30"/>
                </a:lnTo>
                <a:lnTo>
                  <a:pt x="20" y="30"/>
                </a:lnTo>
                <a:lnTo>
                  <a:pt x="20" y="34"/>
                </a:lnTo>
                <a:lnTo>
                  <a:pt x="2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44" y="36"/>
                </a:lnTo>
                <a:lnTo>
                  <a:pt x="48" y="36"/>
                </a:lnTo>
                <a:lnTo>
                  <a:pt x="54" y="34"/>
                </a:lnTo>
                <a:lnTo>
                  <a:pt x="58" y="34"/>
                </a:lnTo>
                <a:lnTo>
                  <a:pt x="62" y="34"/>
                </a:lnTo>
                <a:lnTo>
                  <a:pt x="66" y="34"/>
                </a:lnTo>
                <a:lnTo>
                  <a:pt x="72" y="34"/>
                </a:lnTo>
                <a:lnTo>
                  <a:pt x="76" y="34"/>
                </a:lnTo>
                <a:lnTo>
                  <a:pt x="80" y="34"/>
                </a:lnTo>
                <a:lnTo>
                  <a:pt x="82" y="30"/>
                </a:lnTo>
                <a:lnTo>
                  <a:pt x="82" y="26"/>
                </a:lnTo>
                <a:lnTo>
                  <a:pt x="80" y="3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66" name="Freeform 102"/>
          <p:cNvSpPr>
            <a:spLocks/>
          </p:cNvSpPr>
          <p:nvPr/>
        </p:nvSpPr>
        <p:spPr bwMode="auto">
          <a:xfrm>
            <a:off x="2339975" y="5554663"/>
            <a:ext cx="203200" cy="131762"/>
          </a:xfrm>
          <a:custGeom>
            <a:avLst/>
            <a:gdLst>
              <a:gd name="T0" fmla="*/ 118441265 w 167"/>
              <a:gd name="T1" fmla="*/ 5438389 h 113"/>
              <a:gd name="T2" fmla="*/ 130285269 w 167"/>
              <a:gd name="T3" fmla="*/ 8157584 h 113"/>
              <a:gd name="T4" fmla="*/ 142130491 w 167"/>
              <a:gd name="T5" fmla="*/ 5438389 h 113"/>
              <a:gd name="T6" fmla="*/ 153974496 w 167"/>
              <a:gd name="T7" fmla="*/ 5438389 h 113"/>
              <a:gd name="T8" fmla="*/ 165818501 w 167"/>
              <a:gd name="T9" fmla="*/ 8157584 h 113"/>
              <a:gd name="T10" fmla="*/ 177662505 w 167"/>
              <a:gd name="T11" fmla="*/ 10876778 h 113"/>
              <a:gd name="T12" fmla="*/ 189506510 w 167"/>
              <a:gd name="T13" fmla="*/ 10876778 h 113"/>
              <a:gd name="T14" fmla="*/ 189506510 w 167"/>
              <a:gd name="T15" fmla="*/ 8157584 h 113"/>
              <a:gd name="T16" fmla="*/ 171740503 w 167"/>
              <a:gd name="T17" fmla="*/ 8157584 h 113"/>
              <a:gd name="T18" fmla="*/ 159896498 w 167"/>
              <a:gd name="T19" fmla="*/ 5438389 h 113"/>
              <a:gd name="T20" fmla="*/ 148052493 w 167"/>
              <a:gd name="T21" fmla="*/ 2719195 h 113"/>
              <a:gd name="T22" fmla="*/ 159896498 w 167"/>
              <a:gd name="T23" fmla="*/ 0 h 113"/>
              <a:gd name="T24" fmla="*/ 171740503 w 167"/>
              <a:gd name="T25" fmla="*/ 0 h 113"/>
              <a:gd name="T26" fmla="*/ 183584508 w 167"/>
              <a:gd name="T27" fmla="*/ 2719195 h 113"/>
              <a:gd name="T28" fmla="*/ 195428513 w 167"/>
              <a:gd name="T29" fmla="*/ 2719195 h 113"/>
              <a:gd name="T30" fmla="*/ 207272517 w 167"/>
              <a:gd name="T31" fmla="*/ 5438389 h 113"/>
              <a:gd name="T32" fmla="*/ 219116522 w 167"/>
              <a:gd name="T33" fmla="*/ 2719195 h 113"/>
              <a:gd name="T34" fmla="*/ 230961744 w 167"/>
              <a:gd name="T35" fmla="*/ 5438389 h 113"/>
              <a:gd name="T36" fmla="*/ 242805749 w 167"/>
              <a:gd name="T37" fmla="*/ 8157584 h 113"/>
              <a:gd name="T38" fmla="*/ 242805749 w 167"/>
              <a:gd name="T39" fmla="*/ 19034362 h 113"/>
              <a:gd name="T40" fmla="*/ 239844139 w 167"/>
              <a:gd name="T41" fmla="*/ 29912306 h 113"/>
              <a:gd name="T42" fmla="*/ 236883746 w 167"/>
              <a:gd name="T43" fmla="*/ 43508279 h 113"/>
              <a:gd name="T44" fmla="*/ 233922137 w 167"/>
              <a:gd name="T45" fmla="*/ 59824612 h 113"/>
              <a:gd name="T46" fmla="*/ 228000134 w 167"/>
              <a:gd name="T47" fmla="*/ 73420585 h 113"/>
              <a:gd name="T48" fmla="*/ 222078132 w 167"/>
              <a:gd name="T49" fmla="*/ 84297363 h 113"/>
              <a:gd name="T50" fmla="*/ 219116522 w 167"/>
              <a:gd name="T51" fmla="*/ 95174141 h 113"/>
              <a:gd name="T52" fmla="*/ 213194520 w 167"/>
              <a:gd name="T53" fmla="*/ 106052086 h 113"/>
              <a:gd name="T54" fmla="*/ 207272517 w 167"/>
              <a:gd name="T55" fmla="*/ 119648058 h 113"/>
              <a:gd name="T56" fmla="*/ 201350515 w 167"/>
              <a:gd name="T57" fmla="*/ 130524836 h 113"/>
              <a:gd name="T58" fmla="*/ 195428513 w 167"/>
              <a:gd name="T59" fmla="*/ 141402781 h 113"/>
              <a:gd name="T60" fmla="*/ 183584508 w 167"/>
              <a:gd name="T61" fmla="*/ 149560364 h 113"/>
              <a:gd name="T62" fmla="*/ 171740503 w 167"/>
              <a:gd name="T63" fmla="*/ 149560364 h 113"/>
              <a:gd name="T64" fmla="*/ 159896498 w 167"/>
              <a:gd name="T65" fmla="*/ 152279559 h 113"/>
              <a:gd name="T66" fmla="*/ 145090884 w 167"/>
              <a:gd name="T67" fmla="*/ 152279559 h 113"/>
              <a:gd name="T68" fmla="*/ 133246879 w 167"/>
              <a:gd name="T69" fmla="*/ 152279559 h 113"/>
              <a:gd name="T70" fmla="*/ 115480872 w 167"/>
              <a:gd name="T71" fmla="*/ 149560364 h 113"/>
              <a:gd name="T72" fmla="*/ 100675257 w 167"/>
              <a:gd name="T73" fmla="*/ 149560364 h 113"/>
              <a:gd name="T74" fmla="*/ 88831253 w 167"/>
              <a:gd name="T75" fmla="*/ 149560364 h 113"/>
              <a:gd name="T76" fmla="*/ 76987248 w 167"/>
              <a:gd name="T77" fmla="*/ 149560364 h 113"/>
              <a:gd name="T78" fmla="*/ 65143243 w 167"/>
              <a:gd name="T79" fmla="*/ 146841170 h 113"/>
              <a:gd name="T80" fmla="*/ 53299238 w 167"/>
              <a:gd name="T81" fmla="*/ 146841170 h 113"/>
              <a:gd name="T82" fmla="*/ 41454017 w 167"/>
              <a:gd name="T83" fmla="*/ 146841170 h 113"/>
              <a:gd name="T84" fmla="*/ 29610012 w 167"/>
              <a:gd name="T85" fmla="*/ 146841170 h 113"/>
              <a:gd name="T86" fmla="*/ 17766007 w 167"/>
              <a:gd name="T87" fmla="*/ 146841170 h 113"/>
              <a:gd name="T88" fmla="*/ 5922002 w 167"/>
              <a:gd name="T89" fmla="*/ 144121975 h 113"/>
              <a:gd name="T90" fmla="*/ 0 w 167"/>
              <a:gd name="T91" fmla="*/ 133244031 h 113"/>
              <a:gd name="T92" fmla="*/ 2961610 w 167"/>
              <a:gd name="T93" fmla="*/ 122367253 h 113"/>
              <a:gd name="T94" fmla="*/ 5922002 w 167"/>
              <a:gd name="T95" fmla="*/ 106052086 h 113"/>
              <a:gd name="T96" fmla="*/ 14805614 w 167"/>
              <a:gd name="T97" fmla="*/ 95174141 h 113"/>
              <a:gd name="T98" fmla="*/ 23688010 w 167"/>
              <a:gd name="T99" fmla="*/ 87016558 h 113"/>
              <a:gd name="T100" fmla="*/ 38493624 w 167"/>
              <a:gd name="T101" fmla="*/ 78858974 h 113"/>
              <a:gd name="T102" fmla="*/ 50337629 w 167"/>
              <a:gd name="T103" fmla="*/ 73420585 h 113"/>
              <a:gd name="T104" fmla="*/ 62181634 w 167"/>
              <a:gd name="T105" fmla="*/ 62543807 h 113"/>
              <a:gd name="T106" fmla="*/ 71065246 w 167"/>
              <a:gd name="T107" fmla="*/ 51665862 h 113"/>
              <a:gd name="T108" fmla="*/ 79947641 w 167"/>
              <a:gd name="T109" fmla="*/ 43508279 h 113"/>
              <a:gd name="T110" fmla="*/ 88831253 w 167"/>
              <a:gd name="T111" fmla="*/ 32631501 h 113"/>
              <a:gd name="T112" fmla="*/ 94753255 w 167"/>
              <a:gd name="T113" fmla="*/ 21754722 h 113"/>
              <a:gd name="T114" fmla="*/ 106597260 w 167"/>
              <a:gd name="T115" fmla="*/ 13595973 h 113"/>
              <a:gd name="T116" fmla="*/ 115480872 w 167"/>
              <a:gd name="T117" fmla="*/ 5438389 h 113"/>
              <a:gd name="T118" fmla="*/ 112519262 w 167"/>
              <a:gd name="T119" fmla="*/ 2719195 h 1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113"/>
              <a:gd name="T182" fmla="*/ 167 w 167"/>
              <a:gd name="T183" fmla="*/ 113 h 1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113">
                <a:moveTo>
                  <a:pt x="76" y="2"/>
                </a:moveTo>
                <a:lnTo>
                  <a:pt x="80" y="4"/>
                </a:lnTo>
                <a:lnTo>
                  <a:pt x="84" y="4"/>
                </a:lnTo>
                <a:lnTo>
                  <a:pt x="88" y="6"/>
                </a:lnTo>
                <a:lnTo>
                  <a:pt x="92" y="6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6"/>
                </a:lnTo>
                <a:lnTo>
                  <a:pt x="112" y="6"/>
                </a:lnTo>
                <a:lnTo>
                  <a:pt x="116" y="8"/>
                </a:lnTo>
                <a:lnTo>
                  <a:pt x="120" y="8"/>
                </a:lnTo>
                <a:lnTo>
                  <a:pt x="124" y="8"/>
                </a:lnTo>
                <a:lnTo>
                  <a:pt x="128" y="8"/>
                </a:lnTo>
                <a:lnTo>
                  <a:pt x="132" y="6"/>
                </a:lnTo>
                <a:lnTo>
                  <a:pt x="128" y="6"/>
                </a:lnTo>
                <a:lnTo>
                  <a:pt x="122" y="6"/>
                </a:lnTo>
                <a:lnTo>
                  <a:pt x="116" y="6"/>
                </a:lnTo>
                <a:lnTo>
                  <a:pt x="112" y="4"/>
                </a:lnTo>
                <a:lnTo>
                  <a:pt x="108" y="4"/>
                </a:lnTo>
                <a:lnTo>
                  <a:pt x="104" y="2"/>
                </a:lnTo>
                <a:lnTo>
                  <a:pt x="100" y="2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2"/>
                </a:lnTo>
                <a:lnTo>
                  <a:pt x="124" y="2"/>
                </a:lnTo>
                <a:lnTo>
                  <a:pt x="128" y="2"/>
                </a:lnTo>
                <a:lnTo>
                  <a:pt x="132" y="2"/>
                </a:lnTo>
                <a:lnTo>
                  <a:pt x="136" y="2"/>
                </a:lnTo>
                <a:lnTo>
                  <a:pt x="140" y="4"/>
                </a:lnTo>
                <a:lnTo>
                  <a:pt x="144" y="2"/>
                </a:lnTo>
                <a:lnTo>
                  <a:pt x="148" y="2"/>
                </a:lnTo>
                <a:lnTo>
                  <a:pt x="152" y="2"/>
                </a:lnTo>
                <a:lnTo>
                  <a:pt x="156" y="4"/>
                </a:lnTo>
                <a:lnTo>
                  <a:pt x="160" y="4"/>
                </a:lnTo>
                <a:lnTo>
                  <a:pt x="164" y="6"/>
                </a:lnTo>
                <a:lnTo>
                  <a:pt x="166" y="10"/>
                </a:lnTo>
                <a:lnTo>
                  <a:pt x="164" y="14"/>
                </a:lnTo>
                <a:lnTo>
                  <a:pt x="162" y="18"/>
                </a:lnTo>
                <a:lnTo>
                  <a:pt x="162" y="22"/>
                </a:lnTo>
                <a:lnTo>
                  <a:pt x="160" y="28"/>
                </a:lnTo>
                <a:lnTo>
                  <a:pt x="160" y="32"/>
                </a:lnTo>
                <a:lnTo>
                  <a:pt x="158" y="36"/>
                </a:lnTo>
                <a:lnTo>
                  <a:pt x="158" y="44"/>
                </a:lnTo>
                <a:lnTo>
                  <a:pt x="156" y="50"/>
                </a:lnTo>
                <a:lnTo>
                  <a:pt x="154" y="54"/>
                </a:lnTo>
                <a:lnTo>
                  <a:pt x="152" y="58"/>
                </a:lnTo>
                <a:lnTo>
                  <a:pt x="150" y="62"/>
                </a:lnTo>
                <a:lnTo>
                  <a:pt x="150" y="66"/>
                </a:lnTo>
                <a:lnTo>
                  <a:pt x="148" y="70"/>
                </a:lnTo>
                <a:lnTo>
                  <a:pt x="146" y="74"/>
                </a:lnTo>
                <a:lnTo>
                  <a:pt x="144" y="78"/>
                </a:lnTo>
                <a:lnTo>
                  <a:pt x="142" y="84"/>
                </a:lnTo>
                <a:lnTo>
                  <a:pt x="140" y="88"/>
                </a:lnTo>
                <a:lnTo>
                  <a:pt x="138" y="92"/>
                </a:lnTo>
                <a:lnTo>
                  <a:pt x="136" y="96"/>
                </a:lnTo>
                <a:lnTo>
                  <a:pt x="134" y="100"/>
                </a:lnTo>
                <a:lnTo>
                  <a:pt x="132" y="104"/>
                </a:lnTo>
                <a:lnTo>
                  <a:pt x="128" y="106"/>
                </a:lnTo>
                <a:lnTo>
                  <a:pt x="124" y="110"/>
                </a:lnTo>
                <a:lnTo>
                  <a:pt x="120" y="110"/>
                </a:lnTo>
                <a:lnTo>
                  <a:pt x="116" y="110"/>
                </a:lnTo>
                <a:lnTo>
                  <a:pt x="112" y="112"/>
                </a:lnTo>
                <a:lnTo>
                  <a:pt x="108" y="112"/>
                </a:lnTo>
                <a:lnTo>
                  <a:pt x="104" y="112"/>
                </a:lnTo>
                <a:lnTo>
                  <a:pt x="98" y="112"/>
                </a:lnTo>
                <a:lnTo>
                  <a:pt x="94" y="112"/>
                </a:lnTo>
                <a:lnTo>
                  <a:pt x="90" y="112"/>
                </a:lnTo>
                <a:lnTo>
                  <a:pt x="84" y="110"/>
                </a:lnTo>
                <a:lnTo>
                  <a:pt x="78" y="110"/>
                </a:lnTo>
                <a:lnTo>
                  <a:pt x="74" y="110"/>
                </a:lnTo>
                <a:lnTo>
                  <a:pt x="68" y="110"/>
                </a:lnTo>
                <a:lnTo>
                  <a:pt x="64" y="110"/>
                </a:lnTo>
                <a:lnTo>
                  <a:pt x="60" y="110"/>
                </a:lnTo>
                <a:lnTo>
                  <a:pt x="56" y="110"/>
                </a:lnTo>
                <a:lnTo>
                  <a:pt x="52" y="110"/>
                </a:lnTo>
                <a:lnTo>
                  <a:pt x="48" y="110"/>
                </a:lnTo>
                <a:lnTo>
                  <a:pt x="44" y="108"/>
                </a:lnTo>
                <a:lnTo>
                  <a:pt x="40" y="108"/>
                </a:lnTo>
                <a:lnTo>
                  <a:pt x="36" y="108"/>
                </a:lnTo>
                <a:lnTo>
                  <a:pt x="32" y="108"/>
                </a:lnTo>
                <a:lnTo>
                  <a:pt x="28" y="108"/>
                </a:lnTo>
                <a:lnTo>
                  <a:pt x="24" y="108"/>
                </a:lnTo>
                <a:lnTo>
                  <a:pt x="20" y="108"/>
                </a:lnTo>
                <a:lnTo>
                  <a:pt x="16" y="108"/>
                </a:lnTo>
                <a:lnTo>
                  <a:pt x="12" y="108"/>
                </a:lnTo>
                <a:lnTo>
                  <a:pt x="8" y="108"/>
                </a:lnTo>
                <a:lnTo>
                  <a:pt x="4" y="106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2" y="90"/>
                </a:lnTo>
                <a:lnTo>
                  <a:pt x="2" y="86"/>
                </a:lnTo>
                <a:lnTo>
                  <a:pt x="4" y="78"/>
                </a:lnTo>
                <a:lnTo>
                  <a:pt x="6" y="72"/>
                </a:lnTo>
                <a:lnTo>
                  <a:pt x="10" y="70"/>
                </a:lnTo>
                <a:lnTo>
                  <a:pt x="12" y="66"/>
                </a:lnTo>
                <a:lnTo>
                  <a:pt x="16" y="64"/>
                </a:lnTo>
                <a:lnTo>
                  <a:pt x="20" y="62"/>
                </a:lnTo>
                <a:lnTo>
                  <a:pt x="26" y="58"/>
                </a:lnTo>
                <a:lnTo>
                  <a:pt x="30" y="56"/>
                </a:lnTo>
                <a:lnTo>
                  <a:pt x="34" y="54"/>
                </a:lnTo>
                <a:lnTo>
                  <a:pt x="38" y="50"/>
                </a:lnTo>
                <a:lnTo>
                  <a:pt x="42" y="46"/>
                </a:lnTo>
                <a:lnTo>
                  <a:pt x="44" y="42"/>
                </a:lnTo>
                <a:lnTo>
                  <a:pt x="48" y="38"/>
                </a:lnTo>
                <a:lnTo>
                  <a:pt x="50" y="34"/>
                </a:lnTo>
                <a:lnTo>
                  <a:pt x="54" y="32"/>
                </a:lnTo>
                <a:lnTo>
                  <a:pt x="56" y="28"/>
                </a:lnTo>
                <a:lnTo>
                  <a:pt x="60" y="24"/>
                </a:lnTo>
                <a:lnTo>
                  <a:pt x="62" y="20"/>
                </a:lnTo>
                <a:lnTo>
                  <a:pt x="64" y="16"/>
                </a:lnTo>
                <a:lnTo>
                  <a:pt x="68" y="14"/>
                </a:lnTo>
                <a:lnTo>
                  <a:pt x="72" y="10"/>
                </a:lnTo>
                <a:lnTo>
                  <a:pt x="76" y="8"/>
                </a:lnTo>
                <a:lnTo>
                  <a:pt x="78" y="4"/>
                </a:lnTo>
                <a:lnTo>
                  <a:pt x="82" y="4"/>
                </a:lnTo>
                <a:lnTo>
                  <a:pt x="7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67" name="Freeform 103"/>
          <p:cNvSpPr>
            <a:spLocks/>
          </p:cNvSpPr>
          <p:nvPr/>
        </p:nvSpPr>
        <p:spPr bwMode="auto">
          <a:xfrm>
            <a:off x="2533650" y="5360988"/>
            <a:ext cx="88900" cy="23812"/>
          </a:xfrm>
          <a:custGeom>
            <a:avLst/>
            <a:gdLst>
              <a:gd name="T0" fmla="*/ 5931944 w 73"/>
              <a:gd name="T1" fmla="*/ 20571300 h 21"/>
              <a:gd name="T2" fmla="*/ 11863888 w 73"/>
              <a:gd name="T3" fmla="*/ 20571300 h 21"/>
              <a:gd name="T4" fmla="*/ 17797049 w 73"/>
              <a:gd name="T5" fmla="*/ 20571300 h 21"/>
              <a:gd name="T6" fmla="*/ 23728993 w 73"/>
              <a:gd name="T7" fmla="*/ 23142996 h 21"/>
              <a:gd name="T8" fmla="*/ 29660937 w 73"/>
              <a:gd name="T9" fmla="*/ 23142996 h 21"/>
              <a:gd name="T10" fmla="*/ 35592881 w 73"/>
              <a:gd name="T11" fmla="*/ 25714692 h 21"/>
              <a:gd name="T12" fmla="*/ 41526042 w 73"/>
              <a:gd name="T13" fmla="*/ 25714692 h 21"/>
              <a:gd name="T14" fmla="*/ 47457986 w 73"/>
              <a:gd name="T15" fmla="*/ 25714692 h 21"/>
              <a:gd name="T16" fmla="*/ 53389930 w 73"/>
              <a:gd name="T17" fmla="*/ 25714692 h 21"/>
              <a:gd name="T18" fmla="*/ 59321874 w 73"/>
              <a:gd name="T19" fmla="*/ 25714692 h 21"/>
              <a:gd name="T20" fmla="*/ 65255036 w 73"/>
              <a:gd name="T21" fmla="*/ 25714692 h 21"/>
              <a:gd name="T22" fmla="*/ 71186979 w 73"/>
              <a:gd name="T23" fmla="*/ 23142996 h 21"/>
              <a:gd name="T24" fmla="*/ 77118923 w 73"/>
              <a:gd name="T25" fmla="*/ 23142996 h 21"/>
              <a:gd name="T26" fmla="*/ 83050867 w 73"/>
              <a:gd name="T27" fmla="*/ 23142996 h 21"/>
              <a:gd name="T28" fmla="*/ 88982811 w 73"/>
              <a:gd name="T29" fmla="*/ 23142996 h 21"/>
              <a:gd name="T30" fmla="*/ 94915973 w 73"/>
              <a:gd name="T31" fmla="*/ 23142996 h 21"/>
              <a:gd name="T32" fmla="*/ 100847916 w 73"/>
              <a:gd name="T33" fmla="*/ 23142996 h 21"/>
              <a:gd name="T34" fmla="*/ 103814497 w 73"/>
              <a:gd name="T35" fmla="*/ 18000738 h 21"/>
              <a:gd name="T36" fmla="*/ 106779860 w 73"/>
              <a:gd name="T37" fmla="*/ 12857346 h 21"/>
              <a:gd name="T38" fmla="*/ 106779860 w 73"/>
              <a:gd name="T39" fmla="*/ 7713954 h 21"/>
              <a:gd name="T40" fmla="*/ 100847916 w 73"/>
              <a:gd name="T41" fmla="*/ 7713954 h 21"/>
              <a:gd name="T42" fmla="*/ 94915973 w 73"/>
              <a:gd name="T43" fmla="*/ 5143392 h 21"/>
              <a:gd name="T44" fmla="*/ 88982811 w 73"/>
              <a:gd name="T45" fmla="*/ 5143392 h 21"/>
              <a:gd name="T46" fmla="*/ 83050867 w 73"/>
              <a:gd name="T47" fmla="*/ 2571696 h 21"/>
              <a:gd name="T48" fmla="*/ 77118923 w 73"/>
              <a:gd name="T49" fmla="*/ 2571696 h 21"/>
              <a:gd name="T50" fmla="*/ 71186979 w 73"/>
              <a:gd name="T51" fmla="*/ 0 h 21"/>
              <a:gd name="T52" fmla="*/ 65255036 w 73"/>
              <a:gd name="T53" fmla="*/ 0 h 21"/>
              <a:gd name="T54" fmla="*/ 59321874 w 73"/>
              <a:gd name="T55" fmla="*/ 0 h 21"/>
              <a:gd name="T56" fmla="*/ 53389930 w 73"/>
              <a:gd name="T57" fmla="*/ 0 h 21"/>
              <a:gd name="T58" fmla="*/ 47457986 w 73"/>
              <a:gd name="T59" fmla="*/ 0 h 21"/>
              <a:gd name="T60" fmla="*/ 41526042 w 73"/>
              <a:gd name="T61" fmla="*/ 0 h 21"/>
              <a:gd name="T62" fmla="*/ 35592881 w 73"/>
              <a:gd name="T63" fmla="*/ 0 h 21"/>
              <a:gd name="T64" fmla="*/ 29660937 w 73"/>
              <a:gd name="T65" fmla="*/ 0 h 21"/>
              <a:gd name="T66" fmla="*/ 23728993 w 73"/>
              <a:gd name="T67" fmla="*/ 0 h 21"/>
              <a:gd name="T68" fmla="*/ 17797049 w 73"/>
              <a:gd name="T69" fmla="*/ 0 h 21"/>
              <a:gd name="T70" fmla="*/ 11863888 w 73"/>
              <a:gd name="T71" fmla="*/ 0 h 21"/>
              <a:gd name="T72" fmla="*/ 5931944 w 73"/>
              <a:gd name="T73" fmla="*/ 2571696 h 21"/>
              <a:gd name="T74" fmla="*/ 2966581 w 73"/>
              <a:gd name="T75" fmla="*/ 7713954 h 21"/>
              <a:gd name="T76" fmla="*/ 0 w 73"/>
              <a:gd name="T77" fmla="*/ 12857346 h 21"/>
              <a:gd name="T78" fmla="*/ 0 w 73"/>
              <a:gd name="T79" fmla="*/ 18000738 h 21"/>
              <a:gd name="T80" fmla="*/ 5931944 w 73"/>
              <a:gd name="T81" fmla="*/ 20571300 h 21"/>
              <a:gd name="T82" fmla="*/ 5931944 w 73"/>
              <a:gd name="T83" fmla="*/ 20571300 h 2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"/>
              <a:gd name="T127" fmla="*/ 0 h 21"/>
              <a:gd name="T128" fmla="*/ 73 w 73"/>
              <a:gd name="T129" fmla="*/ 21 h 2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" h="21">
                <a:moveTo>
                  <a:pt x="4" y="16"/>
                </a:moveTo>
                <a:lnTo>
                  <a:pt x="8" y="16"/>
                </a:lnTo>
                <a:lnTo>
                  <a:pt x="12" y="16"/>
                </a:lnTo>
                <a:lnTo>
                  <a:pt x="16" y="18"/>
                </a:lnTo>
                <a:lnTo>
                  <a:pt x="20" y="18"/>
                </a:lnTo>
                <a:lnTo>
                  <a:pt x="24" y="20"/>
                </a:lnTo>
                <a:lnTo>
                  <a:pt x="28" y="20"/>
                </a:lnTo>
                <a:lnTo>
                  <a:pt x="32" y="20"/>
                </a:lnTo>
                <a:lnTo>
                  <a:pt x="36" y="20"/>
                </a:lnTo>
                <a:lnTo>
                  <a:pt x="40" y="20"/>
                </a:lnTo>
                <a:lnTo>
                  <a:pt x="44" y="20"/>
                </a:lnTo>
                <a:lnTo>
                  <a:pt x="48" y="18"/>
                </a:lnTo>
                <a:lnTo>
                  <a:pt x="52" y="18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70" y="14"/>
                </a:lnTo>
                <a:lnTo>
                  <a:pt x="72" y="10"/>
                </a:lnTo>
                <a:lnTo>
                  <a:pt x="72" y="6"/>
                </a:lnTo>
                <a:lnTo>
                  <a:pt x="68" y="6"/>
                </a:lnTo>
                <a:lnTo>
                  <a:pt x="64" y="4"/>
                </a:lnTo>
                <a:lnTo>
                  <a:pt x="60" y="4"/>
                </a:lnTo>
                <a:lnTo>
                  <a:pt x="56" y="2"/>
                </a:lnTo>
                <a:lnTo>
                  <a:pt x="52" y="2"/>
                </a:lnTo>
                <a:lnTo>
                  <a:pt x="48" y="0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0" y="14"/>
                </a:lnTo>
                <a:lnTo>
                  <a:pt x="4" y="1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68" name="Freeform 104"/>
          <p:cNvSpPr>
            <a:spLocks/>
          </p:cNvSpPr>
          <p:nvPr/>
        </p:nvSpPr>
        <p:spPr bwMode="auto">
          <a:xfrm>
            <a:off x="2555875" y="5332413"/>
            <a:ext cx="74613" cy="17462"/>
          </a:xfrm>
          <a:custGeom>
            <a:avLst/>
            <a:gdLst>
              <a:gd name="T0" fmla="*/ 23938541 w 61"/>
              <a:gd name="T1" fmla="*/ 10841574 h 15"/>
              <a:gd name="T2" fmla="*/ 23938541 w 61"/>
              <a:gd name="T3" fmla="*/ 13551676 h 15"/>
              <a:gd name="T4" fmla="*/ 23938541 w 61"/>
              <a:gd name="T5" fmla="*/ 16262943 h 15"/>
              <a:gd name="T6" fmla="*/ 35907200 w 61"/>
              <a:gd name="T7" fmla="*/ 16262943 h 15"/>
              <a:gd name="T8" fmla="*/ 47875860 w 61"/>
              <a:gd name="T9" fmla="*/ 16262943 h 15"/>
              <a:gd name="T10" fmla="*/ 59845742 w 61"/>
              <a:gd name="T11" fmla="*/ 13551676 h 15"/>
              <a:gd name="T12" fmla="*/ 59845742 w 61"/>
              <a:gd name="T13" fmla="*/ 13551676 h 15"/>
              <a:gd name="T14" fmla="*/ 47875860 w 61"/>
              <a:gd name="T15" fmla="*/ 13551676 h 15"/>
              <a:gd name="T16" fmla="*/ 35907200 w 61"/>
              <a:gd name="T17" fmla="*/ 10841574 h 15"/>
              <a:gd name="T18" fmla="*/ 47875860 w 61"/>
              <a:gd name="T19" fmla="*/ 10841574 h 15"/>
              <a:gd name="T20" fmla="*/ 44884001 w 61"/>
              <a:gd name="T21" fmla="*/ 2710102 h 15"/>
              <a:gd name="T22" fmla="*/ 56852660 w 61"/>
              <a:gd name="T23" fmla="*/ 2710102 h 15"/>
              <a:gd name="T24" fmla="*/ 41892142 w 61"/>
              <a:gd name="T25" fmla="*/ 5421369 h 15"/>
              <a:gd name="T26" fmla="*/ 26930400 w 61"/>
              <a:gd name="T27" fmla="*/ 5421369 h 15"/>
              <a:gd name="T28" fmla="*/ 38899059 w 61"/>
              <a:gd name="T29" fmla="*/ 8131471 h 15"/>
              <a:gd name="T30" fmla="*/ 26930400 w 61"/>
              <a:gd name="T31" fmla="*/ 8131471 h 15"/>
              <a:gd name="T32" fmla="*/ 38899059 w 61"/>
              <a:gd name="T33" fmla="*/ 10841574 h 15"/>
              <a:gd name="T34" fmla="*/ 38899059 w 61"/>
              <a:gd name="T35" fmla="*/ 13551676 h 15"/>
              <a:gd name="T36" fmla="*/ 26930400 w 61"/>
              <a:gd name="T37" fmla="*/ 16262943 h 15"/>
              <a:gd name="T38" fmla="*/ 14961741 w 61"/>
              <a:gd name="T39" fmla="*/ 16262943 h 15"/>
              <a:gd name="T40" fmla="*/ 26930400 w 61"/>
              <a:gd name="T41" fmla="*/ 10841574 h 15"/>
              <a:gd name="T42" fmla="*/ 11968659 w 61"/>
              <a:gd name="T43" fmla="*/ 10841574 h 15"/>
              <a:gd name="T44" fmla="*/ 0 w 61"/>
              <a:gd name="T45" fmla="*/ 10841574 h 15"/>
              <a:gd name="T46" fmla="*/ 14961741 w 61"/>
              <a:gd name="T47" fmla="*/ 10841574 h 15"/>
              <a:gd name="T48" fmla="*/ 26930400 w 61"/>
              <a:gd name="T49" fmla="*/ 13551676 h 15"/>
              <a:gd name="T50" fmla="*/ 38899059 w 61"/>
              <a:gd name="T51" fmla="*/ 13551676 h 15"/>
              <a:gd name="T52" fmla="*/ 50868942 w 61"/>
              <a:gd name="T53" fmla="*/ 16262943 h 15"/>
              <a:gd name="T54" fmla="*/ 62837601 w 61"/>
              <a:gd name="T55" fmla="*/ 18973045 h 15"/>
              <a:gd name="T56" fmla="*/ 71814401 w 61"/>
              <a:gd name="T57" fmla="*/ 13551676 h 15"/>
              <a:gd name="T58" fmla="*/ 59845742 w 61"/>
              <a:gd name="T59" fmla="*/ 13551676 h 15"/>
              <a:gd name="T60" fmla="*/ 47875860 w 61"/>
              <a:gd name="T61" fmla="*/ 10841574 h 15"/>
              <a:gd name="T62" fmla="*/ 29922259 w 61"/>
              <a:gd name="T63" fmla="*/ 8131471 h 15"/>
              <a:gd name="T64" fmla="*/ 17953600 w 61"/>
              <a:gd name="T65" fmla="*/ 5421369 h 15"/>
              <a:gd name="T66" fmla="*/ 5984941 w 61"/>
              <a:gd name="T67" fmla="*/ 5421369 h 15"/>
              <a:gd name="T68" fmla="*/ 5984941 w 61"/>
              <a:gd name="T69" fmla="*/ 10841574 h 15"/>
              <a:gd name="T70" fmla="*/ 17953600 w 61"/>
              <a:gd name="T71" fmla="*/ 10841574 h 15"/>
              <a:gd name="T72" fmla="*/ 29922259 w 61"/>
              <a:gd name="T73" fmla="*/ 10841574 h 15"/>
              <a:gd name="T74" fmla="*/ 41892142 w 61"/>
              <a:gd name="T75" fmla="*/ 10841574 h 15"/>
              <a:gd name="T76" fmla="*/ 53860801 w 61"/>
              <a:gd name="T77" fmla="*/ 10841574 h 15"/>
              <a:gd name="T78" fmla="*/ 65829460 w 61"/>
              <a:gd name="T79" fmla="*/ 8131471 h 15"/>
              <a:gd name="T80" fmla="*/ 77799342 w 61"/>
              <a:gd name="T81" fmla="*/ 8131471 h 15"/>
              <a:gd name="T82" fmla="*/ 89768001 w 61"/>
              <a:gd name="T83" fmla="*/ 8131471 h 15"/>
              <a:gd name="T84" fmla="*/ 74806260 w 61"/>
              <a:gd name="T85" fmla="*/ 10841574 h 15"/>
              <a:gd name="T86" fmla="*/ 62837601 w 61"/>
              <a:gd name="T87" fmla="*/ 10841574 h 15"/>
              <a:gd name="T88" fmla="*/ 56852660 w 61"/>
              <a:gd name="T89" fmla="*/ 2710102 h 15"/>
              <a:gd name="T90" fmla="*/ 44884001 w 61"/>
              <a:gd name="T91" fmla="*/ 2710102 h 1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1"/>
              <a:gd name="T139" fmla="*/ 0 h 15"/>
              <a:gd name="T140" fmla="*/ 61 w 61"/>
              <a:gd name="T141" fmla="*/ 15 h 1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1" h="15">
                <a:moveTo>
                  <a:pt x="12" y="8"/>
                </a:moveTo>
                <a:lnTo>
                  <a:pt x="16" y="8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8" y="12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10"/>
                </a:lnTo>
                <a:lnTo>
                  <a:pt x="28" y="10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26" y="6"/>
                </a:lnTo>
                <a:lnTo>
                  <a:pt x="30" y="2"/>
                </a:lnTo>
                <a:lnTo>
                  <a:pt x="34" y="2"/>
                </a:lnTo>
                <a:lnTo>
                  <a:pt x="38" y="2"/>
                </a:lnTo>
                <a:lnTo>
                  <a:pt x="34" y="4"/>
                </a:lnTo>
                <a:lnTo>
                  <a:pt x="28" y="4"/>
                </a:lnTo>
                <a:lnTo>
                  <a:pt x="22" y="4"/>
                </a:lnTo>
                <a:lnTo>
                  <a:pt x="18" y="4"/>
                </a:lnTo>
                <a:lnTo>
                  <a:pt x="22" y="6"/>
                </a:lnTo>
                <a:lnTo>
                  <a:pt x="26" y="6"/>
                </a:lnTo>
                <a:lnTo>
                  <a:pt x="22" y="6"/>
                </a:lnTo>
                <a:lnTo>
                  <a:pt x="18" y="6"/>
                </a:lnTo>
                <a:lnTo>
                  <a:pt x="22" y="6"/>
                </a:lnTo>
                <a:lnTo>
                  <a:pt x="26" y="8"/>
                </a:lnTo>
                <a:lnTo>
                  <a:pt x="30" y="10"/>
                </a:lnTo>
                <a:lnTo>
                  <a:pt x="26" y="10"/>
                </a:lnTo>
                <a:lnTo>
                  <a:pt x="22" y="12"/>
                </a:lnTo>
                <a:lnTo>
                  <a:pt x="18" y="12"/>
                </a:lnTo>
                <a:lnTo>
                  <a:pt x="14" y="12"/>
                </a:lnTo>
                <a:lnTo>
                  <a:pt x="10" y="12"/>
                </a:lnTo>
                <a:lnTo>
                  <a:pt x="14" y="10"/>
                </a:lnTo>
                <a:lnTo>
                  <a:pt x="18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6" y="10"/>
                </a:lnTo>
                <a:lnTo>
                  <a:pt x="30" y="10"/>
                </a:lnTo>
                <a:lnTo>
                  <a:pt x="34" y="12"/>
                </a:lnTo>
                <a:lnTo>
                  <a:pt x="38" y="12"/>
                </a:lnTo>
                <a:lnTo>
                  <a:pt x="42" y="14"/>
                </a:lnTo>
                <a:lnTo>
                  <a:pt x="46" y="14"/>
                </a:lnTo>
                <a:lnTo>
                  <a:pt x="48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8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40" y="6"/>
                </a:lnTo>
                <a:lnTo>
                  <a:pt x="44" y="6"/>
                </a:lnTo>
                <a:lnTo>
                  <a:pt x="48" y="6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56" y="8"/>
                </a:lnTo>
                <a:lnTo>
                  <a:pt x="50" y="8"/>
                </a:lnTo>
                <a:lnTo>
                  <a:pt x="46" y="10"/>
                </a:lnTo>
                <a:lnTo>
                  <a:pt x="42" y="8"/>
                </a:lnTo>
                <a:lnTo>
                  <a:pt x="42" y="4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69" name="Freeform 105"/>
          <p:cNvSpPr>
            <a:spLocks/>
          </p:cNvSpPr>
          <p:nvPr/>
        </p:nvSpPr>
        <p:spPr bwMode="auto">
          <a:xfrm>
            <a:off x="2432050" y="5397500"/>
            <a:ext cx="195263" cy="85725"/>
          </a:xfrm>
          <a:custGeom>
            <a:avLst/>
            <a:gdLst>
              <a:gd name="T0" fmla="*/ 114730960 w 161"/>
              <a:gd name="T1" fmla="*/ 5515758 h 73"/>
              <a:gd name="T2" fmla="*/ 126498891 w 161"/>
              <a:gd name="T3" fmla="*/ 8274224 h 73"/>
              <a:gd name="T4" fmla="*/ 126498891 w 161"/>
              <a:gd name="T5" fmla="*/ 5515758 h 73"/>
              <a:gd name="T6" fmla="*/ 114730960 w 161"/>
              <a:gd name="T7" fmla="*/ 5515758 h 73"/>
              <a:gd name="T8" fmla="*/ 123556605 w 161"/>
              <a:gd name="T9" fmla="*/ 0 h 73"/>
              <a:gd name="T10" fmla="*/ 135324536 w 161"/>
              <a:gd name="T11" fmla="*/ 2758466 h 73"/>
              <a:gd name="T12" fmla="*/ 147091254 w 161"/>
              <a:gd name="T13" fmla="*/ 0 h 73"/>
              <a:gd name="T14" fmla="*/ 158859185 w 161"/>
              <a:gd name="T15" fmla="*/ 0 h 73"/>
              <a:gd name="T16" fmla="*/ 170625903 w 161"/>
              <a:gd name="T17" fmla="*/ 0 h 73"/>
              <a:gd name="T18" fmla="*/ 182393834 w 161"/>
              <a:gd name="T19" fmla="*/ 0 h 73"/>
              <a:gd name="T20" fmla="*/ 194160552 w 161"/>
              <a:gd name="T21" fmla="*/ 2758466 h 73"/>
              <a:gd name="T22" fmla="*/ 205928483 w 161"/>
              <a:gd name="T23" fmla="*/ 2758466 h 73"/>
              <a:gd name="T24" fmla="*/ 217695202 w 161"/>
              <a:gd name="T25" fmla="*/ 0 h 73"/>
              <a:gd name="T26" fmla="*/ 229463133 w 161"/>
              <a:gd name="T27" fmla="*/ 2758466 h 73"/>
              <a:gd name="T28" fmla="*/ 235346492 w 161"/>
              <a:gd name="T29" fmla="*/ 8274224 h 73"/>
              <a:gd name="T30" fmla="*/ 232405418 w 161"/>
              <a:gd name="T31" fmla="*/ 19305740 h 73"/>
              <a:gd name="T32" fmla="*/ 229463133 w 161"/>
              <a:gd name="T33" fmla="*/ 30338430 h 73"/>
              <a:gd name="T34" fmla="*/ 223579773 w 161"/>
              <a:gd name="T35" fmla="*/ 41369946 h 73"/>
              <a:gd name="T36" fmla="*/ 217695202 w 161"/>
              <a:gd name="T37" fmla="*/ 52402636 h 73"/>
              <a:gd name="T38" fmla="*/ 214754128 w 161"/>
              <a:gd name="T39" fmla="*/ 66192617 h 73"/>
              <a:gd name="T40" fmla="*/ 211811842 w 161"/>
              <a:gd name="T41" fmla="*/ 77225308 h 73"/>
              <a:gd name="T42" fmla="*/ 208870769 w 161"/>
              <a:gd name="T43" fmla="*/ 88256823 h 73"/>
              <a:gd name="T44" fmla="*/ 205928483 w 161"/>
              <a:gd name="T45" fmla="*/ 99289513 h 73"/>
              <a:gd name="T46" fmla="*/ 194160552 w 161"/>
              <a:gd name="T47" fmla="*/ 96531047 h 73"/>
              <a:gd name="T48" fmla="*/ 182393834 w 161"/>
              <a:gd name="T49" fmla="*/ 96531047 h 73"/>
              <a:gd name="T50" fmla="*/ 170625903 w 161"/>
              <a:gd name="T51" fmla="*/ 96531047 h 73"/>
              <a:gd name="T52" fmla="*/ 158859185 w 161"/>
              <a:gd name="T53" fmla="*/ 96531047 h 73"/>
              <a:gd name="T54" fmla="*/ 147091254 w 161"/>
              <a:gd name="T55" fmla="*/ 99289513 h 73"/>
              <a:gd name="T56" fmla="*/ 135324536 w 161"/>
              <a:gd name="T57" fmla="*/ 99289513 h 73"/>
              <a:gd name="T58" fmla="*/ 123556605 w 161"/>
              <a:gd name="T59" fmla="*/ 99289513 h 73"/>
              <a:gd name="T60" fmla="*/ 111789887 w 161"/>
              <a:gd name="T61" fmla="*/ 99289513 h 73"/>
              <a:gd name="T62" fmla="*/ 100021956 w 161"/>
              <a:gd name="T63" fmla="*/ 99289513 h 73"/>
              <a:gd name="T64" fmla="*/ 88255238 w 161"/>
              <a:gd name="T65" fmla="*/ 99289513 h 73"/>
              <a:gd name="T66" fmla="*/ 76487307 w 161"/>
              <a:gd name="T67" fmla="*/ 99289513 h 73"/>
              <a:gd name="T68" fmla="*/ 64720588 w 161"/>
              <a:gd name="T69" fmla="*/ 99289513 h 73"/>
              <a:gd name="T70" fmla="*/ 52952657 w 161"/>
              <a:gd name="T71" fmla="*/ 99289513 h 73"/>
              <a:gd name="T72" fmla="*/ 41185939 w 161"/>
              <a:gd name="T73" fmla="*/ 96531047 h 73"/>
              <a:gd name="T74" fmla="*/ 29418008 w 161"/>
              <a:gd name="T75" fmla="*/ 96531047 h 73"/>
              <a:gd name="T76" fmla="*/ 17651290 w 161"/>
              <a:gd name="T77" fmla="*/ 96531047 h 73"/>
              <a:gd name="T78" fmla="*/ 5883359 w 161"/>
              <a:gd name="T79" fmla="*/ 96531047 h 73"/>
              <a:gd name="T80" fmla="*/ 5883359 w 161"/>
              <a:gd name="T81" fmla="*/ 91015289 h 73"/>
              <a:gd name="T82" fmla="*/ 17651290 w 161"/>
              <a:gd name="T83" fmla="*/ 88256823 h 73"/>
              <a:gd name="T84" fmla="*/ 26476935 w 161"/>
              <a:gd name="T85" fmla="*/ 79982599 h 73"/>
              <a:gd name="T86" fmla="*/ 38243653 w 161"/>
              <a:gd name="T87" fmla="*/ 71708375 h 73"/>
              <a:gd name="T88" fmla="*/ 47069298 w 161"/>
              <a:gd name="T89" fmla="*/ 63434151 h 73"/>
              <a:gd name="T90" fmla="*/ 52952657 w 161"/>
              <a:gd name="T91" fmla="*/ 55161102 h 73"/>
              <a:gd name="T92" fmla="*/ 64720588 w 161"/>
              <a:gd name="T93" fmla="*/ 46886878 h 73"/>
              <a:gd name="T94" fmla="*/ 73546233 w 161"/>
              <a:gd name="T95" fmla="*/ 38612654 h 73"/>
              <a:gd name="T96" fmla="*/ 82371878 w 161"/>
              <a:gd name="T97" fmla="*/ 30338430 h 73"/>
              <a:gd name="T98" fmla="*/ 88255238 w 161"/>
              <a:gd name="T99" fmla="*/ 22064206 h 73"/>
              <a:gd name="T100" fmla="*/ 97080883 w 161"/>
              <a:gd name="T101" fmla="*/ 16548448 h 73"/>
              <a:gd name="T102" fmla="*/ 105906528 w 161"/>
              <a:gd name="T103" fmla="*/ 11032690 h 73"/>
              <a:gd name="T104" fmla="*/ 117673246 w 161"/>
              <a:gd name="T105" fmla="*/ 5515758 h 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1"/>
              <a:gd name="T160" fmla="*/ 0 h 73"/>
              <a:gd name="T161" fmla="*/ 161 w 161"/>
              <a:gd name="T162" fmla="*/ 73 h 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1" h="73">
                <a:moveTo>
                  <a:pt x="74" y="4"/>
                </a:moveTo>
                <a:lnTo>
                  <a:pt x="78" y="4"/>
                </a:lnTo>
                <a:lnTo>
                  <a:pt x="82" y="4"/>
                </a:lnTo>
                <a:lnTo>
                  <a:pt x="86" y="6"/>
                </a:lnTo>
                <a:lnTo>
                  <a:pt x="90" y="6"/>
                </a:lnTo>
                <a:lnTo>
                  <a:pt x="86" y="4"/>
                </a:lnTo>
                <a:lnTo>
                  <a:pt x="82" y="4"/>
                </a:lnTo>
                <a:lnTo>
                  <a:pt x="78" y="4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2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2"/>
                </a:lnTo>
                <a:lnTo>
                  <a:pt x="136" y="2"/>
                </a:lnTo>
                <a:lnTo>
                  <a:pt x="140" y="2"/>
                </a:lnTo>
                <a:lnTo>
                  <a:pt x="144" y="2"/>
                </a:lnTo>
                <a:lnTo>
                  <a:pt x="148" y="0"/>
                </a:lnTo>
                <a:lnTo>
                  <a:pt x="152" y="0"/>
                </a:lnTo>
                <a:lnTo>
                  <a:pt x="156" y="2"/>
                </a:lnTo>
                <a:lnTo>
                  <a:pt x="160" y="2"/>
                </a:lnTo>
                <a:lnTo>
                  <a:pt x="160" y="6"/>
                </a:lnTo>
                <a:lnTo>
                  <a:pt x="158" y="10"/>
                </a:lnTo>
                <a:lnTo>
                  <a:pt x="158" y="14"/>
                </a:lnTo>
                <a:lnTo>
                  <a:pt x="156" y="18"/>
                </a:lnTo>
                <a:lnTo>
                  <a:pt x="156" y="22"/>
                </a:lnTo>
                <a:lnTo>
                  <a:pt x="154" y="26"/>
                </a:lnTo>
                <a:lnTo>
                  <a:pt x="152" y="30"/>
                </a:lnTo>
                <a:lnTo>
                  <a:pt x="150" y="34"/>
                </a:lnTo>
                <a:lnTo>
                  <a:pt x="148" y="38"/>
                </a:lnTo>
                <a:lnTo>
                  <a:pt x="148" y="44"/>
                </a:lnTo>
                <a:lnTo>
                  <a:pt x="146" y="48"/>
                </a:lnTo>
                <a:lnTo>
                  <a:pt x="144" y="52"/>
                </a:lnTo>
                <a:lnTo>
                  <a:pt x="144" y="56"/>
                </a:lnTo>
                <a:lnTo>
                  <a:pt x="144" y="60"/>
                </a:lnTo>
                <a:lnTo>
                  <a:pt x="142" y="64"/>
                </a:lnTo>
                <a:lnTo>
                  <a:pt x="142" y="68"/>
                </a:lnTo>
                <a:lnTo>
                  <a:pt x="140" y="72"/>
                </a:lnTo>
                <a:lnTo>
                  <a:pt x="136" y="72"/>
                </a:lnTo>
                <a:lnTo>
                  <a:pt x="132" y="70"/>
                </a:lnTo>
                <a:lnTo>
                  <a:pt x="128" y="70"/>
                </a:lnTo>
                <a:lnTo>
                  <a:pt x="124" y="70"/>
                </a:lnTo>
                <a:lnTo>
                  <a:pt x="120" y="70"/>
                </a:lnTo>
                <a:lnTo>
                  <a:pt x="116" y="70"/>
                </a:lnTo>
                <a:lnTo>
                  <a:pt x="112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2"/>
                </a:lnTo>
                <a:lnTo>
                  <a:pt x="96" y="72"/>
                </a:lnTo>
                <a:lnTo>
                  <a:pt x="92" y="72"/>
                </a:lnTo>
                <a:lnTo>
                  <a:pt x="88" y="72"/>
                </a:lnTo>
                <a:lnTo>
                  <a:pt x="84" y="72"/>
                </a:lnTo>
                <a:lnTo>
                  <a:pt x="80" y="72"/>
                </a:lnTo>
                <a:lnTo>
                  <a:pt x="76" y="72"/>
                </a:lnTo>
                <a:lnTo>
                  <a:pt x="72" y="72"/>
                </a:lnTo>
                <a:lnTo>
                  <a:pt x="68" y="72"/>
                </a:lnTo>
                <a:lnTo>
                  <a:pt x="64" y="72"/>
                </a:lnTo>
                <a:lnTo>
                  <a:pt x="60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6" y="72"/>
                </a:lnTo>
                <a:lnTo>
                  <a:pt x="32" y="72"/>
                </a:lnTo>
                <a:lnTo>
                  <a:pt x="28" y="70"/>
                </a:lnTo>
                <a:lnTo>
                  <a:pt x="24" y="70"/>
                </a:lnTo>
                <a:lnTo>
                  <a:pt x="20" y="70"/>
                </a:lnTo>
                <a:lnTo>
                  <a:pt x="16" y="70"/>
                </a:lnTo>
                <a:lnTo>
                  <a:pt x="12" y="70"/>
                </a:lnTo>
                <a:lnTo>
                  <a:pt x="8" y="70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8" y="66"/>
                </a:lnTo>
                <a:lnTo>
                  <a:pt x="12" y="64"/>
                </a:lnTo>
                <a:lnTo>
                  <a:pt x="14" y="60"/>
                </a:lnTo>
                <a:lnTo>
                  <a:pt x="18" y="58"/>
                </a:lnTo>
                <a:lnTo>
                  <a:pt x="22" y="54"/>
                </a:lnTo>
                <a:lnTo>
                  <a:pt x="26" y="52"/>
                </a:lnTo>
                <a:lnTo>
                  <a:pt x="28" y="48"/>
                </a:lnTo>
                <a:lnTo>
                  <a:pt x="32" y="46"/>
                </a:lnTo>
                <a:lnTo>
                  <a:pt x="32" y="42"/>
                </a:lnTo>
                <a:lnTo>
                  <a:pt x="36" y="40"/>
                </a:lnTo>
                <a:lnTo>
                  <a:pt x="40" y="38"/>
                </a:lnTo>
                <a:lnTo>
                  <a:pt x="44" y="34"/>
                </a:lnTo>
                <a:lnTo>
                  <a:pt x="48" y="32"/>
                </a:lnTo>
                <a:lnTo>
                  <a:pt x="50" y="28"/>
                </a:lnTo>
                <a:lnTo>
                  <a:pt x="54" y="26"/>
                </a:lnTo>
                <a:lnTo>
                  <a:pt x="56" y="22"/>
                </a:lnTo>
                <a:lnTo>
                  <a:pt x="56" y="18"/>
                </a:lnTo>
                <a:lnTo>
                  <a:pt x="60" y="16"/>
                </a:lnTo>
                <a:lnTo>
                  <a:pt x="62" y="12"/>
                </a:lnTo>
                <a:lnTo>
                  <a:pt x="66" y="12"/>
                </a:lnTo>
                <a:lnTo>
                  <a:pt x="68" y="8"/>
                </a:lnTo>
                <a:lnTo>
                  <a:pt x="72" y="8"/>
                </a:lnTo>
                <a:lnTo>
                  <a:pt x="76" y="6"/>
                </a:lnTo>
                <a:lnTo>
                  <a:pt x="80" y="4"/>
                </a:lnTo>
                <a:lnTo>
                  <a:pt x="74" y="4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70" name="Freeform 106"/>
          <p:cNvSpPr>
            <a:spLocks/>
          </p:cNvSpPr>
          <p:nvPr/>
        </p:nvSpPr>
        <p:spPr bwMode="auto">
          <a:xfrm>
            <a:off x="2501900" y="5403850"/>
            <a:ext cx="34925" cy="69850"/>
          </a:xfrm>
          <a:custGeom>
            <a:avLst/>
            <a:gdLst>
              <a:gd name="T0" fmla="*/ 29007019 w 29"/>
              <a:gd name="T1" fmla="*/ 2622238 h 61"/>
              <a:gd name="T2" fmla="*/ 26107040 w 29"/>
              <a:gd name="T3" fmla="*/ 7866713 h 61"/>
              <a:gd name="T4" fmla="*/ 23205856 w 29"/>
              <a:gd name="T5" fmla="*/ 13112334 h 61"/>
              <a:gd name="T6" fmla="*/ 23205856 w 29"/>
              <a:gd name="T7" fmla="*/ 18356809 h 61"/>
              <a:gd name="T8" fmla="*/ 20304672 w 29"/>
              <a:gd name="T9" fmla="*/ 23601284 h 61"/>
              <a:gd name="T10" fmla="*/ 17404693 w 29"/>
              <a:gd name="T11" fmla="*/ 28846905 h 61"/>
              <a:gd name="T12" fmla="*/ 17404693 w 29"/>
              <a:gd name="T13" fmla="*/ 34091380 h 61"/>
              <a:gd name="T14" fmla="*/ 14503509 w 29"/>
              <a:gd name="T15" fmla="*/ 39335856 h 61"/>
              <a:gd name="T16" fmla="*/ 11602326 w 29"/>
              <a:gd name="T17" fmla="*/ 44581476 h 61"/>
              <a:gd name="T18" fmla="*/ 8702347 w 29"/>
              <a:gd name="T19" fmla="*/ 49825952 h 61"/>
              <a:gd name="T20" fmla="*/ 8702347 w 29"/>
              <a:gd name="T21" fmla="*/ 55070427 h 61"/>
              <a:gd name="T22" fmla="*/ 5801163 w 29"/>
              <a:gd name="T23" fmla="*/ 60316048 h 61"/>
              <a:gd name="T24" fmla="*/ 2901184 w 29"/>
              <a:gd name="T25" fmla="*/ 65560523 h 61"/>
              <a:gd name="T26" fmla="*/ 0 w 29"/>
              <a:gd name="T27" fmla="*/ 70804998 h 61"/>
              <a:gd name="T28" fmla="*/ 0 w 29"/>
              <a:gd name="T29" fmla="*/ 76050619 h 61"/>
              <a:gd name="T30" fmla="*/ 5801163 w 29"/>
              <a:gd name="T31" fmla="*/ 78672857 h 61"/>
              <a:gd name="T32" fmla="*/ 11602326 w 29"/>
              <a:gd name="T33" fmla="*/ 78672857 h 61"/>
              <a:gd name="T34" fmla="*/ 14503509 w 29"/>
              <a:gd name="T35" fmla="*/ 73428381 h 61"/>
              <a:gd name="T36" fmla="*/ 14503509 w 29"/>
              <a:gd name="T37" fmla="*/ 68182761 h 61"/>
              <a:gd name="T38" fmla="*/ 17404693 w 29"/>
              <a:gd name="T39" fmla="*/ 62938285 h 61"/>
              <a:gd name="T40" fmla="*/ 20304672 w 29"/>
              <a:gd name="T41" fmla="*/ 57693810 h 61"/>
              <a:gd name="T42" fmla="*/ 23205856 w 29"/>
              <a:gd name="T43" fmla="*/ 52448189 h 61"/>
              <a:gd name="T44" fmla="*/ 26107040 w 29"/>
              <a:gd name="T45" fmla="*/ 47203714 h 61"/>
              <a:gd name="T46" fmla="*/ 29007019 w 29"/>
              <a:gd name="T47" fmla="*/ 41959239 h 61"/>
              <a:gd name="T48" fmla="*/ 29007019 w 29"/>
              <a:gd name="T49" fmla="*/ 36713618 h 61"/>
              <a:gd name="T50" fmla="*/ 29007019 w 29"/>
              <a:gd name="T51" fmla="*/ 31469143 h 61"/>
              <a:gd name="T52" fmla="*/ 31908203 w 29"/>
              <a:gd name="T53" fmla="*/ 26224667 h 61"/>
              <a:gd name="T54" fmla="*/ 34808182 w 29"/>
              <a:gd name="T55" fmla="*/ 20979047 h 61"/>
              <a:gd name="T56" fmla="*/ 40610549 w 29"/>
              <a:gd name="T57" fmla="*/ 18356809 h 61"/>
              <a:gd name="T58" fmla="*/ 40610549 w 29"/>
              <a:gd name="T59" fmla="*/ 13112334 h 61"/>
              <a:gd name="T60" fmla="*/ 40610549 w 29"/>
              <a:gd name="T61" fmla="*/ 7866713 h 61"/>
              <a:gd name="T62" fmla="*/ 40610549 w 29"/>
              <a:gd name="T63" fmla="*/ 2622238 h 61"/>
              <a:gd name="T64" fmla="*/ 34808182 w 29"/>
              <a:gd name="T65" fmla="*/ 2622238 h 61"/>
              <a:gd name="T66" fmla="*/ 29007019 w 29"/>
              <a:gd name="T67" fmla="*/ 0 h 61"/>
              <a:gd name="T68" fmla="*/ 23205856 w 29"/>
              <a:gd name="T69" fmla="*/ 0 h 61"/>
              <a:gd name="T70" fmla="*/ 29007019 w 29"/>
              <a:gd name="T71" fmla="*/ 2622238 h 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"/>
              <a:gd name="T109" fmla="*/ 0 h 61"/>
              <a:gd name="T110" fmla="*/ 29 w 29"/>
              <a:gd name="T111" fmla="*/ 61 h 6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" h="61">
                <a:moveTo>
                  <a:pt x="20" y="2"/>
                </a:moveTo>
                <a:lnTo>
                  <a:pt x="18" y="6"/>
                </a:lnTo>
                <a:lnTo>
                  <a:pt x="16" y="10"/>
                </a:lnTo>
                <a:lnTo>
                  <a:pt x="16" y="14"/>
                </a:lnTo>
                <a:lnTo>
                  <a:pt x="14" y="18"/>
                </a:lnTo>
                <a:lnTo>
                  <a:pt x="12" y="22"/>
                </a:lnTo>
                <a:lnTo>
                  <a:pt x="12" y="26"/>
                </a:lnTo>
                <a:lnTo>
                  <a:pt x="10" y="30"/>
                </a:lnTo>
                <a:lnTo>
                  <a:pt x="8" y="34"/>
                </a:lnTo>
                <a:lnTo>
                  <a:pt x="6" y="38"/>
                </a:lnTo>
                <a:lnTo>
                  <a:pt x="6" y="42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58"/>
                </a:lnTo>
                <a:lnTo>
                  <a:pt x="4" y="60"/>
                </a:lnTo>
                <a:lnTo>
                  <a:pt x="8" y="60"/>
                </a:lnTo>
                <a:lnTo>
                  <a:pt x="10" y="56"/>
                </a:lnTo>
                <a:lnTo>
                  <a:pt x="10" y="52"/>
                </a:lnTo>
                <a:lnTo>
                  <a:pt x="12" y="48"/>
                </a:lnTo>
                <a:lnTo>
                  <a:pt x="14" y="44"/>
                </a:lnTo>
                <a:lnTo>
                  <a:pt x="16" y="40"/>
                </a:lnTo>
                <a:lnTo>
                  <a:pt x="18" y="36"/>
                </a:lnTo>
                <a:lnTo>
                  <a:pt x="20" y="32"/>
                </a:lnTo>
                <a:lnTo>
                  <a:pt x="20" y="28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8" y="14"/>
                </a:lnTo>
                <a:lnTo>
                  <a:pt x="28" y="10"/>
                </a:lnTo>
                <a:lnTo>
                  <a:pt x="28" y="6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20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71" name="Freeform 107"/>
          <p:cNvSpPr>
            <a:spLocks/>
          </p:cNvSpPr>
          <p:nvPr/>
        </p:nvSpPr>
        <p:spPr bwMode="auto">
          <a:xfrm>
            <a:off x="2570163" y="5405438"/>
            <a:ext cx="33337" cy="68262"/>
          </a:xfrm>
          <a:custGeom>
            <a:avLst/>
            <a:gdLst>
              <a:gd name="T0" fmla="*/ 39636458 w 27"/>
              <a:gd name="T1" fmla="*/ 2677259 h 59"/>
              <a:gd name="T2" fmla="*/ 36587975 w 27"/>
              <a:gd name="T3" fmla="*/ 8031776 h 59"/>
              <a:gd name="T4" fmla="*/ 33538257 w 27"/>
              <a:gd name="T5" fmla="*/ 13386294 h 59"/>
              <a:gd name="T6" fmla="*/ 30489773 w 27"/>
              <a:gd name="T7" fmla="*/ 18740811 h 59"/>
              <a:gd name="T8" fmla="*/ 30489773 w 27"/>
              <a:gd name="T9" fmla="*/ 24095329 h 59"/>
              <a:gd name="T10" fmla="*/ 27441290 w 27"/>
              <a:gd name="T11" fmla="*/ 29449847 h 59"/>
              <a:gd name="T12" fmla="*/ 27441290 w 27"/>
              <a:gd name="T13" fmla="*/ 34804364 h 59"/>
              <a:gd name="T14" fmla="*/ 24391572 w 27"/>
              <a:gd name="T15" fmla="*/ 40157725 h 59"/>
              <a:gd name="T16" fmla="*/ 24391572 w 27"/>
              <a:gd name="T17" fmla="*/ 45512242 h 59"/>
              <a:gd name="T18" fmla="*/ 24391572 w 27"/>
              <a:gd name="T19" fmla="*/ 50866760 h 59"/>
              <a:gd name="T20" fmla="*/ 24391572 w 27"/>
              <a:gd name="T21" fmla="*/ 56221277 h 59"/>
              <a:gd name="T22" fmla="*/ 21343088 w 27"/>
              <a:gd name="T23" fmla="*/ 61575795 h 59"/>
              <a:gd name="T24" fmla="*/ 18293370 w 27"/>
              <a:gd name="T25" fmla="*/ 66930313 h 59"/>
              <a:gd name="T26" fmla="*/ 18293370 w 27"/>
              <a:gd name="T27" fmla="*/ 72284830 h 59"/>
              <a:gd name="T28" fmla="*/ 12196403 w 27"/>
              <a:gd name="T29" fmla="*/ 74962089 h 59"/>
              <a:gd name="T30" fmla="*/ 6098202 w 27"/>
              <a:gd name="T31" fmla="*/ 77639348 h 59"/>
              <a:gd name="T32" fmla="*/ 0 w 27"/>
              <a:gd name="T33" fmla="*/ 77639348 h 59"/>
              <a:gd name="T34" fmla="*/ 0 w 27"/>
              <a:gd name="T35" fmla="*/ 72284830 h 59"/>
              <a:gd name="T36" fmla="*/ 6098202 w 27"/>
              <a:gd name="T37" fmla="*/ 69607571 h 59"/>
              <a:gd name="T38" fmla="*/ 9146685 w 27"/>
              <a:gd name="T39" fmla="*/ 64253054 h 59"/>
              <a:gd name="T40" fmla="*/ 9146685 w 27"/>
              <a:gd name="T41" fmla="*/ 58898536 h 59"/>
              <a:gd name="T42" fmla="*/ 9146685 w 27"/>
              <a:gd name="T43" fmla="*/ 53544019 h 59"/>
              <a:gd name="T44" fmla="*/ 15244887 w 27"/>
              <a:gd name="T45" fmla="*/ 48189501 h 59"/>
              <a:gd name="T46" fmla="*/ 18293370 w 27"/>
              <a:gd name="T47" fmla="*/ 42834983 h 59"/>
              <a:gd name="T48" fmla="*/ 21343088 w 27"/>
              <a:gd name="T49" fmla="*/ 37481623 h 59"/>
              <a:gd name="T50" fmla="*/ 21343088 w 27"/>
              <a:gd name="T51" fmla="*/ 32127105 h 59"/>
              <a:gd name="T52" fmla="*/ 24391572 w 27"/>
              <a:gd name="T53" fmla="*/ 26772588 h 59"/>
              <a:gd name="T54" fmla="*/ 27441290 w 27"/>
              <a:gd name="T55" fmla="*/ 21418070 h 59"/>
              <a:gd name="T56" fmla="*/ 30489773 w 27"/>
              <a:gd name="T57" fmla="*/ 16063553 h 59"/>
              <a:gd name="T58" fmla="*/ 30489773 w 27"/>
              <a:gd name="T59" fmla="*/ 10709035 h 59"/>
              <a:gd name="T60" fmla="*/ 33538257 w 27"/>
              <a:gd name="T61" fmla="*/ 5354518 h 59"/>
              <a:gd name="T62" fmla="*/ 33538257 w 27"/>
              <a:gd name="T63" fmla="*/ 0 h 59"/>
              <a:gd name="T64" fmla="*/ 39636458 w 27"/>
              <a:gd name="T65" fmla="*/ 0 h 59"/>
              <a:gd name="T66" fmla="*/ 39636458 w 27"/>
              <a:gd name="T67" fmla="*/ 2677259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"/>
              <a:gd name="T103" fmla="*/ 0 h 59"/>
              <a:gd name="T104" fmla="*/ 27 w 27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" h="59">
                <a:moveTo>
                  <a:pt x="26" y="2"/>
                </a:moveTo>
                <a:lnTo>
                  <a:pt x="24" y="6"/>
                </a:lnTo>
                <a:lnTo>
                  <a:pt x="22" y="10"/>
                </a:lnTo>
                <a:lnTo>
                  <a:pt x="20" y="14"/>
                </a:lnTo>
                <a:lnTo>
                  <a:pt x="20" y="18"/>
                </a:lnTo>
                <a:lnTo>
                  <a:pt x="18" y="22"/>
                </a:lnTo>
                <a:lnTo>
                  <a:pt x="18" y="26"/>
                </a:lnTo>
                <a:lnTo>
                  <a:pt x="16" y="30"/>
                </a:lnTo>
                <a:lnTo>
                  <a:pt x="16" y="34"/>
                </a:lnTo>
                <a:lnTo>
                  <a:pt x="16" y="38"/>
                </a:lnTo>
                <a:lnTo>
                  <a:pt x="16" y="42"/>
                </a:lnTo>
                <a:lnTo>
                  <a:pt x="14" y="46"/>
                </a:lnTo>
                <a:lnTo>
                  <a:pt x="12" y="50"/>
                </a:lnTo>
                <a:lnTo>
                  <a:pt x="12" y="54"/>
                </a:lnTo>
                <a:lnTo>
                  <a:pt x="8" y="56"/>
                </a:lnTo>
                <a:lnTo>
                  <a:pt x="4" y="58"/>
                </a:lnTo>
                <a:lnTo>
                  <a:pt x="0" y="58"/>
                </a:lnTo>
                <a:lnTo>
                  <a:pt x="0" y="54"/>
                </a:lnTo>
                <a:lnTo>
                  <a:pt x="4" y="52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10" y="36"/>
                </a:lnTo>
                <a:lnTo>
                  <a:pt x="12" y="32"/>
                </a:lnTo>
                <a:lnTo>
                  <a:pt x="14" y="28"/>
                </a:lnTo>
                <a:lnTo>
                  <a:pt x="14" y="24"/>
                </a:lnTo>
                <a:lnTo>
                  <a:pt x="16" y="20"/>
                </a:lnTo>
                <a:lnTo>
                  <a:pt x="18" y="16"/>
                </a:lnTo>
                <a:lnTo>
                  <a:pt x="20" y="12"/>
                </a:lnTo>
                <a:lnTo>
                  <a:pt x="20" y="8"/>
                </a:lnTo>
                <a:lnTo>
                  <a:pt x="22" y="4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72" name="Freeform 108"/>
          <p:cNvSpPr>
            <a:spLocks/>
          </p:cNvSpPr>
          <p:nvPr/>
        </p:nvSpPr>
        <p:spPr bwMode="auto">
          <a:xfrm>
            <a:off x="2538413" y="5408613"/>
            <a:ext cx="30162" cy="69850"/>
          </a:xfrm>
          <a:custGeom>
            <a:avLst/>
            <a:gdLst>
              <a:gd name="T0" fmla="*/ 34934835 w 25"/>
              <a:gd name="T1" fmla="*/ 0 h 61"/>
              <a:gd name="T2" fmla="*/ 34934835 w 25"/>
              <a:gd name="T3" fmla="*/ 5244475 h 61"/>
              <a:gd name="T4" fmla="*/ 34934835 w 25"/>
              <a:gd name="T5" fmla="*/ 10490096 h 61"/>
              <a:gd name="T6" fmla="*/ 32023599 w 25"/>
              <a:gd name="T7" fmla="*/ 15734571 h 61"/>
              <a:gd name="T8" fmla="*/ 29112362 w 25"/>
              <a:gd name="T9" fmla="*/ 20979047 h 61"/>
              <a:gd name="T10" fmla="*/ 29112362 w 25"/>
              <a:gd name="T11" fmla="*/ 26224667 h 61"/>
              <a:gd name="T12" fmla="*/ 26201126 w 25"/>
              <a:gd name="T13" fmla="*/ 31469143 h 61"/>
              <a:gd name="T14" fmla="*/ 26201126 w 25"/>
              <a:gd name="T15" fmla="*/ 36713618 h 61"/>
              <a:gd name="T16" fmla="*/ 26201126 w 25"/>
              <a:gd name="T17" fmla="*/ 41959239 h 61"/>
              <a:gd name="T18" fmla="*/ 20378654 w 25"/>
              <a:gd name="T19" fmla="*/ 47203714 h 61"/>
              <a:gd name="T20" fmla="*/ 17467417 w 25"/>
              <a:gd name="T21" fmla="*/ 52448189 h 61"/>
              <a:gd name="T22" fmla="*/ 17467417 w 25"/>
              <a:gd name="T23" fmla="*/ 57693810 h 61"/>
              <a:gd name="T24" fmla="*/ 17467417 w 25"/>
              <a:gd name="T25" fmla="*/ 62938285 h 61"/>
              <a:gd name="T26" fmla="*/ 14556181 w 25"/>
              <a:gd name="T27" fmla="*/ 68182761 h 61"/>
              <a:gd name="T28" fmla="*/ 8733709 w 25"/>
              <a:gd name="T29" fmla="*/ 70804998 h 61"/>
              <a:gd name="T30" fmla="*/ 8733709 w 25"/>
              <a:gd name="T31" fmla="*/ 76050619 h 61"/>
              <a:gd name="T32" fmla="*/ 2911236 w 25"/>
              <a:gd name="T33" fmla="*/ 78672857 h 61"/>
              <a:gd name="T34" fmla="*/ 0 w 25"/>
              <a:gd name="T35" fmla="*/ 73428381 h 61"/>
              <a:gd name="T36" fmla="*/ 2911236 w 25"/>
              <a:gd name="T37" fmla="*/ 68182761 h 61"/>
              <a:gd name="T38" fmla="*/ 5822472 w 25"/>
              <a:gd name="T39" fmla="*/ 62938285 h 61"/>
              <a:gd name="T40" fmla="*/ 8733709 w 25"/>
              <a:gd name="T41" fmla="*/ 57693810 h 61"/>
              <a:gd name="T42" fmla="*/ 8733709 w 25"/>
              <a:gd name="T43" fmla="*/ 52448189 h 61"/>
              <a:gd name="T44" fmla="*/ 11644945 w 25"/>
              <a:gd name="T45" fmla="*/ 47203714 h 61"/>
              <a:gd name="T46" fmla="*/ 14556181 w 25"/>
              <a:gd name="T47" fmla="*/ 41959239 h 61"/>
              <a:gd name="T48" fmla="*/ 14556181 w 25"/>
              <a:gd name="T49" fmla="*/ 36713618 h 61"/>
              <a:gd name="T50" fmla="*/ 20378654 w 25"/>
              <a:gd name="T51" fmla="*/ 31469143 h 61"/>
              <a:gd name="T52" fmla="*/ 20378654 w 25"/>
              <a:gd name="T53" fmla="*/ 26224667 h 61"/>
              <a:gd name="T54" fmla="*/ 23289890 w 25"/>
              <a:gd name="T55" fmla="*/ 20979047 h 61"/>
              <a:gd name="T56" fmla="*/ 26201126 w 25"/>
              <a:gd name="T57" fmla="*/ 15734571 h 61"/>
              <a:gd name="T58" fmla="*/ 26201126 w 25"/>
              <a:gd name="T59" fmla="*/ 10490096 h 61"/>
              <a:gd name="T60" fmla="*/ 29112362 w 25"/>
              <a:gd name="T61" fmla="*/ 5244475 h 61"/>
              <a:gd name="T62" fmla="*/ 32023599 w 25"/>
              <a:gd name="T63" fmla="*/ 0 h 61"/>
              <a:gd name="T64" fmla="*/ 34934835 w 25"/>
              <a:gd name="T65" fmla="*/ 0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"/>
              <a:gd name="T100" fmla="*/ 0 h 61"/>
              <a:gd name="T101" fmla="*/ 25 w 25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" h="61">
                <a:moveTo>
                  <a:pt x="24" y="0"/>
                </a:moveTo>
                <a:lnTo>
                  <a:pt x="24" y="4"/>
                </a:lnTo>
                <a:lnTo>
                  <a:pt x="24" y="8"/>
                </a:lnTo>
                <a:lnTo>
                  <a:pt x="22" y="12"/>
                </a:lnTo>
                <a:lnTo>
                  <a:pt x="20" y="16"/>
                </a:lnTo>
                <a:lnTo>
                  <a:pt x="20" y="20"/>
                </a:lnTo>
                <a:lnTo>
                  <a:pt x="18" y="24"/>
                </a:lnTo>
                <a:lnTo>
                  <a:pt x="18" y="28"/>
                </a:lnTo>
                <a:lnTo>
                  <a:pt x="18" y="32"/>
                </a:lnTo>
                <a:lnTo>
                  <a:pt x="14" y="36"/>
                </a:lnTo>
                <a:lnTo>
                  <a:pt x="12" y="40"/>
                </a:lnTo>
                <a:lnTo>
                  <a:pt x="12" y="44"/>
                </a:lnTo>
                <a:lnTo>
                  <a:pt x="12" y="48"/>
                </a:lnTo>
                <a:lnTo>
                  <a:pt x="10" y="52"/>
                </a:lnTo>
                <a:lnTo>
                  <a:pt x="6" y="54"/>
                </a:lnTo>
                <a:lnTo>
                  <a:pt x="6" y="58"/>
                </a:lnTo>
                <a:lnTo>
                  <a:pt x="2" y="60"/>
                </a:lnTo>
                <a:lnTo>
                  <a:pt x="0" y="56"/>
                </a:lnTo>
                <a:lnTo>
                  <a:pt x="2" y="52"/>
                </a:lnTo>
                <a:lnTo>
                  <a:pt x="4" y="48"/>
                </a:lnTo>
                <a:lnTo>
                  <a:pt x="6" y="44"/>
                </a:lnTo>
                <a:lnTo>
                  <a:pt x="6" y="40"/>
                </a:lnTo>
                <a:lnTo>
                  <a:pt x="8" y="36"/>
                </a:lnTo>
                <a:lnTo>
                  <a:pt x="10" y="32"/>
                </a:lnTo>
                <a:lnTo>
                  <a:pt x="10" y="28"/>
                </a:lnTo>
                <a:lnTo>
                  <a:pt x="14" y="24"/>
                </a:lnTo>
                <a:lnTo>
                  <a:pt x="14" y="20"/>
                </a:lnTo>
                <a:lnTo>
                  <a:pt x="16" y="16"/>
                </a:lnTo>
                <a:lnTo>
                  <a:pt x="18" y="12"/>
                </a:lnTo>
                <a:lnTo>
                  <a:pt x="18" y="8"/>
                </a:lnTo>
                <a:lnTo>
                  <a:pt x="20" y="4"/>
                </a:lnTo>
                <a:lnTo>
                  <a:pt x="22" y="0"/>
                </a:lnTo>
                <a:lnTo>
                  <a:pt x="24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73" name="Freeform 109"/>
          <p:cNvSpPr>
            <a:spLocks/>
          </p:cNvSpPr>
          <p:nvPr/>
        </p:nvSpPr>
        <p:spPr bwMode="auto">
          <a:xfrm>
            <a:off x="1235075" y="4975225"/>
            <a:ext cx="452438" cy="325438"/>
          </a:xfrm>
          <a:custGeom>
            <a:avLst/>
            <a:gdLst>
              <a:gd name="T0" fmla="*/ 308972700 w 373"/>
              <a:gd name="T1" fmla="*/ 12857636 h 287"/>
              <a:gd name="T2" fmla="*/ 335455485 w 373"/>
              <a:gd name="T3" fmla="*/ 18001144 h 287"/>
              <a:gd name="T4" fmla="*/ 373710149 w 373"/>
              <a:gd name="T5" fmla="*/ 28287026 h 287"/>
              <a:gd name="T6" fmla="*/ 400192934 w 373"/>
              <a:gd name="T7" fmla="*/ 41145795 h 287"/>
              <a:gd name="T8" fmla="*/ 417848933 w 373"/>
              <a:gd name="T9" fmla="*/ 61718693 h 287"/>
              <a:gd name="T10" fmla="*/ 432561052 w 373"/>
              <a:gd name="T11" fmla="*/ 79719837 h 287"/>
              <a:gd name="T12" fmla="*/ 441389052 w 373"/>
              <a:gd name="T13" fmla="*/ 102863354 h 287"/>
              <a:gd name="T14" fmla="*/ 459045050 w 373"/>
              <a:gd name="T15" fmla="*/ 120864498 h 287"/>
              <a:gd name="T16" fmla="*/ 482585169 w 373"/>
              <a:gd name="T17" fmla="*/ 136295022 h 287"/>
              <a:gd name="T18" fmla="*/ 506126501 w 373"/>
              <a:gd name="T19" fmla="*/ 154296166 h 287"/>
              <a:gd name="T20" fmla="*/ 520839833 w 373"/>
              <a:gd name="T21" fmla="*/ 174869063 h 287"/>
              <a:gd name="T22" fmla="*/ 541437285 w 373"/>
              <a:gd name="T23" fmla="*/ 190298453 h 287"/>
              <a:gd name="T24" fmla="*/ 547322618 w 373"/>
              <a:gd name="T25" fmla="*/ 208299597 h 287"/>
              <a:gd name="T26" fmla="*/ 544379952 w 373"/>
              <a:gd name="T27" fmla="*/ 228872494 h 287"/>
              <a:gd name="T28" fmla="*/ 538494619 w 373"/>
              <a:gd name="T29" fmla="*/ 249444258 h 287"/>
              <a:gd name="T30" fmla="*/ 532609286 w 373"/>
              <a:gd name="T31" fmla="*/ 270017156 h 287"/>
              <a:gd name="T32" fmla="*/ 526723953 w 373"/>
              <a:gd name="T33" fmla="*/ 290590054 h 287"/>
              <a:gd name="T34" fmla="*/ 523782499 w 373"/>
              <a:gd name="T35" fmla="*/ 311162951 h 287"/>
              <a:gd name="T36" fmla="*/ 517897167 w 373"/>
              <a:gd name="T37" fmla="*/ 331735849 h 287"/>
              <a:gd name="T38" fmla="*/ 509069167 w 373"/>
              <a:gd name="T39" fmla="*/ 352308747 h 287"/>
              <a:gd name="T40" fmla="*/ 491413168 w 373"/>
              <a:gd name="T41" fmla="*/ 367738136 h 287"/>
              <a:gd name="T42" fmla="*/ 467873050 w 373"/>
              <a:gd name="T43" fmla="*/ 362594629 h 287"/>
              <a:gd name="T44" fmla="*/ 441389052 w 373"/>
              <a:gd name="T45" fmla="*/ 357452255 h 287"/>
              <a:gd name="T46" fmla="*/ 411963600 w 373"/>
              <a:gd name="T47" fmla="*/ 344593485 h 287"/>
              <a:gd name="T48" fmla="*/ 379594269 w 373"/>
              <a:gd name="T49" fmla="*/ 316306459 h 287"/>
              <a:gd name="T50" fmla="*/ 347226151 w 373"/>
              <a:gd name="T51" fmla="*/ 295733562 h 287"/>
              <a:gd name="T52" fmla="*/ 300144701 w 373"/>
              <a:gd name="T53" fmla="*/ 277732418 h 287"/>
              <a:gd name="T54" fmla="*/ 247177917 w 373"/>
              <a:gd name="T55" fmla="*/ 264874782 h 287"/>
              <a:gd name="T56" fmla="*/ 220695132 w 373"/>
              <a:gd name="T57" fmla="*/ 259731274 h 287"/>
              <a:gd name="T58" fmla="*/ 144187017 w 373"/>
              <a:gd name="T59" fmla="*/ 244301884 h 287"/>
              <a:gd name="T60" fmla="*/ 108876233 w 373"/>
              <a:gd name="T61" fmla="*/ 236586622 h 287"/>
              <a:gd name="T62" fmla="*/ 73565448 w 373"/>
              <a:gd name="T63" fmla="*/ 216013725 h 287"/>
              <a:gd name="T64" fmla="*/ 32368118 w 373"/>
              <a:gd name="T65" fmla="*/ 190298453 h 287"/>
              <a:gd name="T66" fmla="*/ 14713332 w 373"/>
              <a:gd name="T67" fmla="*/ 164582048 h 287"/>
              <a:gd name="T68" fmla="*/ 2942666 w 373"/>
              <a:gd name="T69" fmla="*/ 128579760 h 287"/>
              <a:gd name="T70" fmla="*/ 0 w 373"/>
              <a:gd name="T71" fmla="*/ 102863354 h 287"/>
              <a:gd name="T72" fmla="*/ 2942666 w 373"/>
              <a:gd name="T73" fmla="*/ 72004575 h 287"/>
              <a:gd name="T74" fmla="*/ 14713332 w 373"/>
              <a:gd name="T75" fmla="*/ 48859923 h 287"/>
              <a:gd name="T76" fmla="*/ 41196117 w 373"/>
              <a:gd name="T77" fmla="*/ 38574041 h 287"/>
              <a:gd name="T78" fmla="*/ 70622782 w 373"/>
              <a:gd name="T79" fmla="*/ 38574041 h 287"/>
              <a:gd name="T80" fmla="*/ 105933566 w 373"/>
              <a:gd name="T81" fmla="*/ 41145795 h 287"/>
              <a:gd name="T82" fmla="*/ 135359018 w 373"/>
              <a:gd name="T83" fmla="*/ 41145795 h 287"/>
              <a:gd name="T84" fmla="*/ 158900350 w 373"/>
              <a:gd name="T85" fmla="*/ 36002287 h 287"/>
              <a:gd name="T86" fmla="*/ 176555135 w 373"/>
              <a:gd name="T87" fmla="*/ 20572898 h 287"/>
              <a:gd name="T88" fmla="*/ 200096467 w 373"/>
              <a:gd name="T89" fmla="*/ 5143508 h 287"/>
              <a:gd name="T90" fmla="*/ 226579252 w 373"/>
              <a:gd name="T91" fmla="*/ 2571754 h 287"/>
              <a:gd name="T92" fmla="*/ 253063250 w 373"/>
              <a:gd name="T93" fmla="*/ 2571754 h 287"/>
              <a:gd name="T94" fmla="*/ 279546035 w 373"/>
              <a:gd name="T95" fmla="*/ 5143508 h 2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3"/>
              <a:gd name="T145" fmla="*/ 0 h 287"/>
              <a:gd name="T146" fmla="*/ 373 w 373"/>
              <a:gd name="T147" fmla="*/ 287 h 28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3" h="287">
                <a:moveTo>
                  <a:pt x="196" y="6"/>
                </a:moveTo>
                <a:lnTo>
                  <a:pt x="202" y="8"/>
                </a:lnTo>
                <a:lnTo>
                  <a:pt x="206" y="8"/>
                </a:lnTo>
                <a:lnTo>
                  <a:pt x="210" y="10"/>
                </a:lnTo>
                <a:lnTo>
                  <a:pt x="214" y="10"/>
                </a:lnTo>
                <a:lnTo>
                  <a:pt x="220" y="12"/>
                </a:lnTo>
                <a:lnTo>
                  <a:pt x="224" y="12"/>
                </a:lnTo>
                <a:lnTo>
                  <a:pt x="228" y="14"/>
                </a:lnTo>
                <a:lnTo>
                  <a:pt x="234" y="14"/>
                </a:lnTo>
                <a:lnTo>
                  <a:pt x="242" y="16"/>
                </a:lnTo>
                <a:lnTo>
                  <a:pt x="250" y="22"/>
                </a:lnTo>
                <a:lnTo>
                  <a:pt x="254" y="22"/>
                </a:lnTo>
                <a:lnTo>
                  <a:pt x="260" y="26"/>
                </a:lnTo>
                <a:lnTo>
                  <a:pt x="264" y="28"/>
                </a:lnTo>
                <a:lnTo>
                  <a:pt x="268" y="30"/>
                </a:lnTo>
                <a:lnTo>
                  <a:pt x="272" y="32"/>
                </a:lnTo>
                <a:lnTo>
                  <a:pt x="276" y="34"/>
                </a:lnTo>
                <a:lnTo>
                  <a:pt x="280" y="38"/>
                </a:lnTo>
                <a:lnTo>
                  <a:pt x="282" y="44"/>
                </a:lnTo>
                <a:lnTo>
                  <a:pt x="284" y="48"/>
                </a:lnTo>
                <a:lnTo>
                  <a:pt x="286" y="52"/>
                </a:lnTo>
                <a:lnTo>
                  <a:pt x="286" y="56"/>
                </a:lnTo>
                <a:lnTo>
                  <a:pt x="290" y="58"/>
                </a:lnTo>
                <a:lnTo>
                  <a:pt x="294" y="62"/>
                </a:lnTo>
                <a:lnTo>
                  <a:pt x="296" y="66"/>
                </a:lnTo>
                <a:lnTo>
                  <a:pt x="296" y="70"/>
                </a:lnTo>
                <a:lnTo>
                  <a:pt x="300" y="76"/>
                </a:lnTo>
                <a:lnTo>
                  <a:pt x="300" y="80"/>
                </a:lnTo>
                <a:lnTo>
                  <a:pt x="304" y="86"/>
                </a:lnTo>
                <a:lnTo>
                  <a:pt x="306" y="90"/>
                </a:lnTo>
                <a:lnTo>
                  <a:pt x="308" y="94"/>
                </a:lnTo>
                <a:lnTo>
                  <a:pt x="312" y="94"/>
                </a:lnTo>
                <a:lnTo>
                  <a:pt x="316" y="98"/>
                </a:lnTo>
                <a:lnTo>
                  <a:pt x="320" y="100"/>
                </a:lnTo>
                <a:lnTo>
                  <a:pt x="324" y="104"/>
                </a:lnTo>
                <a:lnTo>
                  <a:pt x="328" y="106"/>
                </a:lnTo>
                <a:lnTo>
                  <a:pt x="332" y="110"/>
                </a:lnTo>
                <a:lnTo>
                  <a:pt x="336" y="114"/>
                </a:lnTo>
                <a:lnTo>
                  <a:pt x="340" y="118"/>
                </a:lnTo>
                <a:lnTo>
                  <a:pt x="344" y="120"/>
                </a:lnTo>
                <a:lnTo>
                  <a:pt x="346" y="124"/>
                </a:lnTo>
                <a:lnTo>
                  <a:pt x="348" y="128"/>
                </a:lnTo>
                <a:lnTo>
                  <a:pt x="350" y="132"/>
                </a:lnTo>
                <a:lnTo>
                  <a:pt x="354" y="136"/>
                </a:lnTo>
                <a:lnTo>
                  <a:pt x="358" y="138"/>
                </a:lnTo>
                <a:lnTo>
                  <a:pt x="362" y="142"/>
                </a:lnTo>
                <a:lnTo>
                  <a:pt x="364" y="146"/>
                </a:lnTo>
                <a:lnTo>
                  <a:pt x="368" y="148"/>
                </a:lnTo>
                <a:lnTo>
                  <a:pt x="372" y="150"/>
                </a:lnTo>
                <a:lnTo>
                  <a:pt x="372" y="154"/>
                </a:lnTo>
                <a:lnTo>
                  <a:pt x="372" y="158"/>
                </a:lnTo>
                <a:lnTo>
                  <a:pt x="372" y="162"/>
                </a:lnTo>
                <a:lnTo>
                  <a:pt x="372" y="166"/>
                </a:lnTo>
                <a:lnTo>
                  <a:pt x="372" y="170"/>
                </a:lnTo>
                <a:lnTo>
                  <a:pt x="370" y="174"/>
                </a:lnTo>
                <a:lnTo>
                  <a:pt x="370" y="178"/>
                </a:lnTo>
                <a:lnTo>
                  <a:pt x="368" y="182"/>
                </a:lnTo>
                <a:lnTo>
                  <a:pt x="366" y="186"/>
                </a:lnTo>
                <a:lnTo>
                  <a:pt x="366" y="190"/>
                </a:lnTo>
                <a:lnTo>
                  <a:pt x="366" y="194"/>
                </a:lnTo>
                <a:lnTo>
                  <a:pt x="366" y="198"/>
                </a:lnTo>
                <a:lnTo>
                  <a:pt x="364" y="202"/>
                </a:lnTo>
                <a:lnTo>
                  <a:pt x="364" y="206"/>
                </a:lnTo>
                <a:lnTo>
                  <a:pt x="362" y="210"/>
                </a:lnTo>
                <a:lnTo>
                  <a:pt x="362" y="214"/>
                </a:lnTo>
                <a:lnTo>
                  <a:pt x="360" y="218"/>
                </a:lnTo>
                <a:lnTo>
                  <a:pt x="360" y="222"/>
                </a:lnTo>
                <a:lnTo>
                  <a:pt x="358" y="226"/>
                </a:lnTo>
                <a:lnTo>
                  <a:pt x="358" y="230"/>
                </a:lnTo>
                <a:lnTo>
                  <a:pt x="358" y="234"/>
                </a:lnTo>
                <a:lnTo>
                  <a:pt x="356" y="238"/>
                </a:lnTo>
                <a:lnTo>
                  <a:pt x="356" y="242"/>
                </a:lnTo>
                <a:lnTo>
                  <a:pt x="354" y="246"/>
                </a:lnTo>
                <a:lnTo>
                  <a:pt x="354" y="250"/>
                </a:lnTo>
                <a:lnTo>
                  <a:pt x="352" y="254"/>
                </a:lnTo>
                <a:lnTo>
                  <a:pt x="352" y="258"/>
                </a:lnTo>
                <a:lnTo>
                  <a:pt x="350" y="262"/>
                </a:lnTo>
                <a:lnTo>
                  <a:pt x="348" y="266"/>
                </a:lnTo>
                <a:lnTo>
                  <a:pt x="348" y="270"/>
                </a:lnTo>
                <a:lnTo>
                  <a:pt x="346" y="274"/>
                </a:lnTo>
                <a:lnTo>
                  <a:pt x="344" y="278"/>
                </a:lnTo>
                <a:lnTo>
                  <a:pt x="340" y="280"/>
                </a:lnTo>
                <a:lnTo>
                  <a:pt x="338" y="284"/>
                </a:lnTo>
                <a:lnTo>
                  <a:pt x="334" y="286"/>
                </a:lnTo>
                <a:lnTo>
                  <a:pt x="330" y="284"/>
                </a:lnTo>
                <a:lnTo>
                  <a:pt x="326" y="284"/>
                </a:lnTo>
                <a:lnTo>
                  <a:pt x="322" y="282"/>
                </a:lnTo>
                <a:lnTo>
                  <a:pt x="318" y="282"/>
                </a:lnTo>
                <a:lnTo>
                  <a:pt x="314" y="282"/>
                </a:lnTo>
                <a:lnTo>
                  <a:pt x="310" y="280"/>
                </a:lnTo>
                <a:lnTo>
                  <a:pt x="304" y="280"/>
                </a:lnTo>
                <a:lnTo>
                  <a:pt x="300" y="278"/>
                </a:lnTo>
                <a:lnTo>
                  <a:pt x="296" y="276"/>
                </a:lnTo>
                <a:lnTo>
                  <a:pt x="290" y="274"/>
                </a:lnTo>
                <a:lnTo>
                  <a:pt x="284" y="270"/>
                </a:lnTo>
                <a:lnTo>
                  <a:pt x="280" y="268"/>
                </a:lnTo>
                <a:lnTo>
                  <a:pt x="276" y="264"/>
                </a:lnTo>
                <a:lnTo>
                  <a:pt x="270" y="258"/>
                </a:lnTo>
                <a:lnTo>
                  <a:pt x="262" y="252"/>
                </a:lnTo>
                <a:lnTo>
                  <a:pt x="258" y="246"/>
                </a:lnTo>
                <a:lnTo>
                  <a:pt x="250" y="244"/>
                </a:lnTo>
                <a:lnTo>
                  <a:pt x="246" y="238"/>
                </a:lnTo>
                <a:lnTo>
                  <a:pt x="240" y="234"/>
                </a:lnTo>
                <a:lnTo>
                  <a:pt x="236" y="230"/>
                </a:lnTo>
                <a:lnTo>
                  <a:pt x="230" y="226"/>
                </a:lnTo>
                <a:lnTo>
                  <a:pt x="224" y="224"/>
                </a:lnTo>
                <a:lnTo>
                  <a:pt x="216" y="220"/>
                </a:lnTo>
                <a:lnTo>
                  <a:pt x="204" y="216"/>
                </a:lnTo>
                <a:lnTo>
                  <a:pt x="194" y="214"/>
                </a:lnTo>
                <a:lnTo>
                  <a:pt x="184" y="210"/>
                </a:lnTo>
                <a:lnTo>
                  <a:pt x="176" y="208"/>
                </a:lnTo>
                <a:lnTo>
                  <a:pt x="168" y="206"/>
                </a:lnTo>
                <a:lnTo>
                  <a:pt x="162" y="204"/>
                </a:lnTo>
                <a:lnTo>
                  <a:pt x="158" y="204"/>
                </a:lnTo>
                <a:lnTo>
                  <a:pt x="154" y="204"/>
                </a:lnTo>
                <a:lnTo>
                  <a:pt x="150" y="202"/>
                </a:lnTo>
                <a:lnTo>
                  <a:pt x="134" y="196"/>
                </a:lnTo>
                <a:lnTo>
                  <a:pt x="122" y="194"/>
                </a:lnTo>
                <a:lnTo>
                  <a:pt x="110" y="192"/>
                </a:lnTo>
                <a:lnTo>
                  <a:pt x="98" y="190"/>
                </a:lnTo>
                <a:lnTo>
                  <a:pt x="88" y="188"/>
                </a:lnTo>
                <a:lnTo>
                  <a:pt x="82" y="188"/>
                </a:lnTo>
                <a:lnTo>
                  <a:pt x="78" y="186"/>
                </a:lnTo>
                <a:lnTo>
                  <a:pt x="74" y="184"/>
                </a:lnTo>
                <a:lnTo>
                  <a:pt x="66" y="180"/>
                </a:lnTo>
                <a:lnTo>
                  <a:pt x="62" y="176"/>
                </a:lnTo>
                <a:lnTo>
                  <a:pt x="56" y="174"/>
                </a:lnTo>
                <a:lnTo>
                  <a:pt x="50" y="168"/>
                </a:lnTo>
                <a:lnTo>
                  <a:pt x="42" y="162"/>
                </a:lnTo>
                <a:lnTo>
                  <a:pt x="34" y="158"/>
                </a:lnTo>
                <a:lnTo>
                  <a:pt x="28" y="152"/>
                </a:lnTo>
                <a:lnTo>
                  <a:pt x="22" y="148"/>
                </a:lnTo>
                <a:lnTo>
                  <a:pt x="18" y="144"/>
                </a:lnTo>
                <a:lnTo>
                  <a:pt x="16" y="138"/>
                </a:lnTo>
                <a:lnTo>
                  <a:pt x="12" y="134"/>
                </a:lnTo>
                <a:lnTo>
                  <a:pt x="10" y="128"/>
                </a:lnTo>
                <a:lnTo>
                  <a:pt x="6" y="122"/>
                </a:lnTo>
                <a:lnTo>
                  <a:pt x="4" y="114"/>
                </a:lnTo>
                <a:lnTo>
                  <a:pt x="2" y="108"/>
                </a:lnTo>
                <a:lnTo>
                  <a:pt x="2" y="100"/>
                </a:lnTo>
                <a:lnTo>
                  <a:pt x="2" y="96"/>
                </a:lnTo>
                <a:lnTo>
                  <a:pt x="2" y="90"/>
                </a:lnTo>
                <a:lnTo>
                  <a:pt x="0" y="84"/>
                </a:lnTo>
                <a:lnTo>
                  <a:pt x="0" y="80"/>
                </a:lnTo>
                <a:lnTo>
                  <a:pt x="0" y="72"/>
                </a:lnTo>
                <a:lnTo>
                  <a:pt x="0" y="68"/>
                </a:lnTo>
                <a:lnTo>
                  <a:pt x="0" y="62"/>
                </a:lnTo>
                <a:lnTo>
                  <a:pt x="2" y="56"/>
                </a:lnTo>
                <a:lnTo>
                  <a:pt x="4" y="50"/>
                </a:lnTo>
                <a:lnTo>
                  <a:pt x="4" y="46"/>
                </a:lnTo>
                <a:lnTo>
                  <a:pt x="8" y="42"/>
                </a:lnTo>
                <a:lnTo>
                  <a:pt x="10" y="38"/>
                </a:lnTo>
                <a:lnTo>
                  <a:pt x="16" y="34"/>
                </a:lnTo>
                <a:lnTo>
                  <a:pt x="20" y="34"/>
                </a:lnTo>
                <a:lnTo>
                  <a:pt x="24" y="32"/>
                </a:lnTo>
                <a:lnTo>
                  <a:pt x="28" y="30"/>
                </a:lnTo>
                <a:lnTo>
                  <a:pt x="34" y="30"/>
                </a:lnTo>
                <a:lnTo>
                  <a:pt x="38" y="30"/>
                </a:ln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8" y="30"/>
                </a:lnTo>
                <a:lnTo>
                  <a:pt x="66" y="30"/>
                </a:lnTo>
                <a:lnTo>
                  <a:pt x="72" y="32"/>
                </a:lnTo>
                <a:lnTo>
                  <a:pt x="76" y="32"/>
                </a:lnTo>
                <a:lnTo>
                  <a:pt x="82" y="32"/>
                </a:lnTo>
                <a:lnTo>
                  <a:pt x="88" y="32"/>
                </a:lnTo>
                <a:lnTo>
                  <a:pt x="92" y="32"/>
                </a:lnTo>
                <a:lnTo>
                  <a:pt x="96" y="32"/>
                </a:lnTo>
                <a:lnTo>
                  <a:pt x="100" y="30"/>
                </a:lnTo>
                <a:lnTo>
                  <a:pt x="104" y="30"/>
                </a:lnTo>
                <a:lnTo>
                  <a:pt x="108" y="28"/>
                </a:lnTo>
                <a:lnTo>
                  <a:pt x="112" y="26"/>
                </a:lnTo>
                <a:lnTo>
                  <a:pt x="114" y="22"/>
                </a:lnTo>
                <a:lnTo>
                  <a:pt x="118" y="20"/>
                </a:lnTo>
                <a:lnTo>
                  <a:pt x="120" y="16"/>
                </a:lnTo>
                <a:lnTo>
                  <a:pt x="124" y="14"/>
                </a:lnTo>
                <a:lnTo>
                  <a:pt x="126" y="10"/>
                </a:lnTo>
                <a:lnTo>
                  <a:pt x="130" y="8"/>
                </a:lnTo>
                <a:lnTo>
                  <a:pt x="136" y="4"/>
                </a:lnTo>
                <a:lnTo>
                  <a:pt x="140" y="2"/>
                </a:lnTo>
                <a:lnTo>
                  <a:pt x="146" y="0"/>
                </a:lnTo>
                <a:lnTo>
                  <a:pt x="150" y="0"/>
                </a:lnTo>
                <a:lnTo>
                  <a:pt x="154" y="2"/>
                </a:lnTo>
                <a:lnTo>
                  <a:pt x="158" y="2"/>
                </a:lnTo>
                <a:lnTo>
                  <a:pt x="162" y="2"/>
                </a:lnTo>
                <a:lnTo>
                  <a:pt x="166" y="2"/>
                </a:lnTo>
                <a:lnTo>
                  <a:pt x="172" y="2"/>
                </a:lnTo>
                <a:lnTo>
                  <a:pt x="176" y="2"/>
                </a:lnTo>
                <a:lnTo>
                  <a:pt x="182" y="4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8" y="6"/>
                </a:lnTo>
                <a:lnTo>
                  <a:pt x="196" y="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74" name="Freeform 110"/>
          <p:cNvSpPr>
            <a:spLocks/>
          </p:cNvSpPr>
          <p:nvPr/>
        </p:nvSpPr>
        <p:spPr bwMode="auto">
          <a:xfrm>
            <a:off x="1754188" y="5178425"/>
            <a:ext cx="111125" cy="153988"/>
          </a:xfrm>
          <a:custGeom>
            <a:avLst/>
            <a:gdLst>
              <a:gd name="T0" fmla="*/ 128244356 w 91"/>
              <a:gd name="T1" fmla="*/ 171585471 h 133"/>
              <a:gd name="T2" fmla="*/ 116314904 w 91"/>
              <a:gd name="T3" fmla="*/ 174266946 h 133"/>
              <a:gd name="T4" fmla="*/ 104385452 w 91"/>
              <a:gd name="T5" fmla="*/ 176947263 h 133"/>
              <a:gd name="T6" fmla="*/ 92456000 w 91"/>
              <a:gd name="T7" fmla="*/ 176947263 h 133"/>
              <a:gd name="T8" fmla="*/ 80525327 w 91"/>
              <a:gd name="T9" fmla="*/ 176947263 h 133"/>
              <a:gd name="T10" fmla="*/ 68595875 w 91"/>
              <a:gd name="T11" fmla="*/ 174266946 h 133"/>
              <a:gd name="T12" fmla="*/ 56666423 w 91"/>
              <a:gd name="T13" fmla="*/ 174266946 h 133"/>
              <a:gd name="T14" fmla="*/ 44736971 w 91"/>
              <a:gd name="T15" fmla="*/ 174266946 h 133"/>
              <a:gd name="T16" fmla="*/ 32806298 w 91"/>
              <a:gd name="T17" fmla="*/ 174266946 h 133"/>
              <a:gd name="T18" fmla="*/ 20876846 w 91"/>
              <a:gd name="T19" fmla="*/ 171585471 h 133"/>
              <a:gd name="T20" fmla="*/ 8947394 w 91"/>
              <a:gd name="T21" fmla="*/ 171585471 h 133"/>
              <a:gd name="T22" fmla="*/ 0 w 91"/>
              <a:gd name="T23" fmla="*/ 166223678 h 133"/>
              <a:gd name="T24" fmla="*/ 0 w 91"/>
              <a:gd name="T25" fmla="*/ 155498935 h 133"/>
              <a:gd name="T26" fmla="*/ 0 w 91"/>
              <a:gd name="T27" fmla="*/ 144775350 h 133"/>
              <a:gd name="T28" fmla="*/ 2982058 w 91"/>
              <a:gd name="T29" fmla="*/ 134050606 h 133"/>
              <a:gd name="T30" fmla="*/ 5965337 w 91"/>
              <a:gd name="T31" fmla="*/ 123327021 h 133"/>
              <a:gd name="T32" fmla="*/ 8947394 w 91"/>
              <a:gd name="T33" fmla="*/ 112603436 h 133"/>
              <a:gd name="T34" fmla="*/ 8947394 w 91"/>
              <a:gd name="T35" fmla="*/ 101878692 h 133"/>
              <a:gd name="T36" fmla="*/ 11929452 w 91"/>
              <a:gd name="T37" fmla="*/ 91155107 h 133"/>
              <a:gd name="T38" fmla="*/ 11929452 w 91"/>
              <a:gd name="T39" fmla="*/ 80430364 h 133"/>
              <a:gd name="T40" fmla="*/ 11929452 w 91"/>
              <a:gd name="T41" fmla="*/ 69706778 h 133"/>
              <a:gd name="T42" fmla="*/ 14912731 w 91"/>
              <a:gd name="T43" fmla="*/ 58982035 h 133"/>
              <a:gd name="T44" fmla="*/ 14912731 w 91"/>
              <a:gd name="T45" fmla="*/ 48258450 h 133"/>
              <a:gd name="T46" fmla="*/ 17894788 w 91"/>
              <a:gd name="T47" fmla="*/ 37534864 h 133"/>
              <a:gd name="T48" fmla="*/ 17894788 w 91"/>
              <a:gd name="T49" fmla="*/ 26810121 h 133"/>
              <a:gd name="T50" fmla="*/ 20876846 w 91"/>
              <a:gd name="T51" fmla="*/ 16086536 h 133"/>
              <a:gd name="T52" fmla="*/ 23858904 w 91"/>
              <a:gd name="T53" fmla="*/ 5361793 h 133"/>
              <a:gd name="T54" fmla="*/ 29824240 w 91"/>
              <a:gd name="T55" fmla="*/ 0 h 133"/>
              <a:gd name="T56" fmla="*/ 41753692 w 91"/>
              <a:gd name="T57" fmla="*/ 2681475 h 133"/>
              <a:gd name="T58" fmla="*/ 53684365 w 91"/>
              <a:gd name="T59" fmla="*/ 8043268 h 133"/>
              <a:gd name="T60" fmla="*/ 59648481 w 91"/>
              <a:gd name="T61" fmla="*/ 18766853 h 133"/>
              <a:gd name="T62" fmla="*/ 62630538 w 91"/>
              <a:gd name="T63" fmla="*/ 29491597 h 133"/>
              <a:gd name="T64" fmla="*/ 65613817 w 91"/>
              <a:gd name="T65" fmla="*/ 40215182 h 133"/>
              <a:gd name="T66" fmla="*/ 68595875 w 91"/>
              <a:gd name="T67" fmla="*/ 50939925 h 133"/>
              <a:gd name="T68" fmla="*/ 74561212 w 91"/>
              <a:gd name="T69" fmla="*/ 61663510 h 133"/>
              <a:gd name="T70" fmla="*/ 77543269 w 91"/>
              <a:gd name="T71" fmla="*/ 72387096 h 133"/>
              <a:gd name="T72" fmla="*/ 83508606 w 91"/>
              <a:gd name="T73" fmla="*/ 83111839 h 133"/>
              <a:gd name="T74" fmla="*/ 86490663 w 91"/>
              <a:gd name="T75" fmla="*/ 93835424 h 133"/>
              <a:gd name="T76" fmla="*/ 92456000 w 91"/>
              <a:gd name="T77" fmla="*/ 104560168 h 133"/>
              <a:gd name="T78" fmla="*/ 98420115 w 91"/>
              <a:gd name="T79" fmla="*/ 115283753 h 133"/>
              <a:gd name="T80" fmla="*/ 107367510 w 91"/>
              <a:gd name="T81" fmla="*/ 126008496 h 133"/>
              <a:gd name="T82" fmla="*/ 113332846 w 91"/>
              <a:gd name="T83" fmla="*/ 136732082 h 133"/>
              <a:gd name="T84" fmla="*/ 119296962 w 91"/>
              <a:gd name="T85" fmla="*/ 147455667 h 133"/>
              <a:gd name="T86" fmla="*/ 122280240 w 91"/>
              <a:gd name="T87" fmla="*/ 158180410 h 133"/>
              <a:gd name="T88" fmla="*/ 122280240 w 91"/>
              <a:gd name="T89" fmla="*/ 168903996 h 133"/>
              <a:gd name="T90" fmla="*/ 116314904 w 91"/>
              <a:gd name="T91" fmla="*/ 176947263 h 1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1"/>
              <a:gd name="T139" fmla="*/ 0 h 133"/>
              <a:gd name="T140" fmla="*/ 91 w 91"/>
              <a:gd name="T141" fmla="*/ 133 h 1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1" h="133">
                <a:moveTo>
                  <a:pt x="90" y="128"/>
                </a:moveTo>
                <a:lnTo>
                  <a:pt x="86" y="128"/>
                </a:lnTo>
                <a:lnTo>
                  <a:pt x="82" y="130"/>
                </a:lnTo>
                <a:lnTo>
                  <a:pt x="78" y="130"/>
                </a:lnTo>
                <a:lnTo>
                  <a:pt x="74" y="132"/>
                </a:lnTo>
                <a:lnTo>
                  <a:pt x="70" y="132"/>
                </a:lnTo>
                <a:lnTo>
                  <a:pt x="66" y="132"/>
                </a:lnTo>
                <a:lnTo>
                  <a:pt x="62" y="132"/>
                </a:lnTo>
                <a:lnTo>
                  <a:pt x="58" y="132"/>
                </a:lnTo>
                <a:lnTo>
                  <a:pt x="54" y="132"/>
                </a:lnTo>
                <a:lnTo>
                  <a:pt x="50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30"/>
                </a:lnTo>
                <a:lnTo>
                  <a:pt x="34" y="130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18" y="130"/>
                </a:lnTo>
                <a:lnTo>
                  <a:pt x="14" y="128"/>
                </a:lnTo>
                <a:lnTo>
                  <a:pt x="10" y="128"/>
                </a:lnTo>
                <a:lnTo>
                  <a:pt x="6" y="128"/>
                </a:lnTo>
                <a:lnTo>
                  <a:pt x="2" y="128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2" y="104"/>
                </a:lnTo>
                <a:lnTo>
                  <a:pt x="2" y="100"/>
                </a:lnTo>
                <a:lnTo>
                  <a:pt x="4" y="96"/>
                </a:lnTo>
                <a:lnTo>
                  <a:pt x="4" y="92"/>
                </a:lnTo>
                <a:lnTo>
                  <a:pt x="6" y="88"/>
                </a:lnTo>
                <a:lnTo>
                  <a:pt x="6" y="84"/>
                </a:lnTo>
                <a:lnTo>
                  <a:pt x="6" y="80"/>
                </a:lnTo>
                <a:lnTo>
                  <a:pt x="6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0" y="48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2" y="28"/>
                </a:lnTo>
                <a:lnTo>
                  <a:pt x="12" y="24"/>
                </a:lnTo>
                <a:lnTo>
                  <a:pt x="12" y="20"/>
                </a:lnTo>
                <a:lnTo>
                  <a:pt x="14" y="16"/>
                </a:lnTo>
                <a:lnTo>
                  <a:pt x="14" y="12"/>
                </a:lnTo>
                <a:lnTo>
                  <a:pt x="16" y="8"/>
                </a:lnTo>
                <a:lnTo>
                  <a:pt x="16" y="4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6"/>
                </a:lnTo>
                <a:lnTo>
                  <a:pt x="38" y="10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6" y="38"/>
                </a:lnTo>
                <a:lnTo>
                  <a:pt x="48" y="42"/>
                </a:lnTo>
                <a:lnTo>
                  <a:pt x="50" y="46"/>
                </a:lnTo>
                <a:lnTo>
                  <a:pt x="50" y="50"/>
                </a:lnTo>
                <a:lnTo>
                  <a:pt x="52" y="54"/>
                </a:lnTo>
                <a:lnTo>
                  <a:pt x="52" y="58"/>
                </a:lnTo>
                <a:lnTo>
                  <a:pt x="56" y="62"/>
                </a:lnTo>
                <a:lnTo>
                  <a:pt x="58" y="66"/>
                </a:lnTo>
                <a:lnTo>
                  <a:pt x="58" y="70"/>
                </a:lnTo>
                <a:lnTo>
                  <a:pt x="60" y="74"/>
                </a:lnTo>
                <a:lnTo>
                  <a:pt x="62" y="78"/>
                </a:lnTo>
                <a:lnTo>
                  <a:pt x="64" y="82"/>
                </a:lnTo>
                <a:lnTo>
                  <a:pt x="66" y="86"/>
                </a:lnTo>
                <a:lnTo>
                  <a:pt x="70" y="90"/>
                </a:lnTo>
                <a:lnTo>
                  <a:pt x="72" y="94"/>
                </a:lnTo>
                <a:lnTo>
                  <a:pt x="74" y="98"/>
                </a:lnTo>
                <a:lnTo>
                  <a:pt x="76" y="102"/>
                </a:lnTo>
                <a:lnTo>
                  <a:pt x="78" y="106"/>
                </a:lnTo>
                <a:lnTo>
                  <a:pt x="80" y="110"/>
                </a:lnTo>
                <a:lnTo>
                  <a:pt x="82" y="114"/>
                </a:lnTo>
                <a:lnTo>
                  <a:pt x="82" y="118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78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75" name="Freeform 111"/>
          <p:cNvSpPr>
            <a:spLocks/>
          </p:cNvSpPr>
          <p:nvPr/>
        </p:nvSpPr>
        <p:spPr bwMode="auto">
          <a:xfrm>
            <a:off x="1717675" y="5202238"/>
            <a:ext cx="41275" cy="130175"/>
          </a:xfrm>
          <a:custGeom>
            <a:avLst/>
            <a:gdLst>
              <a:gd name="T0" fmla="*/ 25030161 w 33"/>
              <a:gd name="T1" fmla="*/ 135362416 h 113"/>
              <a:gd name="T2" fmla="*/ 25030161 w 33"/>
              <a:gd name="T3" fmla="*/ 124745666 h 113"/>
              <a:gd name="T4" fmla="*/ 28159556 w 33"/>
              <a:gd name="T5" fmla="*/ 114128915 h 113"/>
              <a:gd name="T6" fmla="*/ 31287701 w 33"/>
              <a:gd name="T7" fmla="*/ 103512165 h 113"/>
              <a:gd name="T8" fmla="*/ 34417096 w 33"/>
              <a:gd name="T9" fmla="*/ 92895414 h 113"/>
              <a:gd name="T10" fmla="*/ 34417096 w 33"/>
              <a:gd name="T11" fmla="*/ 82278664 h 113"/>
              <a:gd name="T12" fmla="*/ 37545241 w 33"/>
              <a:gd name="T13" fmla="*/ 71663065 h 113"/>
              <a:gd name="T14" fmla="*/ 37545241 w 33"/>
              <a:gd name="T15" fmla="*/ 61046315 h 113"/>
              <a:gd name="T16" fmla="*/ 43802781 w 33"/>
              <a:gd name="T17" fmla="*/ 50429565 h 113"/>
              <a:gd name="T18" fmla="*/ 43802781 w 33"/>
              <a:gd name="T19" fmla="*/ 39812814 h 113"/>
              <a:gd name="T20" fmla="*/ 43802781 w 33"/>
              <a:gd name="T21" fmla="*/ 29196064 h 113"/>
              <a:gd name="T22" fmla="*/ 43802781 w 33"/>
              <a:gd name="T23" fmla="*/ 18579313 h 113"/>
              <a:gd name="T24" fmla="*/ 46932177 w 33"/>
              <a:gd name="T25" fmla="*/ 7962563 h 113"/>
              <a:gd name="T26" fmla="*/ 43802781 w 33"/>
              <a:gd name="T27" fmla="*/ 0 h 113"/>
              <a:gd name="T28" fmla="*/ 34417096 w 33"/>
              <a:gd name="T29" fmla="*/ 5308375 h 113"/>
              <a:gd name="T30" fmla="*/ 21902016 w 33"/>
              <a:gd name="T31" fmla="*/ 5308375 h 113"/>
              <a:gd name="T32" fmla="*/ 12515080 w 33"/>
              <a:gd name="T33" fmla="*/ 10616750 h 113"/>
              <a:gd name="T34" fmla="*/ 9386936 w 33"/>
              <a:gd name="T35" fmla="*/ 21233501 h 113"/>
              <a:gd name="T36" fmla="*/ 6257540 w 33"/>
              <a:gd name="T37" fmla="*/ 31850251 h 113"/>
              <a:gd name="T38" fmla="*/ 6257540 w 33"/>
              <a:gd name="T39" fmla="*/ 42467002 h 113"/>
              <a:gd name="T40" fmla="*/ 6257540 w 33"/>
              <a:gd name="T41" fmla="*/ 53083752 h 113"/>
              <a:gd name="T42" fmla="*/ 3129395 w 33"/>
              <a:gd name="T43" fmla="*/ 63700503 h 113"/>
              <a:gd name="T44" fmla="*/ 0 w 33"/>
              <a:gd name="T45" fmla="*/ 74317253 h 113"/>
              <a:gd name="T46" fmla="*/ 0 w 33"/>
              <a:gd name="T47" fmla="*/ 84932852 h 113"/>
              <a:gd name="T48" fmla="*/ 0 w 33"/>
              <a:gd name="T49" fmla="*/ 95549602 h 113"/>
              <a:gd name="T50" fmla="*/ 3129395 w 33"/>
              <a:gd name="T51" fmla="*/ 106166352 h 113"/>
              <a:gd name="T52" fmla="*/ 9386936 w 33"/>
              <a:gd name="T53" fmla="*/ 116783103 h 113"/>
              <a:gd name="T54" fmla="*/ 9386936 w 33"/>
              <a:gd name="T55" fmla="*/ 127399853 h 113"/>
              <a:gd name="T56" fmla="*/ 6257540 w 33"/>
              <a:gd name="T57" fmla="*/ 138016604 h 113"/>
              <a:gd name="T58" fmla="*/ 12515080 w 33"/>
              <a:gd name="T59" fmla="*/ 148633354 h 113"/>
              <a:gd name="T60" fmla="*/ 25030161 w 33"/>
              <a:gd name="T61" fmla="*/ 143324979 h 113"/>
              <a:gd name="T62" fmla="*/ 18772620 w 33"/>
              <a:gd name="T63" fmla="*/ 135362416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76" name="Freeform 112"/>
          <p:cNvSpPr>
            <a:spLocks/>
          </p:cNvSpPr>
          <p:nvPr/>
        </p:nvSpPr>
        <p:spPr bwMode="auto">
          <a:xfrm>
            <a:off x="744538" y="6124575"/>
            <a:ext cx="207962" cy="117475"/>
          </a:xfrm>
          <a:custGeom>
            <a:avLst/>
            <a:gdLst>
              <a:gd name="T0" fmla="*/ 17748523 w 171"/>
              <a:gd name="T1" fmla="*/ 23415163 h 103"/>
              <a:gd name="T2" fmla="*/ 29580466 w 171"/>
              <a:gd name="T3" fmla="*/ 18210906 h 103"/>
              <a:gd name="T4" fmla="*/ 44371307 w 171"/>
              <a:gd name="T5" fmla="*/ 15609348 h 103"/>
              <a:gd name="T6" fmla="*/ 62118614 w 171"/>
              <a:gd name="T7" fmla="*/ 7804674 h 103"/>
              <a:gd name="T8" fmla="*/ 88741399 w 171"/>
              <a:gd name="T9" fmla="*/ 5203116 h 103"/>
              <a:gd name="T10" fmla="*/ 124238445 w 171"/>
              <a:gd name="T11" fmla="*/ 0 h 103"/>
              <a:gd name="T12" fmla="*/ 153818911 w 171"/>
              <a:gd name="T13" fmla="*/ 0 h 103"/>
              <a:gd name="T14" fmla="*/ 177482797 w 171"/>
              <a:gd name="T15" fmla="*/ 0 h 103"/>
              <a:gd name="T16" fmla="*/ 195231320 w 171"/>
              <a:gd name="T17" fmla="*/ 5203116 h 103"/>
              <a:gd name="T18" fmla="*/ 210022162 w 171"/>
              <a:gd name="T19" fmla="*/ 13007790 h 103"/>
              <a:gd name="T20" fmla="*/ 227769468 w 171"/>
              <a:gd name="T21" fmla="*/ 23415163 h 103"/>
              <a:gd name="T22" fmla="*/ 242560310 w 171"/>
              <a:gd name="T23" fmla="*/ 33821395 h 103"/>
              <a:gd name="T24" fmla="*/ 251434571 w 171"/>
              <a:gd name="T25" fmla="*/ 44227627 h 103"/>
              <a:gd name="T26" fmla="*/ 251434571 w 171"/>
              <a:gd name="T27" fmla="*/ 54633859 h 103"/>
              <a:gd name="T28" fmla="*/ 251434571 w 171"/>
              <a:gd name="T29" fmla="*/ 75447463 h 103"/>
              <a:gd name="T30" fmla="*/ 248476889 w 171"/>
              <a:gd name="T31" fmla="*/ 93658369 h 103"/>
              <a:gd name="T32" fmla="*/ 242560310 w 171"/>
              <a:gd name="T33" fmla="*/ 106667300 h 103"/>
              <a:gd name="T34" fmla="*/ 239602628 w 171"/>
              <a:gd name="T35" fmla="*/ 117073532 h 103"/>
              <a:gd name="T36" fmla="*/ 227769468 w 171"/>
              <a:gd name="T37" fmla="*/ 127479764 h 103"/>
              <a:gd name="T38" fmla="*/ 210022162 w 171"/>
              <a:gd name="T39" fmla="*/ 132682880 h 103"/>
              <a:gd name="T40" fmla="*/ 192273639 w 171"/>
              <a:gd name="T41" fmla="*/ 132682880 h 103"/>
              <a:gd name="T42" fmla="*/ 177482797 w 171"/>
              <a:gd name="T43" fmla="*/ 132682880 h 103"/>
              <a:gd name="T44" fmla="*/ 153818911 w 171"/>
              <a:gd name="T45" fmla="*/ 130081322 h 103"/>
              <a:gd name="T46" fmla="*/ 139028070 w 171"/>
              <a:gd name="T47" fmla="*/ 124878206 h 103"/>
              <a:gd name="T48" fmla="*/ 118321865 w 171"/>
              <a:gd name="T49" fmla="*/ 117073532 h 103"/>
              <a:gd name="T50" fmla="*/ 106489922 w 171"/>
              <a:gd name="T51" fmla="*/ 109268858 h 103"/>
              <a:gd name="T52" fmla="*/ 91699080 w 171"/>
              <a:gd name="T53" fmla="*/ 101464184 h 103"/>
              <a:gd name="T54" fmla="*/ 73951774 w 171"/>
              <a:gd name="T55" fmla="*/ 93658369 h 103"/>
              <a:gd name="T56" fmla="*/ 56203251 w 171"/>
              <a:gd name="T57" fmla="*/ 85853695 h 103"/>
              <a:gd name="T58" fmla="*/ 44371307 w 171"/>
              <a:gd name="T59" fmla="*/ 78049021 h 103"/>
              <a:gd name="T60" fmla="*/ 32538148 w 171"/>
              <a:gd name="T61" fmla="*/ 67642789 h 103"/>
              <a:gd name="T62" fmla="*/ 14790841 w 171"/>
              <a:gd name="T63" fmla="*/ 59838115 h 103"/>
              <a:gd name="T64" fmla="*/ 2957682 w 171"/>
              <a:gd name="T65" fmla="*/ 57235417 h 103"/>
              <a:gd name="T66" fmla="*/ 0 w 171"/>
              <a:gd name="T67" fmla="*/ 46829185 h 103"/>
              <a:gd name="T68" fmla="*/ 8874261 w 171"/>
              <a:gd name="T69" fmla="*/ 39024511 h 103"/>
              <a:gd name="T70" fmla="*/ 20706205 w 171"/>
              <a:gd name="T71" fmla="*/ 31219837 h 103"/>
              <a:gd name="T72" fmla="*/ 32538148 w 171"/>
              <a:gd name="T73" fmla="*/ 23415163 h 103"/>
              <a:gd name="T74" fmla="*/ 41412409 w 171"/>
              <a:gd name="T75" fmla="*/ 15609348 h 103"/>
              <a:gd name="T76" fmla="*/ 41412409 w 171"/>
              <a:gd name="T77" fmla="*/ 5203116 h 103"/>
              <a:gd name="T78" fmla="*/ 53244353 w 171"/>
              <a:gd name="T79" fmla="*/ 18210906 h 103"/>
              <a:gd name="T80" fmla="*/ 38454728 w 171"/>
              <a:gd name="T81" fmla="*/ 2601558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77" name="Freeform 113"/>
          <p:cNvSpPr>
            <a:spLocks/>
          </p:cNvSpPr>
          <p:nvPr/>
        </p:nvSpPr>
        <p:spPr bwMode="auto">
          <a:xfrm>
            <a:off x="2487613" y="5461000"/>
            <a:ext cx="25400" cy="36513"/>
          </a:xfrm>
          <a:custGeom>
            <a:avLst/>
            <a:gdLst>
              <a:gd name="T0" fmla="*/ 26332543 w 21"/>
              <a:gd name="T1" fmla="*/ 5548798 h 31"/>
              <a:gd name="T2" fmla="*/ 23406705 w 21"/>
              <a:gd name="T3" fmla="*/ 11098774 h 31"/>
              <a:gd name="T4" fmla="*/ 23406705 w 21"/>
              <a:gd name="T5" fmla="*/ 16647572 h 31"/>
              <a:gd name="T6" fmla="*/ 17555029 w 21"/>
              <a:gd name="T7" fmla="*/ 22196370 h 31"/>
              <a:gd name="T8" fmla="*/ 17555029 w 21"/>
              <a:gd name="T9" fmla="*/ 27746346 h 31"/>
              <a:gd name="T10" fmla="*/ 20480867 w 21"/>
              <a:gd name="T11" fmla="*/ 22196370 h 31"/>
              <a:gd name="T12" fmla="*/ 23406705 w 21"/>
              <a:gd name="T13" fmla="*/ 16647572 h 31"/>
              <a:gd name="T14" fmla="*/ 23406705 w 21"/>
              <a:gd name="T15" fmla="*/ 22196370 h 31"/>
              <a:gd name="T16" fmla="*/ 20480867 w 21"/>
              <a:gd name="T17" fmla="*/ 27746346 h 31"/>
              <a:gd name="T18" fmla="*/ 23406705 w 21"/>
              <a:gd name="T19" fmla="*/ 22196370 h 31"/>
              <a:gd name="T20" fmla="*/ 23406705 w 21"/>
              <a:gd name="T21" fmla="*/ 27746346 h 31"/>
              <a:gd name="T22" fmla="*/ 26332543 w 21"/>
              <a:gd name="T23" fmla="*/ 22196370 h 31"/>
              <a:gd name="T24" fmla="*/ 20480867 w 21"/>
              <a:gd name="T25" fmla="*/ 24971358 h 31"/>
              <a:gd name="T26" fmla="*/ 17555029 w 21"/>
              <a:gd name="T27" fmla="*/ 19422560 h 31"/>
              <a:gd name="T28" fmla="*/ 11703352 w 21"/>
              <a:gd name="T29" fmla="*/ 27746346 h 31"/>
              <a:gd name="T30" fmla="*/ 8777514 w 21"/>
              <a:gd name="T31" fmla="*/ 33295145 h 31"/>
              <a:gd name="T32" fmla="*/ 2925838 w 21"/>
              <a:gd name="T33" fmla="*/ 41618931 h 31"/>
              <a:gd name="T34" fmla="*/ 2925838 w 21"/>
              <a:gd name="T35" fmla="*/ 33295145 h 31"/>
              <a:gd name="T36" fmla="*/ 5851676 w 21"/>
              <a:gd name="T37" fmla="*/ 27746346 h 31"/>
              <a:gd name="T38" fmla="*/ 8777514 w 21"/>
              <a:gd name="T39" fmla="*/ 22196370 h 31"/>
              <a:gd name="T40" fmla="*/ 5851676 w 21"/>
              <a:gd name="T41" fmla="*/ 27746346 h 31"/>
              <a:gd name="T42" fmla="*/ 5851676 w 21"/>
              <a:gd name="T43" fmla="*/ 33295145 h 31"/>
              <a:gd name="T44" fmla="*/ 8777514 w 21"/>
              <a:gd name="T45" fmla="*/ 27746346 h 31"/>
              <a:gd name="T46" fmla="*/ 11703352 w 21"/>
              <a:gd name="T47" fmla="*/ 22196370 h 31"/>
              <a:gd name="T48" fmla="*/ 17555029 w 21"/>
              <a:gd name="T49" fmla="*/ 16647572 h 31"/>
              <a:gd name="T50" fmla="*/ 20480867 w 21"/>
              <a:gd name="T51" fmla="*/ 11098774 h 31"/>
              <a:gd name="T52" fmla="*/ 17555029 w 21"/>
              <a:gd name="T53" fmla="*/ 19422560 h 31"/>
              <a:gd name="T54" fmla="*/ 14629190 w 21"/>
              <a:gd name="T55" fmla="*/ 24971358 h 31"/>
              <a:gd name="T56" fmla="*/ 14629190 w 21"/>
              <a:gd name="T57" fmla="*/ 16647572 h 31"/>
              <a:gd name="T58" fmla="*/ 17555029 w 21"/>
              <a:gd name="T59" fmla="*/ 11098774 h 31"/>
              <a:gd name="T60" fmla="*/ 14629190 w 21"/>
              <a:gd name="T61" fmla="*/ 16647572 h 31"/>
              <a:gd name="T62" fmla="*/ 11703352 w 21"/>
              <a:gd name="T63" fmla="*/ 22196370 h 31"/>
              <a:gd name="T64" fmla="*/ 8777514 w 21"/>
              <a:gd name="T65" fmla="*/ 27746346 h 31"/>
              <a:gd name="T66" fmla="*/ 8777514 w 21"/>
              <a:gd name="T67" fmla="*/ 22196370 h 31"/>
              <a:gd name="T68" fmla="*/ 8777514 w 21"/>
              <a:gd name="T69" fmla="*/ 16647572 h 31"/>
              <a:gd name="T70" fmla="*/ 14629190 w 21"/>
              <a:gd name="T71" fmla="*/ 11098774 h 31"/>
              <a:gd name="T72" fmla="*/ 14629190 w 21"/>
              <a:gd name="T73" fmla="*/ 5548798 h 31"/>
              <a:gd name="T74" fmla="*/ 14629190 w 21"/>
              <a:gd name="T75" fmla="*/ 11098774 h 31"/>
              <a:gd name="T76" fmla="*/ 11703352 w 21"/>
              <a:gd name="T77" fmla="*/ 16647572 h 31"/>
              <a:gd name="T78" fmla="*/ 8777514 w 21"/>
              <a:gd name="T79" fmla="*/ 22196370 h 31"/>
              <a:gd name="T80" fmla="*/ 8777514 w 21"/>
              <a:gd name="T81" fmla="*/ 27746346 h 31"/>
              <a:gd name="T82" fmla="*/ 14629190 w 21"/>
              <a:gd name="T83" fmla="*/ 19422560 h 31"/>
              <a:gd name="T84" fmla="*/ 17555029 w 21"/>
              <a:gd name="T85" fmla="*/ 11098774 h 31"/>
              <a:gd name="T86" fmla="*/ 23406705 w 21"/>
              <a:gd name="T87" fmla="*/ 8323786 h 31"/>
              <a:gd name="T88" fmla="*/ 23406705 w 21"/>
              <a:gd name="T89" fmla="*/ 2774988 h 31"/>
              <a:gd name="T90" fmla="*/ 29258381 w 21"/>
              <a:gd name="T91" fmla="*/ 0 h 31"/>
              <a:gd name="T92" fmla="*/ 29258381 w 21"/>
              <a:gd name="T93" fmla="*/ 5548798 h 31"/>
              <a:gd name="T94" fmla="*/ 29258381 w 21"/>
              <a:gd name="T95" fmla="*/ 11098774 h 31"/>
              <a:gd name="T96" fmla="*/ 26332543 w 21"/>
              <a:gd name="T97" fmla="*/ 16647572 h 31"/>
              <a:gd name="T98" fmla="*/ 23406705 w 21"/>
              <a:gd name="T99" fmla="*/ 22196370 h 31"/>
              <a:gd name="T100" fmla="*/ 20480867 w 21"/>
              <a:gd name="T101" fmla="*/ 27746346 h 31"/>
              <a:gd name="T102" fmla="*/ 17555029 w 21"/>
              <a:gd name="T103" fmla="*/ 33295145 h 31"/>
              <a:gd name="T104" fmla="*/ 14629190 w 21"/>
              <a:gd name="T105" fmla="*/ 27746346 h 31"/>
              <a:gd name="T106" fmla="*/ 14629190 w 21"/>
              <a:gd name="T107" fmla="*/ 22196370 h 31"/>
              <a:gd name="T108" fmla="*/ 17555029 w 21"/>
              <a:gd name="T109" fmla="*/ 16647572 h 31"/>
              <a:gd name="T110" fmla="*/ 17555029 w 21"/>
              <a:gd name="T111" fmla="*/ 11098774 h 31"/>
              <a:gd name="T112" fmla="*/ 11703352 w 21"/>
              <a:gd name="T113" fmla="*/ 13872584 h 31"/>
              <a:gd name="T114" fmla="*/ 8777514 w 21"/>
              <a:gd name="T115" fmla="*/ 19422560 h 31"/>
              <a:gd name="T116" fmla="*/ 5851676 w 21"/>
              <a:gd name="T117" fmla="*/ 24971358 h 31"/>
              <a:gd name="T118" fmla="*/ 2925838 w 21"/>
              <a:gd name="T119" fmla="*/ 30520157 h 31"/>
              <a:gd name="T120" fmla="*/ 0 w 21"/>
              <a:gd name="T121" fmla="*/ 36070133 h 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"/>
              <a:gd name="T184" fmla="*/ 0 h 31"/>
              <a:gd name="T185" fmla="*/ 21 w 21"/>
              <a:gd name="T186" fmla="*/ 31 h 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" h="31">
                <a:moveTo>
                  <a:pt x="18" y="4"/>
                </a:move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12" y="20"/>
                </a:lnTo>
                <a:lnTo>
                  <a:pt x="14" y="16"/>
                </a:lnTo>
                <a:lnTo>
                  <a:pt x="16" y="12"/>
                </a:lnTo>
                <a:lnTo>
                  <a:pt x="16" y="16"/>
                </a:lnTo>
                <a:lnTo>
                  <a:pt x="14" y="20"/>
                </a:lnTo>
                <a:lnTo>
                  <a:pt x="16" y="16"/>
                </a:lnTo>
                <a:lnTo>
                  <a:pt x="16" y="20"/>
                </a:lnTo>
                <a:lnTo>
                  <a:pt x="18" y="16"/>
                </a:lnTo>
                <a:lnTo>
                  <a:pt x="14" y="18"/>
                </a:lnTo>
                <a:lnTo>
                  <a:pt x="12" y="14"/>
                </a:lnTo>
                <a:lnTo>
                  <a:pt x="8" y="20"/>
                </a:lnTo>
                <a:lnTo>
                  <a:pt x="6" y="24"/>
                </a:lnTo>
                <a:lnTo>
                  <a:pt x="2" y="30"/>
                </a:lnTo>
                <a:lnTo>
                  <a:pt x="2" y="24"/>
                </a:lnTo>
                <a:lnTo>
                  <a:pt x="4" y="20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6" y="20"/>
                </a:lnTo>
                <a:lnTo>
                  <a:pt x="8" y="16"/>
                </a:lnTo>
                <a:lnTo>
                  <a:pt x="12" y="12"/>
                </a:lnTo>
                <a:lnTo>
                  <a:pt x="14" y="8"/>
                </a:lnTo>
                <a:lnTo>
                  <a:pt x="12" y="14"/>
                </a:lnTo>
                <a:lnTo>
                  <a:pt x="10" y="18"/>
                </a:lnTo>
                <a:lnTo>
                  <a:pt x="10" y="12"/>
                </a:lnTo>
                <a:lnTo>
                  <a:pt x="12" y="8"/>
                </a:lnTo>
                <a:lnTo>
                  <a:pt x="10" y="12"/>
                </a:lnTo>
                <a:lnTo>
                  <a:pt x="8" y="16"/>
                </a:lnTo>
                <a:lnTo>
                  <a:pt x="6" y="20"/>
                </a:lnTo>
                <a:lnTo>
                  <a:pt x="6" y="16"/>
                </a:lnTo>
                <a:lnTo>
                  <a:pt x="6" y="12"/>
                </a:lnTo>
                <a:lnTo>
                  <a:pt x="10" y="8"/>
                </a:lnTo>
                <a:lnTo>
                  <a:pt x="10" y="4"/>
                </a:lnTo>
                <a:lnTo>
                  <a:pt x="10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10" y="14"/>
                </a:lnTo>
                <a:lnTo>
                  <a:pt x="12" y="8"/>
                </a:lnTo>
                <a:lnTo>
                  <a:pt x="16" y="6"/>
                </a:lnTo>
                <a:lnTo>
                  <a:pt x="16" y="2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0"/>
                </a:lnTo>
                <a:lnTo>
                  <a:pt x="10" y="16"/>
                </a:lnTo>
                <a:lnTo>
                  <a:pt x="12" y="12"/>
                </a:lnTo>
                <a:lnTo>
                  <a:pt x="12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2"/>
                </a:lnTo>
                <a:lnTo>
                  <a:pt x="0" y="2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78" name="Freeform 114"/>
          <p:cNvSpPr>
            <a:spLocks/>
          </p:cNvSpPr>
          <p:nvPr/>
        </p:nvSpPr>
        <p:spPr bwMode="auto">
          <a:xfrm>
            <a:off x="2455863" y="5434013"/>
            <a:ext cx="28575" cy="44450"/>
          </a:xfrm>
          <a:custGeom>
            <a:avLst/>
            <a:gdLst>
              <a:gd name="T0" fmla="*/ 30870939 w 23"/>
              <a:gd name="T1" fmla="*/ 0 h 39"/>
              <a:gd name="T2" fmla="*/ 30870939 w 23"/>
              <a:gd name="T3" fmla="*/ 5196091 h 39"/>
              <a:gd name="T4" fmla="*/ 30870939 w 23"/>
              <a:gd name="T5" fmla="*/ 10392182 h 39"/>
              <a:gd name="T6" fmla="*/ 27783597 w 23"/>
              <a:gd name="T7" fmla="*/ 15588273 h 39"/>
              <a:gd name="T8" fmla="*/ 24696254 w 23"/>
              <a:gd name="T9" fmla="*/ 20784364 h 39"/>
              <a:gd name="T10" fmla="*/ 21608912 w 23"/>
              <a:gd name="T11" fmla="*/ 25980455 h 39"/>
              <a:gd name="T12" fmla="*/ 18522812 w 23"/>
              <a:gd name="T13" fmla="*/ 31176546 h 39"/>
              <a:gd name="T14" fmla="*/ 15435470 w 23"/>
              <a:gd name="T15" fmla="*/ 36372637 h 39"/>
              <a:gd name="T16" fmla="*/ 15435470 w 23"/>
              <a:gd name="T17" fmla="*/ 41568728 h 39"/>
              <a:gd name="T18" fmla="*/ 12348127 w 23"/>
              <a:gd name="T19" fmla="*/ 46764819 h 39"/>
              <a:gd name="T20" fmla="*/ 6174685 w 23"/>
              <a:gd name="T21" fmla="*/ 49362295 h 39"/>
              <a:gd name="T22" fmla="*/ 3087342 w 23"/>
              <a:gd name="T23" fmla="*/ 44166204 h 39"/>
              <a:gd name="T24" fmla="*/ 0 w 23"/>
              <a:gd name="T25" fmla="*/ 38970113 h 39"/>
              <a:gd name="T26" fmla="*/ 0 w 23"/>
              <a:gd name="T27" fmla="*/ 33774022 h 39"/>
              <a:gd name="T28" fmla="*/ 6174685 w 23"/>
              <a:gd name="T29" fmla="*/ 31176546 h 39"/>
              <a:gd name="T30" fmla="*/ 12348127 w 23"/>
              <a:gd name="T31" fmla="*/ 25980455 h 39"/>
              <a:gd name="T32" fmla="*/ 18522812 w 23"/>
              <a:gd name="T33" fmla="*/ 23381840 h 39"/>
              <a:gd name="T34" fmla="*/ 18522812 w 23"/>
              <a:gd name="T35" fmla="*/ 18185749 h 39"/>
              <a:gd name="T36" fmla="*/ 18522812 w 23"/>
              <a:gd name="T37" fmla="*/ 12989658 h 39"/>
              <a:gd name="T38" fmla="*/ 18522812 w 23"/>
              <a:gd name="T39" fmla="*/ 7793567 h 39"/>
              <a:gd name="T40" fmla="*/ 18522812 w 23"/>
              <a:gd name="T41" fmla="*/ 12989658 h 39"/>
              <a:gd name="T42" fmla="*/ 18522812 w 23"/>
              <a:gd name="T43" fmla="*/ 18185749 h 39"/>
              <a:gd name="T44" fmla="*/ 15435470 w 23"/>
              <a:gd name="T45" fmla="*/ 23381840 h 39"/>
              <a:gd name="T46" fmla="*/ 12348127 w 23"/>
              <a:gd name="T47" fmla="*/ 28577931 h 39"/>
              <a:gd name="T48" fmla="*/ 12348127 w 23"/>
              <a:gd name="T49" fmla="*/ 33774022 h 39"/>
              <a:gd name="T50" fmla="*/ 12348127 w 23"/>
              <a:gd name="T51" fmla="*/ 38970113 h 39"/>
              <a:gd name="T52" fmla="*/ 12348127 w 23"/>
              <a:gd name="T53" fmla="*/ 44166204 h 39"/>
              <a:gd name="T54" fmla="*/ 6174685 w 23"/>
              <a:gd name="T55" fmla="*/ 41568728 h 39"/>
              <a:gd name="T56" fmla="*/ 9260785 w 23"/>
              <a:gd name="T57" fmla="*/ 36372637 h 39"/>
              <a:gd name="T58" fmla="*/ 15435470 w 23"/>
              <a:gd name="T59" fmla="*/ 31176546 h 39"/>
              <a:gd name="T60" fmla="*/ 21608912 w 23"/>
              <a:gd name="T61" fmla="*/ 28577931 h 39"/>
              <a:gd name="T62" fmla="*/ 24696254 w 23"/>
              <a:gd name="T63" fmla="*/ 23381840 h 39"/>
              <a:gd name="T64" fmla="*/ 30870939 w 23"/>
              <a:gd name="T65" fmla="*/ 18185749 h 39"/>
              <a:gd name="T66" fmla="*/ 33958282 w 23"/>
              <a:gd name="T67" fmla="*/ 12989658 h 39"/>
              <a:gd name="T68" fmla="*/ 27783597 w 23"/>
              <a:gd name="T69" fmla="*/ 10392182 h 39"/>
              <a:gd name="T70" fmla="*/ 27783597 w 23"/>
              <a:gd name="T71" fmla="*/ 15588273 h 39"/>
              <a:gd name="T72" fmla="*/ 24696254 w 23"/>
              <a:gd name="T73" fmla="*/ 20784364 h 39"/>
              <a:gd name="T74" fmla="*/ 21608912 w 23"/>
              <a:gd name="T75" fmla="*/ 25980455 h 3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3"/>
              <a:gd name="T115" fmla="*/ 0 h 39"/>
              <a:gd name="T116" fmla="*/ 23 w 23"/>
              <a:gd name="T117" fmla="*/ 39 h 3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3" h="39">
                <a:moveTo>
                  <a:pt x="20" y="0"/>
                </a:move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8"/>
                </a:lnTo>
                <a:lnTo>
                  <a:pt x="10" y="32"/>
                </a:lnTo>
                <a:lnTo>
                  <a:pt x="8" y="36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4" y="24"/>
                </a:lnTo>
                <a:lnTo>
                  <a:pt x="8" y="20"/>
                </a:lnTo>
                <a:lnTo>
                  <a:pt x="12" y="18"/>
                </a:lnTo>
                <a:lnTo>
                  <a:pt x="12" y="14"/>
                </a:lnTo>
                <a:lnTo>
                  <a:pt x="12" y="10"/>
                </a:lnTo>
                <a:lnTo>
                  <a:pt x="12" y="6"/>
                </a:lnTo>
                <a:lnTo>
                  <a:pt x="12" y="10"/>
                </a:lnTo>
                <a:lnTo>
                  <a:pt x="12" y="14"/>
                </a:lnTo>
                <a:lnTo>
                  <a:pt x="10" y="18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8" y="34"/>
                </a:lnTo>
                <a:lnTo>
                  <a:pt x="4" y="32"/>
                </a:lnTo>
                <a:lnTo>
                  <a:pt x="6" y="28"/>
                </a:lnTo>
                <a:lnTo>
                  <a:pt x="10" y="24"/>
                </a:lnTo>
                <a:lnTo>
                  <a:pt x="14" y="22"/>
                </a:lnTo>
                <a:lnTo>
                  <a:pt x="16" y="18"/>
                </a:lnTo>
                <a:lnTo>
                  <a:pt x="20" y="14"/>
                </a:lnTo>
                <a:lnTo>
                  <a:pt x="22" y="10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grpSp>
        <p:nvGrpSpPr>
          <p:cNvPr id="67679" name="Group 115"/>
          <p:cNvGrpSpPr>
            <a:grpSpLocks/>
          </p:cNvGrpSpPr>
          <p:nvPr/>
        </p:nvGrpSpPr>
        <p:grpSpPr bwMode="auto">
          <a:xfrm>
            <a:off x="3124200" y="5622925"/>
            <a:ext cx="357188" cy="466725"/>
            <a:chOff x="2372" y="3451"/>
            <a:chExt cx="295" cy="409"/>
          </a:xfrm>
        </p:grpSpPr>
        <p:sp>
          <p:nvSpPr>
            <p:cNvPr id="67730" name="Rectangle 116"/>
            <p:cNvSpPr>
              <a:spLocks noChangeArrowheads="1"/>
            </p:cNvSpPr>
            <p:nvPr/>
          </p:nvSpPr>
          <p:spPr bwMode="auto">
            <a:xfrm rot="1260000">
              <a:off x="2561" y="3489"/>
              <a:ext cx="52" cy="244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100000">
                  <a:srgbClr val="618FFD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31" name="Rectangle 117"/>
            <p:cNvSpPr>
              <a:spLocks noChangeArrowheads="1"/>
            </p:cNvSpPr>
            <p:nvPr/>
          </p:nvSpPr>
          <p:spPr bwMode="auto">
            <a:xfrm>
              <a:off x="2372" y="3834"/>
              <a:ext cx="292" cy="2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1D2B4B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32" name="Rectangle 118"/>
            <p:cNvSpPr>
              <a:spLocks noChangeArrowheads="1"/>
            </p:cNvSpPr>
            <p:nvPr/>
          </p:nvSpPr>
          <p:spPr bwMode="auto">
            <a:xfrm>
              <a:off x="2632" y="3650"/>
              <a:ext cx="32" cy="1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33" name="Oval 119"/>
            <p:cNvSpPr>
              <a:spLocks noChangeArrowheads="1"/>
            </p:cNvSpPr>
            <p:nvPr/>
          </p:nvSpPr>
          <p:spPr bwMode="auto">
            <a:xfrm>
              <a:off x="2572" y="3616"/>
              <a:ext cx="72" cy="59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34" name="Rectangle 120"/>
            <p:cNvSpPr>
              <a:spLocks noChangeArrowheads="1"/>
            </p:cNvSpPr>
            <p:nvPr/>
          </p:nvSpPr>
          <p:spPr bwMode="auto">
            <a:xfrm rot="1080000">
              <a:off x="2452" y="3753"/>
              <a:ext cx="132" cy="9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1D2B4B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35" name="Rectangle 121"/>
            <p:cNvSpPr>
              <a:spLocks noChangeArrowheads="1"/>
            </p:cNvSpPr>
            <p:nvPr/>
          </p:nvSpPr>
          <p:spPr bwMode="auto">
            <a:xfrm>
              <a:off x="2512" y="3767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36" name="Rectangle 122"/>
            <p:cNvSpPr>
              <a:spLocks noChangeArrowheads="1"/>
            </p:cNvSpPr>
            <p:nvPr/>
          </p:nvSpPr>
          <p:spPr bwMode="auto">
            <a:xfrm rot="1200000">
              <a:off x="2635" y="3451"/>
              <a:ext cx="32" cy="42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rect">
                <a:fillToRect l="100000" t="10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67680" name="Rectangle 123"/>
          <p:cNvSpPr>
            <a:spLocks noChangeArrowheads="1"/>
          </p:cNvSpPr>
          <p:nvPr/>
        </p:nvSpPr>
        <p:spPr bwMode="auto">
          <a:xfrm>
            <a:off x="1670050" y="3781425"/>
            <a:ext cx="2936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latin typeface="Times" charset="0"/>
              </a:rPr>
              <a:t>/</a:t>
            </a:r>
          </a:p>
        </p:txBody>
      </p:sp>
      <p:sp>
        <p:nvSpPr>
          <p:cNvPr id="67681" name="Line 124"/>
          <p:cNvSpPr>
            <a:spLocks noChangeShapeType="1"/>
          </p:cNvSpPr>
          <p:nvPr/>
        </p:nvSpPr>
        <p:spPr bwMode="auto">
          <a:xfrm>
            <a:off x="369888" y="6249988"/>
            <a:ext cx="1214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82" name="Line 125"/>
          <p:cNvSpPr>
            <a:spLocks noChangeShapeType="1"/>
          </p:cNvSpPr>
          <p:nvPr/>
        </p:nvSpPr>
        <p:spPr bwMode="auto">
          <a:xfrm>
            <a:off x="5751513" y="6229350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83" name="Line 126"/>
          <p:cNvSpPr>
            <a:spLocks noChangeShapeType="1"/>
          </p:cNvSpPr>
          <p:nvPr/>
        </p:nvSpPr>
        <p:spPr bwMode="auto">
          <a:xfrm>
            <a:off x="4108450" y="5942013"/>
            <a:ext cx="124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84" name="Rectangle 127"/>
          <p:cNvSpPr>
            <a:spLocks noChangeArrowheads="1"/>
          </p:cNvSpPr>
          <p:nvPr/>
        </p:nvSpPr>
        <p:spPr bwMode="auto">
          <a:xfrm>
            <a:off x="3686175" y="5657850"/>
            <a:ext cx="18526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>
                <a:latin typeface="Capitals" charset="0"/>
              </a:rPr>
              <a:t>2 </a:t>
            </a:r>
            <a:endParaRPr lang="en-US" sz="1600" b="1" u="sng">
              <a:latin typeface="Capitals" charset="0"/>
            </a:endParaRPr>
          </a:p>
          <a:p>
            <a:r>
              <a:rPr lang="en-US" sz="1600" b="1">
                <a:latin typeface="Capitals" charset="0"/>
              </a:rPr>
              <a:t>1</a:t>
            </a:r>
          </a:p>
        </p:txBody>
      </p:sp>
      <p:sp>
        <p:nvSpPr>
          <p:cNvPr id="67685" name="Rectangle 128"/>
          <p:cNvSpPr>
            <a:spLocks noChangeArrowheads="1"/>
          </p:cNvSpPr>
          <p:nvPr/>
        </p:nvSpPr>
        <p:spPr bwMode="auto">
          <a:xfrm>
            <a:off x="323850" y="6015038"/>
            <a:ext cx="425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my-MM" sz="2400">
              <a:latin typeface="Times" charset="0"/>
            </a:endParaRPr>
          </a:p>
        </p:txBody>
      </p:sp>
      <p:sp>
        <p:nvSpPr>
          <p:cNvPr id="67686" name="Line 129"/>
          <p:cNvSpPr>
            <a:spLocks noChangeShapeType="1"/>
          </p:cNvSpPr>
          <p:nvPr/>
        </p:nvSpPr>
        <p:spPr bwMode="auto">
          <a:xfrm>
            <a:off x="2930525" y="20208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87" name="Text Box 130"/>
          <p:cNvSpPr txBox="1">
            <a:spLocks noChangeArrowheads="1"/>
          </p:cNvSpPr>
          <p:nvPr/>
        </p:nvSpPr>
        <p:spPr bwMode="auto">
          <a:xfrm>
            <a:off x="6438900" y="6011863"/>
            <a:ext cx="7286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 b="1">
              <a:solidFill>
                <a:srgbClr val="5B5B5B"/>
              </a:solidFill>
              <a:latin typeface="Comic Sans MS" charset="0"/>
            </a:endParaRPr>
          </a:p>
        </p:txBody>
      </p:sp>
      <p:sp>
        <p:nvSpPr>
          <p:cNvPr id="67688" name="Line 131"/>
          <p:cNvSpPr>
            <a:spLocks noChangeShapeType="1"/>
          </p:cNvSpPr>
          <p:nvPr/>
        </p:nvSpPr>
        <p:spPr bwMode="auto">
          <a:xfrm>
            <a:off x="338138" y="453707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89" name="Line 132"/>
          <p:cNvSpPr>
            <a:spLocks noChangeShapeType="1"/>
          </p:cNvSpPr>
          <p:nvPr/>
        </p:nvSpPr>
        <p:spPr bwMode="auto">
          <a:xfrm>
            <a:off x="5661025" y="45100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90" name="Line 133"/>
          <p:cNvSpPr>
            <a:spLocks noChangeShapeType="1"/>
          </p:cNvSpPr>
          <p:nvPr/>
        </p:nvSpPr>
        <p:spPr bwMode="auto">
          <a:xfrm>
            <a:off x="4121150" y="6170613"/>
            <a:ext cx="124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91" name="Text Box 134"/>
          <p:cNvSpPr txBox="1">
            <a:spLocks noChangeArrowheads="1"/>
          </p:cNvSpPr>
          <p:nvPr/>
        </p:nvSpPr>
        <p:spPr bwMode="auto">
          <a:xfrm>
            <a:off x="2300288" y="1566863"/>
            <a:ext cx="2659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baseline="-25000">
                <a:latin typeface="WinInnwa" charset="0"/>
              </a:rPr>
              <a:t>1600</a:t>
            </a:r>
            <a:r>
              <a:rPr lang="en-US" sz="2400" b="1" baseline="-25000">
                <a:latin typeface="Capitals" charset="0"/>
              </a:rPr>
              <a:t> </a:t>
            </a:r>
            <a:r>
              <a:rPr lang="en-US" sz="3600" b="1" baseline="-25000">
                <a:latin typeface="WinInnwa" charset="0"/>
              </a:rPr>
              <a:t>ESpf</a:t>
            </a:r>
          </a:p>
        </p:txBody>
      </p:sp>
      <p:sp>
        <p:nvSpPr>
          <p:cNvPr id="67692" name="Text Box 135"/>
          <p:cNvSpPr txBox="1">
            <a:spLocks noChangeArrowheads="1"/>
          </p:cNvSpPr>
          <p:nvPr/>
        </p:nvSpPr>
        <p:spPr bwMode="auto">
          <a:xfrm>
            <a:off x="2620963" y="1970088"/>
            <a:ext cx="29384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baseline="-25000">
                <a:latin typeface="WinInnwa" charset="0"/>
              </a:rPr>
              <a:t>usrf;a&amp;;olaygif; 40a,muf</a:t>
            </a:r>
          </a:p>
        </p:txBody>
      </p:sp>
      <p:sp>
        <p:nvSpPr>
          <p:cNvPr id="67693" name="Text Box 136"/>
          <p:cNvSpPr txBox="1">
            <a:spLocks noChangeArrowheads="1"/>
          </p:cNvSpPr>
          <p:nvPr/>
        </p:nvSpPr>
        <p:spPr bwMode="auto">
          <a:xfrm>
            <a:off x="849313" y="3238500"/>
            <a:ext cx="11699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a[jAJ</a:t>
            </a:r>
          </a:p>
        </p:txBody>
      </p:sp>
      <p:sp>
        <p:nvSpPr>
          <p:cNvPr id="67694" name="Text Box 137"/>
          <p:cNvSpPr txBox="1">
            <a:spLocks noChangeArrowheads="1"/>
          </p:cNvSpPr>
          <p:nvPr/>
        </p:nvSpPr>
        <p:spPr bwMode="auto">
          <a:xfrm>
            <a:off x="819150" y="2763838"/>
            <a:ext cx="177006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 b="1" baseline="-25000">
                <a:latin typeface="Capitals" charset="0"/>
              </a:rPr>
              <a:t>“</a:t>
            </a:r>
            <a:r>
              <a:rPr lang="en-US" sz="3200" b="1" baseline="-25000">
                <a:latin typeface="WinInnwa" charset="0"/>
              </a:rPr>
              <a:t>39</a:t>
            </a:r>
            <a:r>
              <a:rPr lang="ja-JP" altLang="en-US" sz="2400" b="1" baseline="-25000">
                <a:latin typeface="Capitals" charset="0"/>
              </a:rPr>
              <a:t>”</a:t>
            </a:r>
            <a:r>
              <a:rPr lang="en-US" sz="2400" b="1" baseline="-25000">
                <a:latin typeface="Capitals" charset="0"/>
              </a:rPr>
              <a:t> </a:t>
            </a:r>
            <a:r>
              <a:rPr lang="en-US" sz="3200" b="1" baseline="-25000">
                <a:latin typeface="WinInnwa" charset="0"/>
              </a:rPr>
              <a:t>tkyf</a:t>
            </a:r>
          </a:p>
        </p:txBody>
      </p:sp>
      <p:sp>
        <p:nvSpPr>
          <p:cNvPr id="67695" name="Text Box 138"/>
          <p:cNvSpPr txBox="1">
            <a:spLocks noChangeArrowheads="1"/>
          </p:cNvSpPr>
          <p:nvPr/>
        </p:nvSpPr>
        <p:spPr bwMode="auto">
          <a:xfrm>
            <a:off x="5848350" y="3141663"/>
            <a:ext cx="13668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*&amp;d</a:t>
            </a:r>
          </a:p>
        </p:txBody>
      </p:sp>
      <p:sp>
        <p:nvSpPr>
          <p:cNvPr id="67696" name="Text Box 139"/>
          <p:cNvSpPr txBox="1">
            <a:spLocks noChangeArrowheads="1"/>
          </p:cNvSpPr>
          <p:nvPr/>
        </p:nvSpPr>
        <p:spPr bwMode="auto">
          <a:xfrm>
            <a:off x="5927725" y="3735388"/>
            <a:ext cx="16160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aus;Zl;awmf</a:t>
            </a:r>
          </a:p>
        </p:txBody>
      </p:sp>
      <p:sp>
        <p:nvSpPr>
          <p:cNvPr id="67697" name="Text Box 140"/>
          <p:cNvSpPr txBox="1">
            <a:spLocks noChangeArrowheads="1"/>
          </p:cNvSpPr>
          <p:nvPr/>
        </p:nvSpPr>
        <p:spPr bwMode="auto">
          <a:xfrm>
            <a:off x="5773738" y="4117975"/>
            <a:ext cx="17700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jyD;jynf.pHkrI</a:t>
            </a:r>
          </a:p>
        </p:txBody>
      </p:sp>
      <p:sp>
        <p:nvSpPr>
          <p:cNvPr id="67698" name="Text Box 141"/>
          <p:cNvSpPr txBox="1">
            <a:spLocks noChangeArrowheads="1"/>
          </p:cNvSpPr>
          <p:nvPr/>
        </p:nvSpPr>
        <p:spPr bwMode="auto">
          <a:xfrm>
            <a:off x="930275" y="3732213"/>
            <a:ext cx="7699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ynwf</a:t>
            </a:r>
          </a:p>
        </p:txBody>
      </p:sp>
      <p:sp>
        <p:nvSpPr>
          <p:cNvPr id="67699" name="Text Box 142"/>
          <p:cNvSpPr txBox="1">
            <a:spLocks noChangeArrowheads="1"/>
          </p:cNvSpPr>
          <p:nvPr/>
        </p:nvSpPr>
        <p:spPr bwMode="auto">
          <a:xfrm>
            <a:off x="455613" y="4160838"/>
            <a:ext cx="126206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*wdawmf</a:t>
            </a:r>
          </a:p>
        </p:txBody>
      </p:sp>
      <p:sp>
        <p:nvSpPr>
          <p:cNvPr id="67700" name="Text Box 143"/>
          <p:cNvSpPr txBox="1">
            <a:spLocks noChangeArrowheads="1"/>
          </p:cNvSpPr>
          <p:nvPr/>
        </p:nvSpPr>
        <p:spPr bwMode="auto">
          <a:xfrm>
            <a:off x="909638" y="5445125"/>
            <a:ext cx="1770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xm0&amp;vGefcJ.aom</a:t>
            </a:r>
          </a:p>
        </p:txBody>
      </p:sp>
      <p:sp>
        <p:nvSpPr>
          <p:cNvPr id="67701" name="Text Box 144"/>
          <p:cNvSpPr txBox="1">
            <a:spLocks noChangeArrowheads="1"/>
          </p:cNvSpPr>
          <p:nvPr/>
        </p:nvSpPr>
        <p:spPr bwMode="auto">
          <a:xfrm>
            <a:off x="190500" y="5926138"/>
            <a:ext cx="1770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ta0;BunfhrSefajymif;</a:t>
            </a:r>
            <a:endParaRPr lang="en-US" sz="1800" b="1" baseline="-25000">
              <a:latin typeface="Capitals" charset="0"/>
            </a:endParaRPr>
          </a:p>
          <a:p>
            <a:pPr>
              <a:spcBef>
                <a:spcPct val="50000"/>
              </a:spcBef>
            </a:pPr>
            <a:endParaRPr lang="en-US" sz="2000" b="1" baseline="-25000">
              <a:latin typeface="Capitals" charset="0"/>
            </a:endParaRPr>
          </a:p>
        </p:txBody>
      </p:sp>
      <p:sp>
        <p:nvSpPr>
          <p:cNvPr id="67702" name="Text Box 145"/>
          <p:cNvSpPr txBox="1">
            <a:spLocks noChangeArrowheads="1"/>
          </p:cNvSpPr>
          <p:nvPr/>
        </p:nvSpPr>
        <p:spPr bwMode="auto">
          <a:xfrm>
            <a:off x="2155825" y="6056313"/>
            <a:ext cx="17700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WinInnwa" charset="0"/>
              </a:rPr>
              <a:t>tao;BunfhrSefajymif;</a:t>
            </a:r>
          </a:p>
        </p:txBody>
      </p:sp>
      <p:sp>
        <p:nvSpPr>
          <p:cNvPr id="67703" name="Text Box 146"/>
          <p:cNvSpPr txBox="1">
            <a:spLocks noChangeArrowheads="1"/>
          </p:cNvSpPr>
          <p:nvPr/>
        </p:nvSpPr>
        <p:spPr bwMode="auto">
          <a:xfrm>
            <a:off x="3989388" y="5692775"/>
            <a:ext cx="1770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ta0;BunfhrSefajymif;</a:t>
            </a:r>
          </a:p>
        </p:txBody>
      </p:sp>
      <p:sp>
        <p:nvSpPr>
          <p:cNvPr id="67704" name="Text Box 147"/>
          <p:cNvSpPr txBox="1">
            <a:spLocks noChangeArrowheads="1"/>
          </p:cNvSpPr>
          <p:nvPr/>
        </p:nvSpPr>
        <p:spPr bwMode="auto">
          <a:xfrm>
            <a:off x="3941763" y="5938838"/>
            <a:ext cx="177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WinInnwa" charset="0"/>
              </a:rPr>
              <a:t>tao;BunfhrSefajymif;</a:t>
            </a:r>
          </a:p>
        </p:txBody>
      </p:sp>
      <p:sp>
        <p:nvSpPr>
          <p:cNvPr id="67705" name="Text Box 148"/>
          <p:cNvSpPr txBox="1">
            <a:spLocks noChangeArrowheads="1"/>
          </p:cNvSpPr>
          <p:nvPr/>
        </p:nvSpPr>
        <p:spPr bwMode="auto">
          <a:xfrm>
            <a:off x="6007100" y="5543550"/>
            <a:ext cx="171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xm0&amp;tem*wfBunf. </a:t>
            </a:r>
          </a:p>
        </p:txBody>
      </p:sp>
      <p:sp>
        <p:nvSpPr>
          <p:cNvPr id="67706" name="Text Box 149"/>
          <p:cNvSpPr txBox="1">
            <a:spLocks noChangeArrowheads="1"/>
          </p:cNvSpPr>
          <p:nvPr/>
        </p:nvSpPr>
        <p:spPr bwMode="auto">
          <a:xfrm>
            <a:off x="5611813" y="5857875"/>
            <a:ext cx="17700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ta0;BunfhrSefajymif;</a:t>
            </a:r>
          </a:p>
          <a:p>
            <a:pPr>
              <a:spcBef>
                <a:spcPct val="50000"/>
              </a:spcBef>
            </a:pPr>
            <a:endParaRPr lang="en-US" sz="1800" b="1" baseline="-25000">
              <a:latin typeface="Capitals" charset="0"/>
            </a:endParaRPr>
          </a:p>
        </p:txBody>
      </p:sp>
      <p:sp>
        <p:nvSpPr>
          <p:cNvPr id="67707" name="Text Box 150"/>
          <p:cNvSpPr txBox="1">
            <a:spLocks noChangeArrowheads="1"/>
          </p:cNvSpPr>
          <p:nvPr/>
        </p:nvSpPr>
        <p:spPr bwMode="auto">
          <a:xfrm>
            <a:off x="822325" y="2120900"/>
            <a:ext cx="19986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"r®a[mif;usrf;</a:t>
            </a:r>
          </a:p>
        </p:txBody>
      </p:sp>
      <p:sp>
        <p:nvSpPr>
          <p:cNvPr id="67708" name="Text Box 151"/>
          <p:cNvSpPr txBox="1">
            <a:spLocks noChangeArrowheads="1"/>
          </p:cNvSpPr>
          <p:nvPr/>
        </p:nvSpPr>
        <p:spPr bwMode="auto">
          <a:xfrm>
            <a:off x="5545138" y="2127250"/>
            <a:ext cx="19986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"r®]opfusrf;</a:t>
            </a:r>
          </a:p>
        </p:txBody>
      </p:sp>
      <p:sp>
        <p:nvSpPr>
          <p:cNvPr id="67709" name="Text Box 152"/>
          <p:cNvSpPr txBox="1">
            <a:spLocks noChangeArrowheads="1"/>
          </p:cNvSpPr>
          <p:nvPr/>
        </p:nvSpPr>
        <p:spPr bwMode="auto">
          <a:xfrm>
            <a:off x="5584825" y="2686050"/>
            <a:ext cx="17700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 b="1" baseline="-25000">
                <a:latin typeface="Capitals" charset="0"/>
              </a:rPr>
              <a:t>“</a:t>
            </a:r>
            <a:r>
              <a:rPr lang="en-US" sz="3200" b="1" baseline="-25000">
                <a:latin typeface="WinInnwa" charset="0"/>
              </a:rPr>
              <a:t>27</a:t>
            </a:r>
            <a:r>
              <a:rPr lang="ja-JP" altLang="en-US" sz="2400" b="1" baseline="-25000">
                <a:latin typeface="Capitals" charset="0"/>
              </a:rPr>
              <a:t>”</a:t>
            </a:r>
            <a:r>
              <a:rPr lang="en-US" sz="2400" b="1" baseline="-25000">
                <a:latin typeface="Capitals" charset="0"/>
              </a:rPr>
              <a:t> </a:t>
            </a:r>
            <a:r>
              <a:rPr lang="en-US" sz="3200" b="1" baseline="-25000">
                <a:latin typeface="WinInnwa" charset="0"/>
              </a:rPr>
              <a:t>tkyf</a:t>
            </a:r>
          </a:p>
        </p:txBody>
      </p:sp>
      <p:sp>
        <p:nvSpPr>
          <p:cNvPr id="67710" name="Text Box 153"/>
          <p:cNvSpPr txBox="1">
            <a:spLocks noChangeArrowheads="1"/>
          </p:cNvSpPr>
          <p:nvPr/>
        </p:nvSpPr>
        <p:spPr bwMode="auto">
          <a:xfrm rot="91668">
            <a:off x="1998663" y="4919663"/>
            <a:ext cx="7699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baseline="-25000">
                <a:latin typeface="WinInnwa" charset="0"/>
              </a:rPr>
              <a:t>ynwf</a:t>
            </a:r>
          </a:p>
        </p:txBody>
      </p:sp>
      <p:sp>
        <p:nvSpPr>
          <p:cNvPr id="67711" name="Text Box 154"/>
          <p:cNvSpPr txBox="1">
            <a:spLocks noChangeArrowheads="1"/>
          </p:cNvSpPr>
          <p:nvPr/>
        </p:nvSpPr>
        <p:spPr bwMode="auto">
          <a:xfrm rot="4577662">
            <a:off x="2874963" y="4152900"/>
            <a:ext cx="147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baseline="-25000">
                <a:latin typeface="WinInnwa" charset="0"/>
              </a:rPr>
              <a:t>ya&amp;mzufrsm;</a:t>
            </a:r>
          </a:p>
        </p:txBody>
      </p:sp>
      <p:sp>
        <p:nvSpPr>
          <p:cNvPr id="67712" name="Text Box 155"/>
          <p:cNvSpPr txBox="1">
            <a:spLocks noChangeArrowheads="1"/>
          </p:cNvSpPr>
          <p:nvPr/>
        </p:nvSpPr>
        <p:spPr bwMode="auto">
          <a:xfrm>
            <a:off x="4440238" y="5087938"/>
            <a:ext cx="1473200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Asm'dwfusrf;</a:t>
            </a:r>
          </a:p>
        </p:txBody>
      </p:sp>
      <p:sp>
        <p:nvSpPr>
          <p:cNvPr id="67713" name="Text Box 156"/>
          <p:cNvSpPr txBox="1">
            <a:spLocks noChangeArrowheads="1"/>
          </p:cNvSpPr>
          <p:nvPr/>
        </p:nvSpPr>
        <p:spPr bwMode="auto">
          <a:xfrm rot="-3033647">
            <a:off x="3644900" y="3989388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c&amp;pf0ifusrf;rsm;</a:t>
            </a:r>
          </a:p>
        </p:txBody>
      </p:sp>
      <p:sp>
        <p:nvSpPr>
          <p:cNvPr id="67714" name="Text Box 157"/>
          <p:cNvSpPr txBox="1">
            <a:spLocks noChangeArrowheads="1"/>
          </p:cNvSpPr>
          <p:nvPr/>
        </p:nvSpPr>
        <p:spPr bwMode="auto">
          <a:xfrm rot="-762753">
            <a:off x="4400550" y="4656138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a&amp;;ay;pmrsm;</a:t>
            </a:r>
            <a:r>
              <a:rPr lang="en-US" sz="2000" b="1" baseline="-25000">
                <a:latin typeface="Capitals" charset="0"/>
              </a:rPr>
              <a:t> </a:t>
            </a:r>
          </a:p>
        </p:txBody>
      </p:sp>
      <p:sp>
        <p:nvSpPr>
          <p:cNvPr id="67715" name="Text Box 158"/>
          <p:cNvSpPr txBox="1">
            <a:spLocks noChangeArrowheads="1"/>
          </p:cNvSpPr>
          <p:nvPr/>
        </p:nvSpPr>
        <p:spPr bwMode="auto">
          <a:xfrm>
            <a:off x="2719388" y="5240338"/>
            <a:ext cx="14732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baseline="-25000">
                <a:latin typeface="Capitals" charset="0"/>
              </a:rPr>
              <a:t>HISTORIES</a:t>
            </a:r>
          </a:p>
        </p:txBody>
      </p:sp>
      <p:sp>
        <p:nvSpPr>
          <p:cNvPr id="67716" name="Text Box 159"/>
          <p:cNvSpPr txBox="1">
            <a:spLocks noChangeArrowheads="1"/>
          </p:cNvSpPr>
          <p:nvPr/>
        </p:nvSpPr>
        <p:spPr bwMode="auto">
          <a:xfrm rot="-2034800">
            <a:off x="4062413" y="4205288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wrefawmf0w¦K</a:t>
            </a:r>
          </a:p>
        </p:txBody>
      </p:sp>
      <p:sp>
        <p:nvSpPr>
          <p:cNvPr id="67717" name="Text Box 160"/>
          <p:cNvSpPr txBox="1">
            <a:spLocks noChangeArrowheads="1"/>
          </p:cNvSpPr>
          <p:nvPr/>
        </p:nvSpPr>
        <p:spPr bwMode="auto">
          <a:xfrm rot="2900383">
            <a:off x="2333625" y="4398963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uAsmta&amp;;tom;</a:t>
            </a:r>
          </a:p>
        </p:txBody>
      </p:sp>
      <p:sp>
        <p:nvSpPr>
          <p:cNvPr id="67718" name="Text Box 161"/>
          <p:cNvSpPr txBox="1">
            <a:spLocks noChangeArrowheads="1"/>
          </p:cNvSpPr>
          <p:nvPr/>
        </p:nvSpPr>
        <p:spPr bwMode="auto">
          <a:xfrm rot="1226197">
            <a:off x="1982788" y="4583113"/>
            <a:ext cx="14732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baseline="-25000">
                <a:latin typeface="WinInnwa" charset="0"/>
              </a:rPr>
              <a:t>orkdif;</a:t>
            </a:r>
          </a:p>
          <a:p>
            <a:pPr>
              <a:spcBef>
                <a:spcPct val="50000"/>
              </a:spcBef>
            </a:pPr>
            <a:endParaRPr lang="en-US" sz="2800" b="1" baseline="-25000">
              <a:latin typeface="WinInnwa" charset="0"/>
            </a:endParaRPr>
          </a:p>
        </p:txBody>
      </p:sp>
      <p:grpSp>
        <p:nvGrpSpPr>
          <p:cNvPr id="67719" name="Group 162"/>
          <p:cNvGrpSpPr>
            <a:grpSpLocks/>
          </p:cNvGrpSpPr>
          <p:nvPr/>
        </p:nvGrpSpPr>
        <p:grpSpPr bwMode="auto">
          <a:xfrm>
            <a:off x="1776413" y="3441700"/>
            <a:ext cx="4265612" cy="1966913"/>
            <a:chOff x="1119" y="2169"/>
            <a:chExt cx="2687" cy="1238"/>
          </a:xfrm>
        </p:grpSpPr>
        <p:sp>
          <p:nvSpPr>
            <p:cNvPr id="67722" name="Rectangle 163"/>
            <p:cNvSpPr>
              <a:spLocks noChangeArrowheads="1"/>
            </p:cNvSpPr>
            <p:nvPr/>
          </p:nvSpPr>
          <p:spPr bwMode="auto">
            <a:xfrm>
              <a:off x="1119" y="3083"/>
              <a:ext cx="39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Times" charset="0"/>
                </a:rPr>
                <a:t>1</a:t>
              </a:r>
            </a:p>
          </p:txBody>
        </p:sp>
        <p:sp>
          <p:nvSpPr>
            <p:cNvPr id="67723" name="Rectangle 164"/>
            <p:cNvSpPr>
              <a:spLocks noChangeArrowheads="1"/>
            </p:cNvSpPr>
            <p:nvPr/>
          </p:nvSpPr>
          <p:spPr bwMode="auto">
            <a:xfrm>
              <a:off x="1250" y="2697"/>
              <a:ext cx="39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2</a:t>
              </a:r>
            </a:p>
          </p:txBody>
        </p:sp>
        <p:sp>
          <p:nvSpPr>
            <p:cNvPr id="67724" name="Rectangle 165"/>
            <p:cNvSpPr>
              <a:spLocks noChangeArrowheads="1"/>
            </p:cNvSpPr>
            <p:nvPr/>
          </p:nvSpPr>
          <p:spPr bwMode="auto">
            <a:xfrm>
              <a:off x="1604" y="2369"/>
              <a:ext cx="3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3</a:t>
              </a:r>
            </a:p>
          </p:txBody>
        </p:sp>
        <p:sp>
          <p:nvSpPr>
            <p:cNvPr id="67725" name="Rectangle 166"/>
            <p:cNvSpPr>
              <a:spLocks noChangeArrowheads="1"/>
            </p:cNvSpPr>
            <p:nvPr/>
          </p:nvSpPr>
          <p:spPr bwMode="auto">
            <a:xfrm>
              <a:off x="2213" y="2169"/>
              <a:ext cx="3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4</a:t>
              </a:r>
            </a:p>
          </p:txBody>
        </p:sp>
        <p:sp>
          <p:nvSpPr>
            <p:cNvPr id="67726" name="Rectangle 167"/>
            <p:cNvSpPr>
              <a:spLocks noChangeArrowheads="1"/>
            </p:cNvSpPr>
            <p:nvPr/>
          </p:nvSpPr>
          <p:spPr bwMode="auto">
            <a:xfrm>
              <a:off x="2796" y="2356"/>
              <a:ext cx="3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Times" charset="0"/>
                </a:rPr>
                <a:t>5</a:t>
              </a:r>
            </a:p>
          </p:txBody>
        </p:sp>
        <p:sp>
          <p:nvSpPr>
            <p:cNvPr id="67727" name="Rectangle 168"/>
            <p:cNvSpPr>
              <a:spLocks noChangeArrowheads="1"/>
            </p:cNvSpPr>
            <p:nvPr/>
          </p:nvSpPr>
          <p:spPr bwMode="auto">
            <a:xfrm>
              <a:off x="3070" y="2558"/>
              <a:ext cx="39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Times" charset="0"/>
                </a:rPr>
                <a:t>6</a:t>
              </a:r>
            </a:p>
          </p:txBody>
        </p:sp>
        <p:sp>
          <p:nvSpPr>
            <p:cNvPr id="67728" name="Rectangle 169"/>
            <p:cNvSpPr>
              <a:spLocks noChangeArrowheads="1"/>
            </p:cNvSpPr>
            <p:nvPr/>
          </p:nvSpPr>
          <p:spPr bwMode="auto">
            <a:xfrm>
              <a:off x="3302" y="2868"/>
              <a:ext cx="39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Times" charset="0"/>
                </a:rPr>
                <a:t>7</a:t>
              </a:r>
            </a:p>
          </p:txBody>
        </p:sp>
        <p:sp>
          <p:nvSpPr>
            <p:cNvPr id="67729" name="Rectangle 170"/>
            <p:cNvSpPr>
              <a:spLocks noChangeArrowheads="1"/>
            </p:cNvSpPr>
            <p:nvPr/>
          </p:nvSpPr>
          <p:spPr bwMode="auto">
            <a:xfrm>
              <a:off x="3411" y="3236"/>
              <a:ext cx="39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" charset="0"/>
                </a:rPr>
                <a:t>8</a:t>
              </a:r>
            </a:p>
          </p:txBody>
        </p:sp>
      </p:grpSp>
      <p:sp>
        <p:nvSpPr>
          <p:cNvPr id="67720" name="Rectangle 171"/>
          <p:cNvSpPr>
            <a:spLocks noChangeArrowheads="1"/>
          </p:cNvSpPr>
          <p:nvPr/>
        </p:nvSpPr>
        <p:spPr bwMode="auto">
          <a:xfrm rot="-1421558">
            <a:off x="5640388" y="4845050"/>
            <a:ext cx="615950" cy="354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721" name="Text Box 172"/>
          <p:cNvSpPr txBox="1">
            <a:spLocks noChangeArrowheads="1"/>
          </p:cNvSpPr>
          <p:nvPr/>
        </p:nvSpPr>
        <p:spPr bwMode="auto">
          <a:xfrm>
            <a:off x="2562225" y="2633663"/>
            <a:ext cx="1836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1800" b="1">
                <a:latin typeface="WinInnwa" charset="0"/>
              </a:rPr>
              <a:t>bk&amp;m;ocif\bkef;awmf</a:t>
            </a:r>
            <a:endParaRPr lang="my-MM" sz="18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2460625" y="1503363"/>
            <a:ext cx="5556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600">
                <a:solidFill>
                  <a:srgbClr val="B3B3B3"/>
                </a:solidFill>
                <a:latin typeface="Capitals" charset="0"/>
              </a:rPr>
              <a:t>7</a:t>
            </a:r>
            <a:endParaRPr lang="en-US" sz="10600">
              <a:solidFill>
                <a:srgbClr val="F3F3F3"/>
              </a:solidFill>
              <a:latin typeface="Capitals" charset="0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2238375" y="1017588"/>
            <a:ext cx="3697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þae&amp;mwGiftpjyKonf/</a:t>
            </a:r>
            <a:endParaRPr lang="en-US" sz="2400" b="1">
              <a:latin typeface="Comic Sans MS" charset="0"/>
            </a:endParaRPr>
          </a:p>
        </p:txBody>
      </p:sp>
      <p:grpSp>
        <p:nvGrpSpPr>
          <p:cNvPr id="29700" name="Group 5"/>
          <p:cNvGrpSpPr>
            <a:grpSpLocks/>
          </p:cNvGrpSpPr>
          <p:nvPr/>
        </p:nvGrpSpPr>
        <p:grpSpPr bwMode="auto">
          <a:xfrm>
            <a:off x="947738" y="1568450"/>
            <a:ext cx="6008687" cy="1468438"/>
            <a:chOff x="576" y="1296"/>
            <a:chExt cx="3168" cy="960"/>
          </a:xfrm>
        </p:grpSpPr>
        <p:sp>
          <p:nvSpPr>
            <p:cNvPr id="29803" name="Rectangle 6"/>
            <p:cNvSpPr>
              <a:spLocks noChangeArrowheads="1"/>
            </p:cNvSpPr>
            <p:nvPr/>
          </p:nvSpPr>
          <p:spPr bwMode="auto">
            <a:xfrm>
              <a:off x="576" y="1296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804" name="Rectangle 7"/>
            <p:cNvSpPr>
              <a:spLocks noChangeArrowheads="1"/>
            </p:cNvSpPr>
            <p:nvPr/>
          </p:nvSpPr>
          <p:spPr bwMode="auto">
            <a:xfrm>
              <a:off x="1392" y="1296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my-MM" sz="2400" b="1">
                <a:latin typeface="Times" charset="0"/>
              </a:endParaRPr>
            </a:p>
          </p:txBody>
        </p:sp>
        <p:sp>
          <p:nvSpPr>
            <p:cNvPr id="29805" name="Rectangle 8"/>
            <p:cNvSpPr>
              <a:spLocks noChangeArrowheads="1"/>
            </p:cNvSpPr>
            <p:nvPr/>
          </p:nvSpPr>
          <p:spPr bwMode="auto">
            <a:xfrm>
              <a:off x="2208" y="1296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806" name="Rectangle 9"/>
            <p:cNvSpPr>
              <a:spLocks noChangeArrowheads="1"/>
            </p:cNvSpPr>
            <p:nvPr/>
          </p:nvSpPr>
          <p:spPr bwMode="auto">
            <a:xfrm>
              <a:off x="3024" y="1296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807" name="Line 10"/>
            <p:cNvSpPr>
              <a:spLocks noChangeShapeType="1"/>
            </p:cNvSpPr>
            <p:nvPr/>
          </p:nvSpPr>
          <p:spPr bwMode="auto">
            <a:xfrm>
              <a:off x="1584" y="1776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474663" y="7916863"/>
            <a:ext cx="6635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/>
            <a:r>
              <a:rPr lang="en-US" sz="3600" b="1">
                <a:latin typeface="WinInnwa" charset="0"/>
              </a:rPr>
              <a:t>oif\pdwful;rSwfpk</a:t>
            </a:r>
            <a:endParaRPr lang="en-US" sz="3600">
              <a:latin typeface="WinInnwa" charset="0"/>
            </a:endParaRPr>
          </a:p>
        </p:txBody>
      </p:sp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6064250" y="63404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Helvetica" charset="0"/>
              </a:rPr>
              <a:t> </a:t>
            </a:r>
            <a:endParaRPr lang="en-US" sz="2400">
              <a:latin typeface="Times" charset="0"/>
            </a:endParaRPr>
          </a:p>
        </p:txBody>
      </p:sp>
      <p:grpSp>
        <p:nvGrpSpPr>
          <p:cNvPr id="29703" name="Group 13"/>
          <p:cNvGrpSpPr>
            <a:grpSpLocks/>
          </p:cNvGrpSpPr>
          <p:nvPr/>
        </p:nvGrpSpPr>
        <p:grpSpPr bwMode="auto">
          <a:xfrm>
            <a:off x="1177925" y="5746750"/>
            <a:ext cx="1912938" cy="1666875"/>
            <a:chOff x="2516" y="2688"/>
            <a:chExt cx="1090" cy="895"/>
          </a:xfrm>
        </p:grpSpPr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2586" y="2688"/>
              <a:ext cx="946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45791" dir="3378596" algn="ctr" rotWithShape="0">
                <a:srgbClr val="808080"/>
              </a:outerShdw>
            </a:effec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60000"/>
                </a:lnSpc>
              </a:pPr>
              <a:endParaRPr lang="en-US" sz="2800" b="1">
                <a:latin typeface="WinInnwa" charset="0"/>
              </a:endParaRPr>
            </a:p>
            <a:p>
              <a:pPr algn="ctr">
                <a:lnSpc>
                  <a:spcPct val="60000"/>
                </a:lnSpc>
              </a:pPr>
              <a:r>
                <a:rPr lang="en-US" sz="2400" b="1">
                  <a:latin typeface="WinInnwa" charset="0"/>
                </a:rPr>
                <a:t>vltzGJUtpnf;3rsdK;</a:t>
              </a:r>
              <a:endParaRPr lang="en-US" sz="2400">
                <a:latin typeface="WinInnwa" charset="0"/>
              </a:endParaRPr>
            </a:p>
          </p:txBody>
        </p:sp>
        <p:grpSp>
          <p:nvGrpSpPr>
            <p:cNvPr id="29799" name="Group 15"/>
            <p:cNvGrpSpPr>
              <a:grpSpLocks/>
            </p:cNvGrpSpPr>
            <p:nvPr/>
          </p:nvGrpSpPr>
          <p:grpSpPr bwMode="auto">
            <a:xfrm>
              <a:off x="2516" y="3204"/>
              <a:ext cx="1090" cy="379"/>
              <a:chOff x="1246" y="3148"/>
              <a:chExt cx="1090" cy="379"/>
            </a:xfrm>
          </p:grpSpPr>
          <p:sp>
            <p:nvSpPr>
              <p:cNvPr id="40976" name="Line 16"/>
              <p:cNvSpPr>
                <a:spLocks noChangeShapeType="1"/>
              </p:cNvSpPr>
              <p:nvPr/>
            </p:nvSpPr>
            <p:spPr bwMode="auto">
              <a:xfrm>
                <a:off x="1248" y="3148"/>
                <a:ext cx="10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WinInnwa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0977" name="Line 17"/>
              <p:cNvSpPr>
                <a:spLocks noChangeShapeType="1"/>
              </p:cNvSpPr>
              <p:nvPr/>
            </p:nvSpPr>
            <p:spPr bwMode="auto">
              <a:xfrm>
                <a:off x="1246" y="3332"/>
                <a:ext cx="10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WinInnwa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0978" name="Line 18"/>
              <p:cNvSpPr>
                <a:spLocks noChangeShapeType="1"/>
              </p:cNvSpPr>
              <p:nvPr/>
            </p:nvSpPr>
            <p:spPr bwMode="auto">
              <a:xfrm>
                <a:off x="1252" y="3527"/>
                <a:ext cx="10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WinInnwa" pitchFamily="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704" name="Freeform 20"/>
          <p:cNvSpPr>
            <a:spLocks/>
          </p:cNvSpPr>
          <p:nvPr/>
        </p:nvSpPr>
        <p:spPr bwMode="auto">
          <a:xfrm>
            <a:off x="611188" y="3138488"/>
            <a:ext cx="1074737" cy="581025"/>
          </a:xfrm>
          <a:custGeom>
            <a:avLst/>
            <a:gdLst>
              <a:gd name="T0" fmla="*/ 173481354 w 503"/>
              <a:gd name="T1" fmla="*/ 0 h 355"/>
              <a:gd name="T2" fmla="*/ 136959526 w 503"/>
              <a:gd name="T3" fmla="*/ 2679262 h 355"/>
              <a:gd name="T4" fmla="*/ 105001591 w 503"/>
              <a:gd name="T5" fmla="*/ 8036149 h 355"/>
              <a:gd name="T6" fmla="*/ 77609686 w 503"/>
              <a:gd name="T7" fmla="*/ 18751559 h 355"/>
              <a:gd name="T8" fmla="*/ 50217781 w 503"/>
              <a:gd name="T9" fmla="*/ 29466969 h 355"/>
              <a:gd name="T10" fmla="*/ 31957935 w 503"/>
              <a:gd name="T11" fmla="*/ 45539266 h 355"/>
              <a:gd name="T12" fmla="*/ 13695953 w 503"/>
              <a:gd name="T13" fmla="*/ 61611564 h 355"/>
              <a:gd name="T14" fmla="*/ 4566030 w 503"/>
              <a:gd name="T15" fmla="*/ 80363123 h 355"/>
              <a:gd name="T16" fmla="*/ 0 w 503"/>
              <a:gd name="T17" fmla="*/ 101792307 h 355"/>
              <a:gd name="T18" fmla="*/ 0 w 503"/>
              <a:gd name="T19" fmla="*/ 849165582 h 355"/>
              <a:gd name="T20" fmla="*/ 4566030 w 503"/>
              <a:gd name="T21" fmla="*/ 870594766 h 355"/>
              <a:gd name="T22" fmla="*/ 13695953 w 503"/>
              <a:gd name="T23" fmla="*/ 889346325 h 355"/>
              <a:gd name="T24" fmla="*/ 31957935 w 503"/>
              <a:gd name="T25" fmla="*/ 905418623 h 355"/>
              <a:gd name="T26" fmla="*/ 50217781 w 503"/>
              <a:gd name="T27" fmla="*/ 921490920 h 355"/>
              <a:gd name="T28" fmla="*/ 77609686 w 503"/>
              <a:gd name="T29" fmla="*/ 934885592 h 355"/>
              <a:gd name="T30" fmla="*/ 105001591 w 503"/>
              <a:gd name="T31" fmla="*/ 942921740 h 355"/>
              <a:gd name="T32" fmla="*/ 136959526 w 503"/>
              <a:gd name="T33" fmla="*/ 948278627 h 355"/>
              <a:gd name="T34" fmla="*/ 173481354 w 503"/>
              <a:gd name="T35" fmla="*/ 950957889 h 355"/>
              <a:gd name="T36" fmla="*/ 2122859837 w 503"/>
              <a:gd name="T37" fmla="*/ 950957889 h 355"/>
              <a:gd name="T38" fmla="*/ 2147483647 w 503"/>
              <a:gd name="T39" fmla="*/ 948278627 h 355"/>
              <a:gd name="T40" fmla="*/ 2147483647 w 503"/>
              <a:gd name="T41" fmla="*/ 942921740 h 355"/>
              <a:gd name="T42" fmla="*/ 2147483647 w 503"/>
              <a:gd name="T43" fmla="*/ 934885592 h 355"/>
              <a:gd name="T44" fmla="*/ 2147483647 w 503"/>
              <a:gd name="T45" fmla="*/ 921490920 h 355"/>
              <a:gd name="T46" fmla="*/ 2147483647 w 503"/>
              <a:gd name="T47" fmla="*/ 905418623 h 355"/>
              <a:gd name="T48" fmla="*/ 2147483647 w 503"/>
              <a:gd name="T49" fmla="*/ 889346325 h 355"/>
              <a:gd name="T50" fmla="*/ 2147483647 w 503"/>
              <a:gd name="T51" fmla="*/ 870594766 h 355"/>
              <a:gd name="T52" fmla="*/ 2147483647 w 503"/>
              <a:gd name="T53" fmla="*/ 849165582 h 355"/>
              <a:gd name="T54" fmla="*/ 2147483647 w 503"/>
              <a:gd name="T55" fmla="*/ 101792307 h 355"/>
              <a:gd name="T56" fmla="*/ 2147483647 w 503"/>
              <a:gd name="T57" fmla="*/ 80363123 h 355"/>
              <a:gd name="T58" fmla="*/ 2147483647 w 503"/>
              <a:gd name="T59" fmla="*/ 61611564 h 355"/>
              <a:gd name="T60" fmla="*/ 2147483647 w 503"/>
              <a:gd name="T61" fmla="*/ 45539266 h 355"/>
              <a:gd name="T62" fmla="*/ 2147483647 w 503"/>
              <a:gd name="T63" fmla="*/ 29466969 h 355"/>
              <a:gd name="T64" fmla="*/ 2147483647 w 503"/>
              <a:gd name="T65" fmla="*/ 18751559 h 355"/>
              <a:gd name="T66" fmla="*/ 2147483647 w 503"/>
              <a:gd name="T67" fmla="*/ 8036149 h 355"/>
              <a:gd name="T68" fmla="*/ 2147483647 w 503"/>
              <a:gd name="T69" fmla="*/ 2679262 h 355"/>
              <a:gd name="T70" fmla="*/ 2122859837 w 503"/>
              <a:gd name="T71" fmla="*/ 0 h 355"/>
              <a:gd name="T72" fmla="*/ 173481354 w 503"/>
              <a:gd name="T73" fmla="*/ 0 h 3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03"/>
              <a:gd name="T112" fmla="*/ 0 h 355"/>
              <a:gd name="T113" fmla="*/ 503 w 503"/>
              <a:gd name="T114" fmla="*/ 355 h 3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03" h="355">
                <a:moveTo>
                  <a:pt x="38" y="0"/>
                </a:moveTo>
                <a:lnTo>
                  <a:pt x="30" y="1"/>
                </a:lnTo>
                <a:lnTo>
                  <a:pt x="23" y="3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8"/>
                </a:lnTo>
                <a:lnTo>
                  <a:pt x="0" y="317"/>
                </a:lnTo>
                <a:lnTo>
                  <a:pt x="1" y="325"/>
                </a:lnTo>
                <a:lnTo>
                  <a:pt x="3" y="332"/>
                </a:lnTo>
                <a:lnTo>
                  <a:pt x="7" y="338"/>
                </a:lnTo>
                <a:lnTo>
                  <a:pt x="11" y="344"/>
                </a:lnTo>
                <a:lnTo>
                  <a:pt x="17" y="349"/>
                </a:lnTo>
                <a:lnTo>
                  <a:pt x="23" y="352"/>
                </a:lnTo>
                <a:lnTo>
                  <a:pt x="30" y="354"/>
                </a:lnTo>
                <a:lnTo>
                  <a:pt x="38" y="355"/>
                </a:lnTo>
                <a:lnTo>
                  <a:pt x="465" y="355"/>
                </a:lnTo>
                <a:lnTo>
                  <a:pt x="473" y="354"/>
                </a:lnTo>
                <a:lnTo>
                  <a:pt x="480" y="352"/>
                </a:lnTo>
                <a:lnTo>
                  <a:pt x="486" y="349"/>
                </a:lnTo>
                <a:lnTo>
                  <a:pt x="492" y="344"/>
                </a:lnTo>
                <a:lnTo>
                  <a:pt x="497" y="338"/>
                </a:lnTo>
                <a:lnTo>
                  <a:pt x="500" y="332"/>
                </a:lnTo>
                <a:lnTo>
                  <a:pt x="502" y="325"/>
                </a:lnTo>
                <a:lnTo>
                  <a:pt x="503" y="317"/>
                </a:lnTo>
                <a:lnTo>
                  <a:pt x="503" y="38"/>
                </a:lnTo>
                <a:lnTo>
                  <a:pt x="502" y="30"/>
                </a:lnTo>
                <a:lnTo>
                  <a:pt x="500" y="23"/>
                </a:lnTo>
                <a:lnTo>
                  <a:pt x="497" y="17"/>
                </a:lnTo>
                <a:lnTo>
                  <a:pt x="492" y="11"/>
                </a:lnTo>
                <a:lnTo>
                  <a:pt x="486" y="7"/>
                </a:lnTo>
                <a:lnTo>
                  <a:pt x="480" y="3"/>
                </a:lnTo>
                <a:lnTo>
                  <a:pt x="473" y="1"/>
                </a:lnTo>
                <a:lnTo>
                  <a:pt x="46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9705" name="Rectangle 21"/>
          <p:cNvSpPr>
            <a:spLocks noChangeArrowheads="1"/>
          </p:cNvSpPr>
          <p:nvPr/>
        </p:nvSpPr>
        <p:spPr bwMode="auto">
          <a:xfrm>
            <a:off x="608013" y="3394075"/>
            <a:ext cx="1514475" cy="4810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grpSp>
        <p:nvGrpSpPr>
          <p:cNvPr id="29706" name="Group 25" descr="Large confetti"/>
          <p:cNvGrpSpPr>
            <a:grpSpLocks/>
          </p:cNvGrpSpPr>
          <p:nvPr/>
        </p:nvGrpSpPr>
        <p:grpSpPr bwMode="auto">
          <a:xfrm>
            <a:off x="3111500" y="6337300"/>
            <a:ext cx="1516063" cy="736600"/>
            <a:chOff x="375" y="3720"/>
            <a:chExt cx="868" cy="450"/>
          </a:xfrm>
        </p:grpSpPr>
        <p:sp>
          <p:nvSpPr>
            <p:cNvPr id="29793" name="Freeform 26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94" name="Rectangle 27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95" name="Rectangle 28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96" name="Rectangle 29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97" name="Line 30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7" name="Group 31" descr="Large confetti"/>
          <p:cNvGrpSpPr>
            <a:grpSpLocks/>
          </p:cNvGrpSpPr>
          <p:nvPr/>
        </p:nvGrpSpPr>
        <p:grpSpPr bwMode="auto">
          <a:xfrm>
            <a:off x="4313238" y="6656388"/>
            <a:ext cx="1516062" cy="736600"/>
            <a:chOff x="375" y="3720"/>
            <a:chExt cx="868" cy="450"/>
          </a:xfrm>
        </p:grpSpPr>
        <p:sp>
          <p:nvSpPr>
            <p:cNvPr id="29788" name="Freeform 32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89" name="Rectangle 33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90" name="Rectangle 34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91" name="Rectangle 35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92" name="Line 36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8" name="Group 37" descr="Large confetti"/>
          <p:cNvGrpSpPr>
            <a:grpSpLocks/>
          </p:cNvGrpSpPr>
          <p:nvPr/>
        </p:nvGrpSpPr>
        <p:grpSpPr bwMode="auto">
          <a:xfrm>
            <a:off x="5535613" y="6977063"/>
            <a:ext cx="1516062" cy="736600"/>
            <a:chOff x="375" y="3720"/>
            <a:chExt cx="868" cy="450"/>
          </a:xfrm>
        </p:grpSpPr>
        <p:sp>
          <p:nvSpPr>
            <p:cNvPr id="29783" name="Freeform 38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84" name="Rectangle 39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85" name="Rectangle 40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86" name="Rectangle 41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87" name="Line 42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9" name="Freeform 44"/>
          <p:cNvSpPr>
            <a:spLocks/>
          </p:cNvSpPr>
          <p:nvPr/>
        </p:nvSpPr>
        <p:spPr bwMode="auto">
          <a:xfrm>
            <a:off x="3860800" y="3143250"/>
            <a:ext cx="1076325" cy="581025"/>
          </a:xfrm>
          <a:custGeom>
            <a:avLst/>
            <a:gdLst>
              <a:gd name="T0" fmla="*/ 173994463 w 503"/>
              <a:gd name="T1" fmla="*/ 0 h 355"/>
              <a:gd name="T2" fmla="*/ 137363036 w 503"/>
              <a:gd name="T3" fmla="*/ 2679262 h 355"/>
              <a:gd name="T4" fmla="*/ 105312945 w 503"/>
              <a:gd name="T5" fmla="*/ 8036149 h 355"/>
              <a:gd name="T6" fmla="*/ 77839910 w 503"/>
              <a:gd name="T7" fmla="*/ 18751559 h 355"/>
              <a:gd name="T8" fmla="*/ 50366874 w 503"/>
              <a:gd name="T9" fmla="*/ 29466969 h 355"/>
              <a:gd name="T10" fmla="*/ 32052231 w 503"/>
              <a:gd name="T11" fmla="*/ 45539266 h 355"/>
              <a:gd name="T12" fmla="*/ 13735448 w 503"/>
              <a:gd name="T13" fmla="*/ 61611564 h 355"/>
              <a:gd name="T14" fmla="*/ 4579196 w 503"/>
              <a:gd name="T15" fmla="*/ 80363123 h 355"/>
              <a:gd name="T16" fmla="*/ 0 w 503"/>
              <a:gd name="T17" fmla="*/ 101792307 h 355"/>
              <a:gd name="T18" fmla="*/ 0 w 503"/>
              <a:gd name="T19" fmla="*/ 849165582 h 355"/>
              <a:gd name="T20" fmla="*/ 4579196 w 503"/>
              <a:gd name="T21" fmla="*/ 870594766 h 355"/>
              <a:gd name="T22" fmla="*/ 13735448 w 503"/>
              <a:gd name="T23" fmla="*/ 889346325 h 355"/>
              <a:gd name="T24" fmla="*/ 32052231 w 503"/>
              <a:gd name="T25" fmla="*/ 905418623 h 355"/>
              <a:gd name="T26" fmla="*/ 50366874 w 503"/>
              <a:gd name="T27" fmla="*/ 921490920 h 355"/>
              <a:gd name="T28" fmla="*/ 77839910 w 503"/>
              <a:gd name="T29" fmla="*/ 934885592 h 355"/>
              <a:gd name="T30" fmla="*/ 105312945 w 503"/>
              <a:gd name="T31" fmla="*/ 942921740 h 355"/>
              <a:gd name="T32" fmla="*/ 137363036 w 503"/>
              <a:gd name="T33" fmla="*/ 948278627 h 355"/>
              <a:gd name="T34" fmla="*/ 173994463 w 503"/>
              <a:gd name="T35" fmla="*/ 950957889 h 355"/>
              <a:gd name="T36" fmla="*/ 2129137755 w 503"/>
              <a:gd name="T37" fmla="*/ 950957889 h 355"/>
              <a:gd name="T38" fmla="*/ 2147483647 w 503"/>
              <a:gd name="T39" fmla="*/ 948278627 h 355"/>
              <a:gd name="T40" fmla="*/ 2147483647 w 503"/>
              <a:gd name="T41" fmla="*/ 942921740 h 355"/>
              <a:gd name="T42" fmla="*/ 2147483647 w 503"/>
              <a:gd name="T43" fmla="*/ 934885592 h 355"/>
              <a:gd name="T44" fmla="*/ 2147483647 w 503"/>
              <a:gd name="T45" fmla="*/ 921490920 h 355"/>
              <a:gd name="T46" fmla="*/ 2147483647 w 503"/>
              <a:gd name="T47" fmla="*/ 905418623 h 355"/>
              <a:gd name="T48" fmla="*/ 2147483647 w 503"/>
              <a:gd name="T49" fmla="*/ 889346325 h 355"/>
              <a:gd name="T50" fmla="*/ 2147483647 w 503"/>
              <a:gd name="T51" fmla="*/ 870594766 h 355"/>
              <a:gd name="T52" fmla="*/ 2147483647 w 503"/>
              <a:gd name="T53" fmla="*/ 849165582 h 355"/>
              <a:gd name="T54" fmla="*/ 2147483647 w 503"/>
              <a:gd name="T55" fmla="*/ 101792307 h 355"/>
              <a:gd name="T56" fmla="*/ 2147483647 w 503"/>
              <a:gd name="T57" fmla="*/ 80363123 h 355"/>
              <a:gd name="T58" fmla="*/ 2147483647 w 503"/>
              <a:gd name="T59" fmla="*/ 61611564 h 355"/>
              <a:gd name="T60" fmla="*/ 2147483647 w 503"/>
              <a:gd name="T61" fmla="*/ 45539266 h 355"/>
              <a:gd name="T62" fmla="*/ 2147483647 w 503"/>
              <a:gd name="T63" fmla="*/ 29466969 h 355"/>
              <a:gd name="T64" fmla="*/ 2147483647 w 503"/>
              <a:gd name="T65" fmla="*/ 18751559 h 355"/>
              <a:gd name="T66" fmla="*/ 2147483647 w 503"/>
              <a:gd name="T67" fmla="*/ 8036149 h 355"/>
              <a:gd name="T68" fmla="*/ 2147483647 w 503"/>
              <a:gd name="T69" fmla="*/ 2679262 h 355"/>
              <a:gd name="T70" fmla="*/ 2129137755 w 503"/>
              <a:gd name="T71" fmla="*/ 0 h 355"/>
              <a:gd name="T72" fmla="*/ 173994463 w 503"/>
              <a:gd name="T73" fmla="*/ 0 h 3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03"/>
              <a:gd name="T112" fmla="*/ 0 h 355"/>
              <a:gd name="T113" fmla="*/ 503 w 503"/>
              <a:gd name="T114" fmla="*/ 355 h 3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03" h="355">
                <a:moveTo>
                  <a:pt x="38" y="0"/>
                </a:moveTo>
                <a:lnTo>
                  <a:pt x="30" y="1"/>
                </a:lnTo>
                <a:lnTo>
                  <a:pt x="23" y="3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8"/>
                </a:lnTo>
                <a:lnTo>
                  <a:pt x="0" y="317"/>
                </a:lnTo>
                <a:lnTo>
                  <a:pt x="1" y="325"/>
                </a:lnTo>
                <a:lnTo>
                  <a:pt x="3" y="332"/>
                </a:lnTo>
                <a:lnTo>
                  <a:pt x="7" y="338"/>
                </a:lnTo>
                <a:lnTo>
                  <a:pt x="11" y="344"/>
                </a:lnTo>
                <a:lnTo>
                  <a:pt x="17" y="349"/>
                </a:lnTo>
                <a:lnTo>
                  <a:pt x="23" y="352"/>
                </a:lnTo>
                <a:lnTo>
                  <a:pt x="30" y="354"/>
                </a:lnTo>
                <a:lnTo>
                  <a:pt x="38" y="355"/>
                </a:lnTo>
                <a:lnTo>
                  <a:pt x="465" y="355"/>
                </a:lnTo>
                <a:lnTo>
                  <a:pt x="473" y="354"/>
                </a:lnTo>
                <a:lnTo>
                  <a:pt x="480" y="352"/>
                </a:lnTo>
                <a:lnTo>
                  <a:pt x="486" y="349"/>
                </a:lnTo>
                <a:lnTo>
                  <a:pt x="492" y="344"/>
                </a:lnTo>
                <a:lnTo>
                  <a:pt x="497" y="338"/>
                </a:lnTo>
                <a:lnTo>
                  <a:pt x="500" y="332"/>
                </a:lnTo>
                <a:lnTo>
                  <a:pt x="502" y="325"/>
                </a:lnTo>
                <a:lnTo>
                  <a:pt x="503" y="317"/>
                </a:lnTo>
                <a:lnTo>
                  <a:pt x="503" y="38"/>
                </a:lnTo>
                <a:lnTo>
                  <a:pt x="502" y="30"/>
                </a:lnTo>
                <a:lnTo>
                  <a:pt x="500" y="23"/>
                </a:lnTo>
                <a:lnTo>
                  <a:pt x="497" y="17"/>
                </a:lnTo>
                <a:lnTo>
                  <a:pt x="492" y="11"/>
                </a:lnTo>
                <a:lnTo>
                  <a:pt x="486" y="7"/>
                </a:lnTo>
                <a:lnTo>
                  <a:pt x="480" y="3"/>
                </a:lnTo>
                <a:lnTo>
                  <a:pt x="473" y="1"/>
                </a:lnTo>
                <a:lnTo>
                  <a:pt x="46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9710" name="Rectangle 45"/>
          <p:cNvSpPr>
            <a:spLocks noChangeArrowheads="1"/>
          </p:cNvSpPr>
          <p:nvPr/>
        </p:nvSpPr>
        <p:spPr bwMode="auto">
          <a:xfrm>
            <a:off x="3857625" y="3398838"/>
            <a:ext cx="1516063" cy="481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9711" name="Text Box 49"/>
          <p:cNvSpPr txBox="1">
            <a:spLocks noChangeArrowheads="1"/>
          </p:cNvSpPr>
          <p:nvPr/>
        </p:nvSpPr>
        <p:spPr bwMode="auto">
          <a:xfrm>
            <a:off x="974725" y="1487488"/>
            <a:ext cx="55403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600">
                <a:solidFill>
                  <a:srgbClr val="E8E8E8"/>
                </a:solidFill>
                <a:latin typeface="Capitals" charset="0"/>
              </a:rPr>
              <a:t>C</a:t>
            </a:r>
          </a:p>
        </p:txBody>
      </p:sp>
      <p:sp>
        <p:nvSpPr>
          <p:cNvPr id="29712" name="Text Box 50"/>
          <p:cNvSpPr txBox="1">
            <a:spLocks noChangeArrowheads="1"/>
          </p:cNvSpPr>
          <p:nvPr/>
        </p:nvSpPr>
        <p:spPr bwMode="auto">
          <a:xfrm>
            <a:off x="3910013" y="1516063"/>
            <a:ext cx="5556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600">
                <a:solidFill>
                  <a:srgbClr val="E8E8E8"/>
                </a:solidFill>
                <a:latin typeface="Capitals" charset="0"/>
              </a:rPr>
              <a:t>S</a:t>
            </a:r>
          </a:p>
        </p:txBody>
      </p:sp>
      <p:sp>
        <p:nvSpPr>
          <p:cNvPr id="29713" name="Text Box 51"/>
          <p:cNvSpPr txBox="1">
            <a:spLocks noChangeArrowheads="1"/>
          </p:cNvSpPr>
          <p:nvPr/>
        </p:nvSpPr>
        <p:spPr bwMode="auto">
          <a:xfrm>
            <a:off x="5437188" y="1420813"/>
            <a:ext cx="5556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600">
                <a:solidFill>
                  <a:srgbClr val="E8E8E8"/>
                </a:solidFill>
                <a:latin typeface="Capitals" charset="0"/>
              </a:rPr>
              <a:t>J</a:t>
            </a:r>
          </a:p>
        </p:txBody>
      </p:sp>
      <p:grpSp>
        <p:nvGrpSpPr>
          <p:cNvPr id="29714" name="Group 52"/>
          <p:cNvGrpSpPr>
            <a:grpSpLocks/>
          </p:cNvGrpSpPr>
          <p:nvPr/>
        </p:nvGrpSpPr>
        <p:grpSpPr bwMode="auto">
          <a:xfrm>
            <a:off x="501650" y="3927475"/>
            <a:ext cx="1908175" cy="1549400"/>
            <a:chOff x="812" y="2733"/>
            <a:chExt cx="1093" cy="946"/>
          </a:xfrm>
        </p:grpSpPr>
        <p:sp>
          <p:nvSpPr>
            <p:cNvPr id="41013" name="Rectangle 53"/>
            <p:cNvSpPr>
              <a:spLocks noChangeArrowheads="1"/>
            </p:cNvSpPr>
            <p:nvPr/>
          </p:nvSpPr>
          <p:spPr bwMode="auto">
            <a:xfrm>
              <a:off x="1004" y="2733"/>
              <a:ext cx="778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45791" dir="3378596" algn="ctr" rotWithShape="0">
                <a:srgbClr val="808080"/>
              </a:outerShdw>
            </a:effec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50000"/>
                </a:lnSpc>
              </a:pPr>
              <a:endParaRPr lang="en-US" sz="2800" b="1">
                <a:latin typeface="WinInnwa" charset="0"/>
              </a:endParaRPr>
            </a:p>
            <a:p>
              <a:pPr algn="ctr">
                <a:lnSpc>
                  <a:spcPct val="50000"/>
                </a:lnSpc>
              </a:pPr>
              <a:r>
                <a:rPr lang="en-US" sz="2800" b="1">
                  <a:latin typeface="WinInnwa" charset="0"/>
                </a:rPr>
                <a:t>vl 4OD;</a:t>
              </a:r>
              <a:endParaRPr lang="en-US" sz="2800">
                <a:latin typeface="WinInnwa" charset="0"/>
              </a:endParaRPr>
            </a:p>
          </p:txBody>
        </p:sp>
        <p:grpSp>
          <p:nvGrpSpPr>
            <p:cNvPr id="29778" name="Group 54"/>
            <p:cNvGrpSpPr>
              <a:grpSpLocks/>
            </p:cNvGrpSpPr>
            <p:nvPr/>
          </p:nvGrpSpPr>
          <p:grpSpPr bwMode="auto">
            <a:xfrm>
              <a:off x="812" y="3149"/>
              <a:ext cx="1093" cy="530"/>
              <a:chOff x="1241" y="2249"/>
              <a:chExt cx="1093" cy="530"/>
            </a:xfrm>
          </p:grpSpPr>
          <p:sp>
            <p:nvSpPr>
              <p:cNvPr id="41015" name="Line 55"/>
              <p:cNvSpPr>
                <a:spLocks noChangeShapeType="1"/>
              </p:cNvSpPr>
              <p:nvPr/>
            </p:nvSpPr>
            <p:spPr bwMode="auto">
              <a:xfrm>
                <a:off x="1241" y="2249"/>
                <a:ext cx="10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WinInnwa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1016" name="Line 56"/>
              <p:cNvSpPr>
                <a:spLocks noChangeShapeType="1"/>
              </p:cNvSpPr>
              <p:nvPr/>
            </p:nvSpPr>
            <p:spPr bwMode="auto">
              <a:xfrm>
                <a:off x="1246" y="2422"/>
                <a:ext cx="10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WinInnwa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1017" name="Line 57"/>
              <p:cNvSpPr>
                <a:spLocks noChangeShapeType="1"/>
              </p:cNvSpPr>
              <p:nvPr/>
            </p:nvSpPr>
            <p:spPr bwMode="auto">
              <a:xfrm>
                <a:off x="1244" y="2595"/>
                <a:ext cx="10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WinInnwa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1018" name="Line 58"/>
              <p:cNvSpPr>
                <a:spLocks noChangeShapeType="1"/>
              </p:cNvSpPr>
              <p:nvPr/>
            </p:nvSpPr>
            <p:spPr bwMode="auto">
              <a:xfrm>
                <a:off x="1250" y="2779"/>
                <a:ext cx="10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WinInnwa" pitchFamily="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715" name="Line 59"/>
          <p:cNvSpPr>
            <a:spLocks noChangeShapeType="1"/>
          </p:cNvSpPr>
          <p:nvPr/>
        </p:nvSpPr>
        <p:spPr bwMode="auto">
          <a:xfrm flipH="1">
            <a:off x="2112963" y="3016250"/>
            <a:ext cx="681037" cy="1436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60"/>
          <p:cNvSpPr>
            <a:spLocks noChangeShapeType="1"/>
          </p:cNvSpPr>
          <p:nvPr/>
        </p:nvSpPr>
        <p:spPr bwMode="auto">
          <a:xfrm flipH="1">
            <a:off x="2432050" y="2995613"/>
            <a:ext cx="741363" cy="305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17" name="Group 61" descr="Dark vertical"/>
          <p:cNvGrpSpPr>
            <a:grpSpLocks/>
          </p:cNvGrpSpPr>
          <p:nvPr/>
        </p:nvGrpSpPr>
        <p:grpSpPr bwMode="auto">
          <a:xfrm>
            <a:off x="2370138" y="4191000"/>
            <a:ext cx="1514475" cy="738188"/>
            <a:chOff x="375" y="3720"/>
            <a:chExt cx="868" cy="450"/>
          </a:xfrm>
        </p:grpSpPr>
        <p:sp>
          <p:nvSpPr>
            <p:cNvPr id="29772" name="Freeform 62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73" name="Rectangle 63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74" name="Rectangle 64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75" name="Rectangle 65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76" name="Line 66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8" name="Group 67" descr="Dark vertical"/>
          <p:cNvGrpSpPr>
            <a:grpSpLocks/>
          </p:cNvGrpSpPr>
          <p:nvPr/>
        </p:nvGrpSpPr>
        <p:grpSpPr bwMode="auto">
          <a:xfrm>
            <a:off x="3475038" y="4510088"/>
            <a:ext cx="1516062" cy="736600"/>
            <a:chOff x="375" y="3720"/>
            <a:chExt cx="868" cy="450"/>
          </a:xfrm>
        </p:grpSpPr>
        <p:sp>
          <p:nvSpPr>
            <p:cNvPr id="29767" name="Freeform 68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68" name="Rectangle 69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69" name="Rectangle 70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70" name="Rectangle 71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71" name="Line 72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9" name="Group 73" descr="Dark vertical"/>
          <p:cNvGrpSpPr>
            <a:grpSpLocks/>
          </p:cNvGrpSpPr>
          <p:nvPr/>
        </p:nvGrpSpPr>
        <p:grpSpPr bwMode="auto">
          <a:xfrm>
            <a:off x="4562475" y="4830763"/>
            <a:ext cx="1516063" cy="736600"/>
            <a:chOff x="375" y="3720"/>
            <a:chExt cx="868" cy="450"/>
          </a:xfrm>
        </p:grpSpPr>
        <p:sp>
          <p:nvSpPr>
            <p:cNvPr id="29762" name="Freeform 74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63" name="Rectangle 75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64" name="Rectangle 76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65" name="Rectangle 77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66" name="Line 78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20" name="Group 79" descr="Dark vertical"/>
          <p:cNvGrpSpPr>
            <a:grpSpLocks/>
          </p:cNvGrpSpPr>
          <p:nvPr/>
        </p:nvGrpSpPr>
        <p:grpSpPr bwMode="auto">
          <a:xfrm>
            <a:off x="5554663" y="5148263"/>
            <a:ext cx="1516062" cy="738187"/>
            <a:chOff x="375" y="3720"/>
            <a:chExt cx="868" cy="450"/>
          </a:xfrm>
        </p:grpSpPr>
        <p:sp>
          <p:nvSpPr>
            <p:cNvPr id="29757" name="Freeform 80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58" name="Rectangle 81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59" name="Rectangle 82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60" name="Rectangle 83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61" name="Line 84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21" name="Text Box 85"/>
          <p:cNvSpPr txBox="1">
            <a:spLocks noChangeArrowheads="1"/>
          </p:cNvSpPr>
          <p:nvPr/>
        </p:nvSpPr>
        <p:spPr bwMode="auto">
          <a:xfrm>
            <a:off x="611188" y="4260850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" charset="0"/>
              </a:rPr>
              <a:t>A</a:t>
            </a:r>
          </a:p>
        </p:txBody>
      </p:sp>
      <p:sp>
        <p:nvSpPr>
          <p:cNvPr id="29722" name="Text Box 86"/>
          <p:cNvSpPr txBox="1">
            <a:spLocks noChangeArrowheads="1"/>
          </p:cNvSpPr>
          <p:nvPr/>
        </p:nvSpPr>
        <p:spPr bwMode="auto">
          <a:xfrm>
            <a:off x="600075" y="4562475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" charset="0"/>
              </a:rPr>
              <a:t>J</a:t>
            </a:r>
          </a:p>
        </p:txBody>
      </p:sp>
      <p:sp>
        <p:nvSpPr>
          <p:cNvPr id="29723" name="Text Box 87"/>
          <p:cNvSpPr txBox="1">
            <a:spLocks noChangeArrowheads="1"/>
          </p:cNvSpPr>
          <p:nvPr/>
        </p:nvSpPr>
        <p:spPr bwMode="auto">
          <a:xfrm>
            <a:off x="561975" y="4854575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" charset="0"/>
              </a:rPr>
              <a:t>M</a:t>
            </a:r>
          </a:p>
        </p:txBody>
      </p:sp>
      <p:sp>
        <p:nvSpPr>
          <p:cNvPr id="29724" name="Text Box 88"/>
          <p:cNvSpPr txBox="1">
            <a:spLocks noChangeArrowheads="1"/>
          </p:cNvSpPr>
          <p:nvPr/>
        </p:nvSpPr>
        <p:spPr bwMode="auto">
          <a:xfrm>
            <a:off x="595313" y="5164138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" charset="0"/>
              </a:rPr>
              <a:t>J</a:t>
            </a:r>
          </a:p>
        </p:txBody>
      </p:sp>
      <p:sp>
        <p:nvSpPr>
          <p:cNvPr id="29725" name="Text Box 89"/>
          <p:cNvSpPr txBox="1">
            <a:spLocks noChangeArrowheads="1"/>
          </p:cNvSpPr>
          <p:nvPr/>
        </p:nvSpPr>
        <p:spPr bwMode="auto">
          <a:xfrm>
            <a:off x="1184275" y="6370638"/>
            <a:ext cx="344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" charset="0"/>
              </a:rPr>
              <a:t>A</a:t>
            </a:r>
          </a:p>
        </p:txBody>
      </p:sp>
      <p:sp>
        <p:nvSpPr>
          <p:cNvPr id="29726" name="Text Box 90"/>
          <p:cNvSpPr txBox="1">
            <a:spLocks noChangeArrowheads="1"/>
          </p:cNvSpPr>
          <p:nvPr/>
        </p:nvSpPr>
        <p:spPr bwMode="auto">
          <a:xfrm>
            <a:off x="1187450" y="6727825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" charset="0"/>
              </a:rPr>
              <a:t>R</a:t>
            </a:r>
          </a:p>
        </p:txBody>
      </p:sp>
      <p:sp>
        <p:nvSpPr>
          <p:cNvPr id="29727" name="Text Box 91"/>
          <p:cNvSpPr txBox="1">
            <a:spLocks noChangeArrowheads="1"/>
          </p:cNvSpPr>
          <p:nvPr/>
        </p:nvSpPr>
        <p:spPr bwMode="auto">
          <a:xfrm>
            <a:off x="1173163" y="7075488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" charset="0"/>
              </a:rPr>
              <a:t>C</a:t>
            </a:r>
          </a:p>
        </p:txBody>
      </p:sp>
      <p:sp>
        <p:nvSpPr>
          <p:cNvPr id="29728" name="Freeform 93"/>
          <p:cNvSpPr>
            <a:spLocks/>
          </p:cNvSpPr>
          <p:nvPr/>
        </p:nvSpPr>
        <p:spPr bwMode="auto">
          <a:xfrm>
            <a:off x="5526088" y="3144838"/>
            <a:ext cx="1076325" cy="581025"/>
          </a:xfrm>
          <a:custGeom>
            <a:avLst/>
            <a:gdLst>
              <a:gd name="T0" fmla="*/ 173994463 w 503"/>
              <a:gd name="T1" fmla="*/ 0 h 355"/>
              <a:gd name="T2" fmla="*/ 137363036 w 503"/>
              <a:gd name="T3" fmla="*/ 2679262 h 355"/>
              <a:gd name="T4" fmla="*/ 105312945 w 503"/>
              <a:gd name="T5" fmla="*/ 8036149 h 355"/>
              <a:gd name="T6" fmla="*/ 77839910 w 503"/>
              <a:gd name="T7" fmla="*/ 18751559 h 355"/>
              <a:gd name="T8" fmla="*/ 50366874 w 503"/>
              <a:gd name="T9" fmla="*/ 29466969 h 355"/>
              <a:gd name="T10" fmla="*/ 32052231 w 503"/>
              <a:gd name="T11" fmla="*/ 45539266 h 355"/>
              <a:gd name="T12" fmla="*/ 13735448 w 503"/>
              <a:gd name="T13" fmla="*/ 61611564 h 355"/>
              <a:gd name="T14" fmla="*/ 4579196 w 503"/>
              <a:gd name="T15" fmla="*/ 80363123 h 355"/>
              <a:gd name="T16" fmla="*/ 0 w 503"/>
              <a:gd name="T17" fmla="*/ 101792307 h 355"/>
              <a:gd name="T18" fmla="*/ 0 w 503"/>
              <a:gd name="T19" fmla="*/ 849165582 h 355"/>
              <a:gd name="T20" fmla="*/ 4579196 w 503"/>
              <a:gd name="T21" fmla="*/ 870594766 h 355"/>
              <a:gd name="T22" fmla="*/ 13735448 w 503"/>
              <a:gd name="T23" fmla="*/ 889346325 h 355"/>
              <a:gd name="T24" fmla="*/ 32052231 w 503"/>
              <a:gd name="T25" fmla="*/ 905418623 h 355"/>
              <a:gd name="T26" fmla="*/ 50366874 w 503"/>
              <a:gd name="T27" fmla="*/ 921490920 h 355"/>
              <a:gd name="T28" fmla="*/ 77839910 w 503"/>
              <a:gd name="T29" fmla="*/ 934885592 h 355"/>
              <a:gd name="T30" fmla="*/ 105312945 w 503"/>
              <a:gd name="T31" fmla="*/ 942921740 h 355"/>
              <a:gd name="T32" fmla="*/ 137363036 w 503"/>
              <a:gd name="T33" fmla="*/ 948278627 h 355"/>
              <a:gd name="T34" fmla="*/ 173994463 w 503"/>
              <a:gd name="T35" fmla="*/ 950957889 h 355"/>
              <a:gd name="T36" fmla="*/ 2129137755 w 503"/>
              <a:gd name="T37" fmla="*/ 950957889 h 355"/>
              <a:gd name="T38" fmla="*/ 2147483647 w 503"/>
              <a:gd name="T39" fmla="*/ 948278627 h 355"/>
              <a:gd name="T40" fmla="*/ 2147483647 w 503"/>
              <a:gd name="T41" fmla="*/ 942921740 h 355"/>
              <a:gd name="T42" fmla="*/ 2147483647 w 503"/>
              <a:gd name="T43" fmla="*/ 934885592 h 355"/>
              <a:gd name="T44" fmla="*/ 2147483647 w 503"/>
              <a:gd name="T45" fmla="*/ 921490920 h 355"/>
              <a:gd name="T46" fmla="*/ 2147483647 w 503"/>
              <a:gd name="T47" fmla="*/ 905418623 h 355"/>
              <a:gd name="T48" fmla="*/ 2147483647 w 503"/>
              <a:gd name="T49" fmla="*/ 889346325 h 355"/>
              <a:gd name="T50" fmla="*/ 2147483647 w 503"/>
              <a:gd name="T51" fmla="*/ 870594766 h 355"/>
              <a:gd name="T52" fmla="*/ 2147483647 w 503"/>
              <a:gd name="T53" fmla="*/ 849165582 h 355"/>
              <a:gd name="T54" fmla="*/ 2147483647 w 503"/>
              <a:gd name="T55" fmla="*/ 101792307 h 355"/>
              <a:gd name="T56" fmla="*/ 2147483647 w 503"/>
              <a:gd name="T57" fmla="*/ 80363123 h 355"/>
              <a:gd name="T58" fmla="*/ 2147483647 w 503"/>
              <a:gd name="T59" fmla="*/ 61611564 h 355"/>
              <a:gd name="T60" fmla="*/ 2147483647 w 503"/>
              <a:gd name="T61" fmla="*/ 45539266 h 355"/>
              <a:gd name="T62" fmla="*/ 2147483647 w 503"/>
              <a:gd name="T63" fmla="*/ 29466969 h 355"/>
              <a:gd name="T64" fmla="*/ 2147483647 w 503"/>
              <a:gd name="T65" fmla="*/ 18751559 h 355"/>
              <a:gd name="T66" fmla="*/ 2147483647 w 503"/>
              <a:gd name="T67" fmla="*/ 8036149 h 355"/>
              <a:gd name="T68" fmla="*/ 2147483647 w 503"/>
              <a:gd name="T69" fmla="*/ 2679262 h 355"/>
              <a:gd name="T70" fmla="*/ 2129137755 w 503"/>
              <a:gd name="T71" fmla="*/ 0 h 355"/>
              <a:gd name="T72" fmla="*/ 173994463 w 503"/>
              <a:gd name="T73" fmla="*/ 0 h 3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03"/>
              <a:gd name="T112" fmla="*/ 0 h 355"/>
              <a:gd name="T113" fmla="*/ 503 w 503"/>
              <a:gd name="T114" fmla="*/ 355 h 3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03" h="355">
                <a:moveTo>
                  <a:pt x="38" y="0"/>
                </a:moveTo>
                <a:lnTo>
                  <a:pt x="30" y="1"/>
                </a:lnTo>
                <a:lnTo>
                  <a:pt x="23" y="3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8"/>
                </a:lnTo>
                <a:lnTo>
                  <a:pt x="0" y="317"/>
                </a:lnTo>
                <a:lnTo>
                  <a:pt x="1" y="325"/>
                </a:lnTo>
                <a:lnTo>
                  <a:pt x="3" y="332"/>
                </a:lnTo>
                <a:lnTo>
                  <a:pt x="7" y="338"/>
                </a:lnTo>
                <a:lnTo>
                  <a:pt x="11" y="344"/>
                </a:lnTo>
                <a:lnTo>
                  <a:pt x="17" y="349"/>
                </a:lnTo>
                <a:lnTo>
                  <a:pt x="23" y="352"/>
                </a:lnTo>
                <a:lnTo>
                  <a:pt x="30" y="354"/>
                </a:lnTo>
                <a:lnTo>
                  <a:pt x="38" y="355"/>
                </a:lnTo>
                <a:lnTo>
                  <a:pt x="465" y="355"/>
                </a:lnTo>
                <a:lnTo>
                  <a:pt x="473" y="354"/>
                </a:lnTo>
                <a:lnTo>
                  <a:pt x="480" y="352"/>
                </a:lnTo>
                <a:lnTo>
                  <a:pt x="486" y="349"/>
                </a:lnTo>
                <a:lnTo>
                  <a:pt x="492" y="344"/>
                </a:lnTo>
                <a:lnTo>
                  <a:pt x="497" y="338"/>
                </a:lnTo>
                <a:lnTo>
                  <a:pt x="500" y="332"/>
                </a:lnTo>
                <a:lnTo>
                  <a:pt x="502" y="325"/>
                </a:lnTo>
                <a:lnTo>
                  <a:pt x="503" y="317"/>
                </a:lnTo>
                <a:lnTo>
                  <a:pt x="503" y="38"/>
                </a:lnTo>
                <a:lnTo>
                  <a:pt x="502" y="30"/>
                </a:lnTo>
                <a:lnTo>
                  <a:pt x="500" y="23"/>
                </a:lnTo>
                <a:lnTo>
                  <a:pt x="497" y="17"/>
                </a:lnTo>
                <a:lnTo>
                  <a:pt x="492" y="11"/>
                </a:lnTo>
                <a:lnTo>
                  <a:pt x="486" y="7"/>
                </a:lnTo>
                <a:lnTo>
                  <a:pt x="480" y="3"/>
                </a:lnTo>
                <a:lnTo>
                  <a:pt x="473" y="1"/>
                </a:lnTo>
                <a:lnTo>
                  <a:pt x="46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9729" name="Rectangle 94"/>
          <p:cNvSpPr>
            <a:spLocks noChangeArrowheads="1"/>
          </p:cNvSpPr>
          <p:nvPr/>
        </p:nvSpPr>
        <p:spPr bwMode="auto">
          <a:xfrm>
            <a:off x="5524500" y="3436938"/>
            <a:ext cx="1516063" cy="481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9730" name="Rectangle 97"/>
          <p:cNvSpPr>
            <a:spLocks noChangeArrowheads="1"/>
          </p:cNvSpPr>
          <p:nvPr/>
        </p:nvSpPr>
        <p:spPr bwMode="auto">
          <a:xfrm>
            <a:off x="5686425" y="3022600"/>
            <a:ext cx="67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WinInnwa" charset="0"/>
              </a:rPr>
              <a:t>a,&amp;I</a:t>
            </a:r>
          </a:p>
        </p:txBody>
      </p:sp>
      <p:sp>
        <p:nvSpPr>
          <p:cNvPr id="29731" name="Text Box 98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01</a:t>
            </a:r>
          </a:p>
        </p:txBody>
      </p:sp>
      <p:sp>
        <p:nvSpPr>
          <p:cNvPr id="29732" name="Line 99"/>
          <p:cNvSpPr>
            <a:spLocks noChangeShapeType="1"/>
          </p:cNvSpPr>
          <p:nvPr/>
        </p:nvSpPr>
        <p:spPr bwMode="auto">
          <a:xfrm>
            <a:off x="628650" y="3390900"/>
            <a:ext cx="10414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Line 100"/>
          <p:cNvSpPr>
            <a:spLocks noChangeShapeType="1"/>
          </p:cNvSpPr>
          <p:nvPr/>
        </p:nvSpPr>
        <p:spPr bwMode="auto">
          <a:xfrm>
            <a:off x="3879850" y="3403600"/>
            <a:ext cx="10414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Line 101"/>
          <p:cNvSpPr>
            <a:spLocks noChangeShapeType="1"/>
          </p:cNvSpPr>
          <p:nvPr/>
        </p:nvSpPr>
        <p:spPr bwMode="auto">
          <a:xfrm>
            <a:off x="5543550" y="3448050"/>
            <a:ext cx="10477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Line 102"/>
          <p:cNvSpPr>
            <a:spLocks noChangeShapeType="1"/>
          </p:cNvSpPr>
          <p:nvPr/>
        </p:nvSpPr>
        <p:spPr bwMode="auto">
          <a:xfrm>
            <a:off x="711200" y="3403600"/>
            <a:ext cx="895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Line 103"/>
          <p:cNvSpPr>
            <a:spLocks noChangeShapeType="1"/>
          </p:cNvSpPr>
          <p:nvPr/>
        </p:nvSpPr>
        <p:spPr bwMode="auto">
          <a:xfrm>
            <a:off x="3949700" y="3403600"/>
            <a:ext cx="895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Text Box 105"/>
          <p:cNvSpPr txBox="1">
            <a:spLocks noChangeArrowheads="1"/>
          </p:cNvSpPr>
          <p:nvPr/>
        </p:nvSpPr>
        <p:spPr bwMode="auto">
          <a:xfrm>
            <a:off x="855663" y="1508125"/>
            <a:ext cx="17303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600" b="1">
                <a:solidFill>
                  <a:srgbClr val="E32434"/>
                </a:solidFill>
                <a:latin typeface="WinInnwa" charset="0"/>
              </a:rPr>
              <a:t>zef</a:t>
            </a:r>
          </a:p>
        </p:txBody>
      </p:sp>
      <p:sp>
        <p:nvSpPr>
          <p:cNvPr id="29738" name="Text Box 106"/>
          <p:cNvSpPr txBox="1">
            <a:spLocks noChangeArrowheads="1"/>
          </p:cNvSpPr>
          <p:nvPr/>
        </p:nvSpPr>
        <p:spPr bwMode="auto">
          <a:xfrm>
            <a:off x="2632075" y="1393825"/>
            <a:ext cx="9969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600" b="1">
                <a:solidFill>
                  <a:srgbClr val="E32434"/>
                </a:solidFill>
                <a:latin typeface="WinInnwa" charset="0"/>
              </a:rPr>
              <a:t>7</a:t>
            </a:r>
          </a:p>
        </p:txBody>
      </p:sp>
      <p:sp>
        <p:nvSpPr>
          <p:cNvPr id="29739" name="Text Box 108"/>
          <p:cNvSpPr txBox="1">
            <a:spLocks noChangeArrowheads="1"/>
          </p:cNvSpPr>
          <p:nvPr/>
        </p:nvSpPr>
        <p:spPr bwMode="auto">
          <a:xfrm>
            <a:off x="3941763" y="1716088"/>
            <a:ext cx="17208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E32434"/>
                </a:solidFill>
                <a:latin typeface="WinInnwa" charset="0"/>
              </a:rPr>
              <a:t>qdwf</a:t>
            </a:r>
          </a:p>
        </p:txBody>
      </p:sp>
      <p:sp>
        <p:nvSpPr>
          <p:cNvPr id="29740" name="Text Box 109"/>
          <p:cNvSpPr txBox="1">
            <a:spLocks noChangeArrowheads="1"/>
          </p:cNvSpPr>
          <p:nvPr/>
        </p:nvSpPr>
        <p:spPr bwMode="auto">
          <a:xfrm>
            <a:off x="5568950" y="1495425"/>
            <a:ext cx="2089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E32434"/>
                </a:solidFill>
                <a:latin typeface="WinInnwa" charset="0"/>
              </a:rPr>
              <a:t>a,</a:t>
            </a:r>
          </a:p>
        </p:txBody>
      </p:sp>
      <p:sp>
        <p:nvSpPr>
          <p:cNvPr id="29741" name="Text Box 111"/>
          <p:cNvSpPr txBox="1">
            <a:spLocks noChangeArrowheads="1"/>
          </p:cNvSpPr>
          <p:nvPr/>
        </p:nvSpPr>
        <p:spPr bwMode="auto">
          <a:xfrm>
            <a:off x="584200" y="3154363"/>
            <a:ext cx="1303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E32434"/>
                </a:solidFill>
                <a:latin typeface="WinInnwa" charset="0"/>
              </a:rPr>
              <a:t>tmjA[H</a:t>
            </a:r>
          </a:p>
        </p:txBody>
      </p:sp>
      <p:sp>
        <p:nvSpPr>
          <p:cNvPr id="29742" name="Text Box 118"/>
          <p:cNvSpPr txBox="1">
            <a:spLocks noChangeArrowheads="1"/>
          </p:cNvSpPr>
          <p:nvPr/>
        </p:nvSpPr>
        <p:spPr bwMode="auto">
          <a:xfrm>
            <a:off x="4316413" y="6632575"/>
            <a:ext cx="1303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E32434"/>
                </a:solidFill>
                <a:latin typeface="WinInnwa" charset="0"/>
              </a:rPr>
              <a:t>rif;pHumv</a:t>
            </a:r>
          </a:p>
        </p:txBody>
      </p:sp>
      <p:sp>
        <p:nvSpPr>
          <p:cNvPr id="29743" name="Text Box 119"/>
          <p:cNvSpPr txBox="1">
            <a:spLocks noChangeArrowheads="1"/>
          </p:cNvSpPr>
          <p:nvPr/>
        </p:nvSpPr>
        <p:spPr bwMode="auto">
          <a:xfrm>
            <a:off x="1069975" y="4303713"/>
            <a:ext cx="131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WinInnwa" charset="0"/>
              </a:rPr>
              <a:t>tmjA[H</a:t>
            </a:r>
          </a:p>
        </p:txBody>
      </p:sp>
      <p:sp>
        <p:nvSpPr>
          <p:cNvPr id="29744" name="Text Box 120"/>
          <p:cNvSpPr txBox="1">
            <a:spLocks noChangeArrowheads="1"/>
          </p:cNvSpPr>
          <p:nvPr/>
        </p:nvSpPr>
        <p:spPr bwMode="auto">
          <a:xfrm>
            <a:off x="5461000" y="6953250"/>
            <a:ext cx="1303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E32434"/>
                </a:solidFill>
                <a:latin typeface="WinInnwa" charset="0"/>
              </a:rPr>
              <a:t>zrf;pD;cHumv</a:t>
            </a:r>
          </a:p>
        </p:txBody>
      </p:sp>
      <p:sp>
        <p:nvSpPr>
          <p:cNvPr id="29745" name="Text Box 121"/>
          <p:cNvSpPr txBox="1">
            <a:spLocks noChangeArrowheads="1"/>
          </p:cNvSpPr>
          <p:nvPr/>
        </p:nvSpPr>
        <p:spPr bwMode="auto">
          <a:xfrm>
            <a:off x="3702050" y="3136900"/>
            <a:ext cx="1303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E32434"/>
                </a:solidFill>
                <a:latin typeface="WinInnwa" charset="0"/>
              </a:rPr>
              <a:t>*sdK;Zuf</a:t>
            </a:r>
          </a:p>
        </p:txBody>
      </p:sp>
      <p:sp>
        <p:nvSpPr>
          <p:cNvPr id="29746" name="Text Box 122"/>
          <p:cNvSpPr txBox="1">
            <a:spLocks noChangeArrowheads="1"/>
          </p:cNvSpPr>
          <p:nvPr/>
        </p:nvSpPr>
        <p:spPr bwMode="auto">
          <a:xfrm>
            <a:off x="3103563" y="6319838"/>
            <a:ext cx="1303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E32434"/>
                </a:solidFill>
                <a:latin typeface="WinInnwa" charset="0"/>
              </a:rPr>
              <a:t>rif;rJ.umv</a:t>
            </a:r>
          </a:p>
        </p:txBody>
      </p:sp>
      <p:sp>
        <p:nvSpPr>
          <p:cNvPr id="29747" name="Text Box 123"/>
          <p:cNvSpPr txBox="1">
            <a:spLocks noChangeArrowheads="1"/>
          </p:cNvSpPr>
          <p:nvPr/>
        </p:nvSpPr>
        <p:spPr bwMode="auto">
          <a:xfrm>
            <a:off x="5491163" y="5138738"/>
            <a:ext cx="1303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E32434"/>
                </a:solidFill>
                <a:latin typeface="WinInnwa" charset="0"/>
              </a:rPr>
              <a:t>a,m&amp;I</a:t>
            </a:r>
          </a:p>
        </p:txBody>
      </p:sp>
      <p:sp>
        <p:nvSpPr>
          <p:cNvPr id="29748" name="Text Box 124"/>
          <p:cNvSpPr txBox="1">
            <a:spLocks noChangeArrowheads="1"/>
          </p:cNvSpPr>
          <p:nvPr/>
        </p:nvSpPr>
        <p:spPr bwMode="auto">
          <a:xfrm>
            <a:off x="4471988" y="4806950"/>
            <a:ext cx="1303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E32434"/>
                </a:solidFill>
                <a:latin typeface="WinInnwa" charset="0"/>
              </a:rPr>
              <a:t>arma&amp;S</a:t>
            </a:r>
          </a:p>
        </p:txBody>
      </p:sp>
      <p:sp>
        <p:nvSpPr>
          <p:cNvPr id="29749" name="Text Box 125"/>
          <p:cNvSpPr txBox="1">
            <a:spLocks noChangeArrowheads="1"/>
          </p:cNvSpPr>
          <p:nvPr/>
        </p:nvSpPr>
        <p:spPr bwMode="auto">
          <a:xfrm>
            <a:off x="3338513" y="4494213"/>
            <a:ext cx="1303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E32434"/>
                </a:solidFill>
                <a:latin typeface="WinInnwa" charset="0"/>
              </a:rPr>
              <a:t>a,moyf</a:t>
            </a:r>
          </a:p>
        </p:txBody>
      </p:sp>
      <p:sp>
        <p:nvSpPr>
          <p:cNvPr id="29750" name="Text Box 126"/>
          <p:cNvSpPr txBox="1">
            <a:spLocks noChangeArrowheads="1"/>
          </p:cNvSpPr>
          <p:nvPr/>
        </p:nvSpPr>
        <p:spPr bwMode="auto">
          <a:xfrm>
            <a:off x="2336800" y="4171950"/>
            <a:ext cx="1303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E32434"/>
                </a:solidFill>
                <a:latin typeface="WinInnwa" charset="0"/>
              </a:rPr>
              <a:t>tmjA[H</a:t>
            </a:r>
          </a:p>
        </p:txBody>
      </p:sp>
      <p:sp>
        <p:nvSpPr>
          <p:cNvPr id="29751" name="Text Box 127"/>
          <p:cNvSpPr txBox="1">
            <a:spLocks noChangeArrowheads="1"/>
          </p:cNvSpPr>
          <p:nvPr/>
        </p:nvSpPr>
        <p:spPr bwMode="auto">
          <a:xfrm>
            <a:off x="1133475" y="4910138"/>
            <a:ext cx="1206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WinInnwa" charset="0"/>
              </a:rPr>
              <a:t>arma&amp;S</a:t>
            </a:r>
            <a:endParaRPr lang="en-US" sz="2000" b="1">
              <a:latin typeface="WinInnwa" charset="0"/>
            </a:endParaRPr>
          </a:p>
        </p:txBody>
      </p:sp>
      <p:sp>
        <p:nvSpPr>
          <p:cNvPr id="29752" name="Text Box 128"/>
          <p:cNvSpPr txBox="1">
            <a:spLocks noChangeArrowheads="1"/>
          </p:cNvSpPr>
          <p:nvPr/>
        </p:nvSpPr>
        <p:spPr bwMode="auto">
          <a:xfrm>
            <a:off x="1009650" y="4605338"/>
            <a:ext cx="139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WinInnwa" charset="0"/>
              </a:rPr>
              <a:t>a,moyf</a:t>
            </a:r>
          </a:p>
        </p:txBody>
      </p:sp>
      <p:sp>
        <p:nvSpPr>
          <p:cNvPr id="29753" name="Text Box 129"/>
          <p:cNvSpPr txBox="1">
            <a:spLocks noChangeArrowheads="1"/>
          </p:cNvSpPr>
          <p:nvPr/>
        </p:nvSpPr>
        <p:spPr bwMode="auto">
          <a:xfrm>
            <a:off x="682625" y="5191125"/>
            <a:ext cx="167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WinInnwa" charset="0"/>
              </a:rPr>
              <a:t>a,m&amp;I</a:t>
            </a:r>
          </a:p>
        </p:txBody>
      </p:sp>
      <p:sp>
        <p:nvSpPr>
          <p:cNvPr id="29754" name="Text Box 130"/>
          <p:cNvSpPr txBox="1">
            <a:spLocks noChangeArrowheads="1"/>
          </p:cNvSpPr>
          <p:nvPr/>
        </p:nvSpPr>
        <p:spPr bwMode="auto">
          <a:xfrm>
            <a:off x="1354138" y="6407150"/>
            <a:ext cx="167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WinInnwa" charset="0"/>
              </a:rPr>
              <a:t>rif;rJ.umv</a:t>
            </a:r>
          </a:p>
        </p:txBody>
      </p:sp>
      <p:sp>
        <p:nvSpPr>
          <p:cNvPr id="29755" name="Text Box 132"/>
          <p:cNvSpPr txBox="1">
            <a:spLocks noChangeArrowheads="1"/>
          </p:cNvSpPr>
          <p:nvPr/>
        </p:nvSpPr>
        <p:spPr bwMode="auto">
          <a:xfrm>
            <a:off x="1566863" y="675005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WinInnwa" charset="0"/>
              </a:rPr>
              <a:t>rif;pHumv</a:t>
            </a:r>
          </a:p>
        </p:txBody>
      </p:sp>
      <p:sp>
        <p:nvSpPr>
          <p:cNvPr id="29756" name="Text Box 133"/>
          <p:cNvSpPr txBox="1">
            <a:spLocks noChangeArrowheads="1"/>
          </p:cNvSpPr>
          <p:nvPr/>
        </p:nvSpPr>
        <p:spPr bwMode="auto">
          <a:xfrm>
            <a:off x="1473200" y="7102475"/>
            <a:ext cx="183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WinInnwa" charset="0"/>
              </a:rPr>
              <a:t>tzrf;tpD;cHumv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4"/>
          <p:cNvGrpSpPr>
            <a:grpSpLocks/>
          </p:cNvGrpSpPr>
          <p:nvPr/>
        </p:nvGrpSpPr>
        <p:grpSpPr bwMode="auto">
          <a:xfrm>
            <a:off x="1001713" y="4783138"/>
            <a:ext cx="503237" cy="2595562"/>
            <a:chOff x="192" y="1824"/>
            <a:chExt cx="288" cy="2304"/>
          </a:xfrm>
        </p:grpSpPr>
        <p:sp>
          <p:nvSpPr>
            <p:cNvPr id="68949" name="AutoShape 5"/>
            <p:cNvSpPr>
              <a:spLocks noChangeArrowheads="1"/>
            </p:cNvSpPr>
            <p:nvPr/>
          </p:nvSpPr>
          <p:spPr bwMode="auto">
            <a:xfrm>
              <a:off x="192" y="1920"/>
              <a:ext cx="240" cy="2112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50" name="Rectangle 6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grpSp>
        <p:nvGrpSpPr>
          <p:cNvPr id="68611" name="Group 7"/>
          <p:cNvGrpSpPr>
            <a:grpSpLocks/>
          </p:cNvGrpSpPr>
          <p:nvPr/>
        </p:nvGrpSpPr>
        <p:grpSpPr bwMode="auto">
          <a:xfrm>
            <a:off x="1001713" y="1558925"/>
            <a:ext cx="503237" cy="2909888"/>
            <a:chOff x="192" y="1824"/>
            <a:chExt cx="288" cy="2304"/>
          </a:xfrm>
        </p:grpSpPr>
        <p:sp>
          <p:nvSpPr>
            <p:cNvPr id="68947" name="AutoShape 8"/>
            <p:cNvSpPr>
              <a:spLocks noChangeArrowheads="1"/>
            </p:cNvSpPr>
            <p:nvPr/>
          </p:nvSpPr>
          <p:spPr bwMode="auto">
            <a:xfrm>
              <a:off x="192" y="1920"/>
              <a:ext cx="240" cy="2112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48" name="Rectangle 9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sp>
        <p:nvSpPr>
          <p:cNvPr id="68612" name="Text Box 10"/>
          <p:cNvSpPr txBox="1">
            <a:spLocks noChangeArrowheads="1"/>
          </p:cNvSpPr>
          <p:nvPr/>
        </p:nvSpPr>
        <p:spPr bwMode="auto">
          <a:xfrm>
            <a:off x="6796088" y="234950"/>
            <a:ext cx="754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  <a:cs typeface="Arial" charset="0"/>
              </a:rPr>
              <a:t>34</a:t>
            </a:r>
          </a:p>
        </p:txBody>
      </p:sp>
      <p:sp>
        <p:nvSpPr>
          <p:cNvPr id="68613" name="Rectangle 11"/>
          <p:cNvSpPr>
            <a:spLocks noChangeArrowheads="1"/>
          </p:cNvSpPr>
          <p:nvPr/>
        </p:nvSpPr>
        <p:spPr bwMode="auto">
          <a:xfrm>
            <a:off x="215900" y="1014413"/>
            <a:ext cx="627063" cy="782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sp>
        <p:nvSpPr>
          <p:cNvPr id="68614" name="Text Box 12"/>
          <p:cNvSpPr txBox="1">
            <a:spLocks noChangeArrowheads="1"/>
          </p:cNvSpPr>
          <p:nvPr/>
        </p:nvSpPr>
        <p:spPr bwMode="auto">
          <a:xfrm>
            <a:off x="1019175" y="957263"/>
            <a:ext cx="5818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i="1">
                <a:latin typeface="Comic Sans MS" charset="0"/>
                <a:cs typeface="Arial" charset="0"/>
              </a:rPr>
              <a:t> </a:t>
            </a:r>
            <a:r>
              <a:rPr lang="en-US" sz="2000" b="1" i="1">
                <a:latin typeface="WinInnwa" charset="0"/>
                <a:cs typeface="Arial" charset="0"/>
              </a:rPr>
              <a:t>"r®a[mif;usrf;tm;tpOfvdkufpDjcif;</a:t>
            </a:r>
          </a:p>
        </p:txBody>
      </p:sp>
      <p:sp>
        <p:nvSpPr>
          <p:cNvPr id="68615" name="Text Box 13"/>
          <p:cNvSpPr txBox="1">
            <a:spLocks noChangeArrowheads="1"/>
          </p:cNvSpPr>
          <p:nvPr/>
        </p:nvSpPr>
        <p:spPr bwMode="auto">
          <a:xfrm>
            <a:off x="922338" y="8828088"/>
            <a:ext cx="6103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 u="sng">
                <a:latin typeface="WinInnwa" charset="0"/>
                <a:cs typeface="Arial" charset="0"/>
              </a:rPr>
              <a:t>jyD;ajrSmufpGmpDpOfxm;onf.pmpOfjzpfaBumif;axmufcHaomoifaxmufultrSwf 19</a:t>
            </a:r>
          </a:p>
        </p:txBody>
      </p:sp>
      <p:sp>
        <p:nvSpPr>
          <p:cNvPr id="68616" name="Line 14"/>
          <p:cNvSpPr>
            <a:spLocks noChangeShapeType="1"/>
          </p:cNvSpPr>
          <p:nvPr/>
        </p:nvSpPr>
        <p:spPr bwMode="auto">
          <a:xfrm>
            <a:off x="5062538" y="1638300"/>
            <a:ext cx="8096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17" name="Group 15"/>
          <p:cNvGrpSpPr>
            <a:grpSpLocks/>
          </p:cNvGrpSpPr>
          <p:nvPr/>
        </p:nvGrpSpPr>
        <p:grpSpPr bwMode="auto">
          <a:xfrm>
            <a:off x="1154113" y="1289050"/>
            <a:ext cx="1571625" cy="550863"/>
            <a:chOff x="458" y="303"/>
            <a:chExt cx="779" cy="348"/>
          </a:xfrm>
        </p:grpSpPr>
        <p:sp>
          <p:nvSpPr>
            <p:cNvPr id="68941" name="AutoShape 16"/>
            <p:cNvSpPr>
              <a:spLocks noChangeArrowheads="1"/>
            </p:cNvSpPr>
            <p:nvPr/>
          </p:nvSpPr>
          <p:spPr bwMode="auto">
            <a:xfrm>
              <a:off x="551" y="312"/>
              <a:ext cx="506" cy="1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42" name="Rectangle 17"/>
            <p:cNvSpPr>
              <a:spLocks noChangeArrowheads="1"/>
            </p:cNvSpPr>
            <p:nvPr/>
          </p:nvSpPr>
          <p:spPr bwMode="auto">
            <a:xfrm>
              <a:off x="553" y="399"/>
              <a:ext cx="660" cy="1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43" name="Line 18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44" name="Line 19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45" name="Text Box 20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latin typeface="WinInnwa" charset="0"/>
                  <a:cs typeface="Arial" charset="0"/>
                </a:rPr>
                <a:t>zefqif;jcif;</a:t>
              </a:r>
            </a:p>
          </p:txBody>
        </p:sp>
        <p:sp>
          <p:nvSpPr>
            <p:cNvPr id="68946" name="Rectangle 21"/>
            <p:cNvSpPr>
              <a:spLocks noChangeArrowheads="1"/>
            </p:cNvSpPr>
            <p:nvPr/>
          </p:nvSpPr>
          <p:spPr bwMode="auto">
            <a:xfrm>
              <a:off x="538" y="472"/>
              <a:ext cx="699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grpSp>
        <p:nvGrpSpPr>
          <p:cNvPr id="68618" name="Group 22"/>
          <p:cNvGrpSpPr>
            <a:grpSpLocks/>
          </p:cNvGrpSpPr>
          <p:nvPr/>
        </p:nvGrpSpPr>
        <p:grpSpPr bwMode="auto">
          <a:xfrm>
            <a:off x="1154113" y="1716088"/>
            <a:ext cx="1571625" cy="550862"/>
            <a:chOff x="458" y="303"/>
            <a:chExt cx="779" cy="347"/>
          </a:xfrm>
        </p:grpSpPr>
        <p:sp>
          <p:nvSpPr>
            <p:cNvPr id="68935" name="AutoShape 23"/>
            <p:cNvSpPr>
              <a:spLocks noChangeArrowheads="1"/>
            </p:cNvSpPr>
            <p:nvPr/>
          </p:nvSpPr>
          <p:spPr bwMode="auto">
            <a:xfrm>
              <a:off x="551" y="312"/>
              <a:ext cx="506" cy="1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36" name="Rectangle 24"/>
            <p:cNvSpPr>
              <a:spLocks noChangeArrowheads="1"/>
            </p:cNvSpPr>
            <p:nvPr/>
          </p:nvSpPr>
          <p:spPr bwMode="auto">
            <a:xfrm>
              <a:off x="553" y="399"/>
              <a:ext cx="660" cy="1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37" name="Line 25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38" name="Line 26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39" name="Text Box 27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WinInnwa" charset="0"/>
                  <a:cs typeface="Arial" charset="0"/>
                </a:rPr>
                <a:t>tmjA[H</a:t>
              </a:r>
            </a:p>
          </p:txBody>
        </p:sp>
        <p:sp>
          <p:nvSpPr>
            <p:cNvPr id="68940" name="Rectangle 28"/>
            <p:cNvSpPr>
              <a:spLocks noChangeArrowheads="1"/>
            </p:cNvSpPr>
            <p:nvPr/>
          </p:nvSpPr>
          <p:spPr bwMode="auto">
            <a:xfrm>
              <a:off x="538" y="472"/>
              <a:ext cx="69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grpSp>
        <p:nvGrpSpPr>
          <p:cNvPr id="68619" name="Group 29"/>
          <p:cNvGrpSpPr>
            <a:grpSpLocks/>
          </p:cNvGrpSpPr>
          <p:nvPr/>
        </p:nvGrpSpPr>
        <p:grpSpPr bwMode="auto">
          <a:xfrm>
            <a:off x="1143000" y="2346325"/>
            <a:ext cx="1579563" cy="550863"/>
            <a:chOff x="458" y="303"/>
            <a:chExt cx="779" cy="347"/>
          </a:xfrm>
        </p:grpSpPr>
        <p:sp>
          <p:nvSpPr>
            <p:cNvPr id="68929" name="AutoShape 30"/>
            <p:cNvSpPr>
              <a:spLocks noChangeArrowheads="1"/>
            </p:cNvSpPr>
            <p:nvPr/>
          </p:nvSpPr>
          <p:spPr bwMode="auto">
            <a:xfrm>
              <a:off x="551" y="312"/>
              <a:ext cx="506" cy="1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30" name="Rectangle 31"/>
            <p:cNvSpPr>
              <a:spLocks noChangeArrowheads="1"/>
            </p:cNvSpPr>
            <p:nvPr/>
          </p:nvSpPr>
          <p:spPr bwMode="auto">
            <a:xfrm>
              <a:off x="553" y="399"/>
              <a:ext cx="660" cy="1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31" name="Line 32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32" name="Line 33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33" name="Text Box 34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WinInnwa" charset="0"/>
                  <a:cs typeface="Arial" charset="0"/>
                </a:rPr>
                <a:t>a,moyf</a:t>
              </a:r>
              <a:endParaRPr lang="en-US" sz="800" b="1">
                <a:latin typeface="WinInnwa" charset="0"/>
                <a:cs typeface="Arial" charset="0"/>
              </a:endParaRPr>
            </a:p>
          </p:txBody>
        </p:sp>
        <p:sp>
          <p:nvSpPr>
            <p:cNvPr id="68934" name="Rectangle 35"/>
            <p:cNvSpPr>
              <a:spLocks noChangeArrowheads="1"/>
            </p:cNvSpPr>
            <p:nvPr/>
          </p:nvSpPr>
          <p:spPr bwMode="auto">
            <a:xfrm>
              <a:off x="538" y="472"/>
              <a:ext cx="69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grpSp>
        <p:nvGrpSpPr>
          <p:cNvPr id="68620" name="Group 36"/>
          <p:cNvGrpSpPr>
            <a:grpSpLocks/>
          </p:cNvGrpSpPr>
          <p:nvPr/>
        </p:nvGrpSpPr>
        <p:grpSpPr bwMode="auto">
          <a:xfrm>
            <a:off x="1163638" y="2895600"/>
            <a:ext cx="1570037" cy="550863"/>
            <a:chOff x="458" y="303"/>
            <a:chExt cx="779" cy="347"/>
          </a:xfrm>
        </p:grpSpPr>
        <p:sp>
          <p:nvSpPr>
            <p:cNvPr id="68923" name="AutoShape 37"/>
            <p:cNvSpPr>
              <a:spLocks noChangeArrowheads="1"/>
            </p:cNvSpPr>
            <p:nvPr/>
          </p:nvSpPr>
          <p:spPr bwMode="auto">
            <a:xfrm>
              <a:off x="551" y="312"/>
              <a:ext cx="506" cy="1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24" name="Rectangle 38"/>
            <p:cNvSpPr>
              <a:spLocks noChangeArrowheads="1"/>
            </p:cNvSpPr>
            <p:nvPr/>
          </p:nvSpPr>
          <p:spPr bwMode="auto">
            <a:xfrm>
              <a:off x="553" y="399"/>
              <a:ext cx="660" cy="1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25" name="Line 39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26" name="Line 40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27" name="Text Box 41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latin typeface="WinInnwa" charset="0"/>
                  <a:cs typeface="Arial" charset="0"/>
                </a:rPr>
                <a:t>arma&amp;S</a:t>
              </a:r>
            </a:p>
          </p:txBody>
        </p:sp>
        <p:sp>
          <p:nvSpPr>
            <p:cNvPr id="68928" name="Rectangle 42"/>
            <p:cNvSpPr>
              <a:spLocks noChangeArrowheads="1"/>
            </p:cNvSpPr>
            <p:nvPr/>
          </p:nvSpPr>
          <p:spPr bwMode="auto">
            <a:xfrm>
              <a:off x="538" y="472"/>
              <a:ext cx="69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grpSp>
        <p:nvGrpSpPr>
          <p:cNvPr id="68621" name="Group 43"/>
          <p:cNvGrpSpPr>
            <a:grpSpLocks/>
          </p:cNvGrpSpPr>
          <p:nvPr/>
        </p:nvGrpSpPr>
        <p:grpSpPr bwMode="auto">
          <a:xfrm>
            <a:off x="1163638" y="3997325"/>
            <a:ext cx="1587500" cy="550863"/>
            <a:chOff x="458" y="303"/>
            <a:chExt cx="779" cy="348"/>
          </a:xfrm>
        </p:grpSpPr>
        <p:sp>
          <p:nvSpPr>
            <p:cNvPr id="68917" name="AutoShape 44"/>
            <p:cNvSpPr>
              <a:spLocks noChangeArrowheads="1"/>
            </p:cNvSpPr>
            <p:nvPr/>
          </p:nvSpPr>
          <p:spPr bwMode="auto">
            <a:xfrm>
              <a:off x="551" y="312"/>
              <a:ext cx="506" cy="1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18" name="Rectangle 45"/>
            <p:cNvSpPr>
              <a:spLocks noChangeArrowheads="1"/>
            </p:cNvSpPr>
            <p:nvPr/>
          </p:nvSpPr>
          <p:spPr bwMode="auto">
            <a:xfrm>
              <a:off x="553" y="399"/>
              <a:ext cx="660" cy="1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19" name="Line 46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20" name="Line 47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21" name="Text Box 48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WinInnwa" charset="0"/>
                  <a:cs typeface="Arial" charset="0"/>
                </a:rPr>
                <a:t>a,m&amp;I</a:t>
              </a:r>
              <a:endParaRPr lang="en-US" sz="800" b="1">
                <a:latin typeface="WinInnwa" charset="0"/>
                <a:cs typeface="Arial" charset="0"/>
              </a:endParaRPr>
            </a:p>
          </p:txBody>
        </p:sp>
        <p:sp>
          <p:nvSpPr>
            <p:cNvPr id="68922" name="Rectangle 49"/>
            <p:cNvSpPr>
              <a:spLocks noChangeArrowheads="1"/>
            </p:cNvSpPr>
            <p:nvPr/>
          </p:nvSpPr>
          <p:spPr bwMode="auto">
            <a:xfrm>
              <a:off x="538" y="472"/>
              <a:ext cx="699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grpSp>
        <p:nvGrpSpPr>
          <p:cNvPr id="68622" name="Group 50"/>
          <p:cNvGrpSpPr>
            <a:grpSpLocks/>
          </p:cNvGrpSpPr>
          <p:nvPr/>
        </p:nvGrpSpPr>
        <p:grpSpPr bwMode="auto">
          <a:xfrm>
            <a:off x="1154113" y="4940300"/>
            <a:ext cx="1592262" cy="550863"/>
            <a:chOff x="458" y="303"/>
            <a:chExt cx="779" cy="348"/>
          </a:xfrm>
        </p:grpSpPr>
        <p:sp>
          <p:nvSpPr>
            <p:cNvPr id="68911" name="AutoShape 51"/>
            <p:cNvSpPr>
              <a:spLocks noChangeArrowheads="1"/>
            </p:cNvSpPr>
            <p:nvPr/>
          </p:nvSpPr>
          <p:spPr bwMode="auto">
            <a:xfrm>
              <a:off x="551" y="312"/>
              <a:ext cx="506" cy="1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12" name="Rectangle 52"/>
            <p:cNvSpPr>
              <a:spLocks noChangeArrowheads="1"/>
            </p:cNvSpPr>
            <p:nvPr/>
          </p:nvSpPr>
          <p:spPr bwMode="auto">
            <a:xfrm>
              <a:off x="553" y="399"/>
              <a:ext cx="660" cy="1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13" name="Line 53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14" name="Line 54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15" name="Text Box 55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latin typeface="WinInnwa" charset="0"/>
                  <a:cs typeface="Arial" charset="0"/>
                </a:rPr>
                <a:t>rif;rJ.umv</a:t>
              </a:r>
            </a:p>
          </p:txBody>
        </p:sp>
        <p:sp>
          <p:nvSpPr>
            <p:cNvPr id="68916" name="Rectangle 56"/>
            <p:cNvSpPr>
              <a:spLocks noChangeArrowheads="1"/>
            </p:cNvSpPr>
            <p:nvPr/>
          </p:nvSpPr>
          <p:spPr bwMode="auto">
            <a:xfrm>
              <a:off x="538" y="472"/>
              <a:ext cx="699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grpSp>
        <p:nvGrpSpPr>
          <p:cNvPr id="68623" name="Group 57"/>
          <p:cNvGrpSpPr>
            <a:grpSpLocks/>
          </p:cNvGrpSpPr>
          <p:nvPr/>
        </p:nvGrpSpPr>
        <p:grpSpPr bwMode="auto">
          <a:xfrm>
            <a:off x="1128713" y="6924675"/>
            <a:ext cx="1751012" cy="541338"/>
            <a:chOff x="458" y="303"/>
            <a:chExt cx="779" cy="355"/>
          </a:xfrm>
        </p:grpSpPr>
        <p:sp>
          <p:nvSpPr>
            <p:cNvPr id="68905" name="AutoShape 58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06" name="Rectangle 59"/>
            <p:cNvSpPr>
              <a:spLocks noChangeArrowheads="1"/>
            </p:cNvSpPr>
            <p:nvPr/>
          </p:nvSpPr>
          <p:spPr bwMode="auto">
            <a:xfrm>
              <a:off x="553" y="399"/>
              <a:ext cx="660" cy="1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07" name="Line 60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08" name="Line 61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09" name="Text Box 62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latin typeface="WinInnwa" charset="0"/>
                  <a:cs typeface="Arial" charset="0"/>
                </a:rPr>
                <a:t>zrf;qD;cH&amp;mumv</a:t>
              </a:r>
            </a:p>
          </p:txBody>
        </p:sp>
        <p:sp>
          <p:nvSpPr>
            <p:cNvPr id="68910" name="Rectangle 63"/>
            <p:cNvSpPr>
              <a:spLocks noChangeArrowheads="1"/>
            </p:cNvSpPr>
            <p:nvPr/>
          </p:nvSpPr>
          <p:spPr bwMode="auto">
            <a:xfrm>
              <a:off x="538" y="472"/>
              <a:ext cx="699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grpSp>
        <p:nvGrpSpPr>
          <p:cNvPr id="68624" name="Group 64"/>
          <p:cNvGrpSpPr>
            <a:grpSpLocks/>
          </p:cNvGrpSpPr>
          <p:nvPr/>
        </p:nvGrpSpPr>
        <p:grpSpPr bwMode="auto">
          <a:xfrm>
            <a:off x="1154113" y="7813675"/>
            <a:ext cx="1592262" cy="550863"/>
            <a:chOff x="458" y="303"/>
            <a:chExt cx="779" cy="346"/>
          </a:xfrm>
        </p:grpSpPr>
        <p:sp>
          <p:nvSpPr>
            <p:cNvPr id="68899" name="AutoShape 65"/>
            <p:cNvSpPr>
              <a:spLocks noChangeArrowheads="1"/>
            </p:cNvSpPr>
            <p:nvPr/>
          </p:nvSpPr>
          <p:spPr bwMode="auto">
            <a:xfrm>
              <a:off x="551" y="312"/>
              <a:ext cx="506" cy="19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00" name="Rectangle 66"/>
            <p:cNvSpPr>
              <a:spLocks noChangeArrowheads="1"/>
            </p:cNvSpPr>
            <p:nvPr/>
          </p:nvSpPr>
          <p:spPr bwMode="auto">
            <a:xfrm>
              <a:off x="553" y="399"/>
              <a:ext cx="660" cy="1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01" name="Line 67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02" name="Line 68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03" name="Text Box 69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WinInnwa" charset="0"/>
                  <a:cs typeface="Arial" charset="0"/>
                </a:rPr>
                <a:t>qdwfjidrf&amp;mumv</a:t>
              </a:r>
              <a:endParaRPr lang="en-US" sz="800" b="1">
                <a:latin typeface="WinInnwa" charset="0"/>
                <a:cs typeface="Arial" charset="0"/>
              </a:endParaRPr>
            </a:p>
          </p:txBody>
        </p:sp>
        <p:sp>
          <p:nvSpPr>
            <p:cNvPr id="68904" name="Rectangle 70"/>
            <p:cNvSpPr>
              <a:spLocks noChangeArrowheads="1"/>
            </p:cNvSpPr>
            <p:nvPr/>
          </p:nvSpPr>
          <p:spPr bwMode="auto">
            <a:xfrm>
              <a:off x="538" y="472"/>
              <a:ext cx="699" cy="1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grpSp>
        <p:nvGrpSpPr>
          <p:cNvPr id="68625" name="Group 71"/>
          <p:cNvGrpSpPr>
            <a:grpSpLocks/>
          </p:cNvGrpSpPr>
          <p:nvPr/>
        </p:nvGrpSpPr>
        <p:grpSpPr bwMode="auto">
          <a:xfrm>
            <a:off x="1154113" y="8321675"/>
            <a:ext cx="1592262" cy="550863"/>
            <a:chOff x="458" y="303"/>
            <a:chExt cx="779" cy="347"/>
          </a:xfrm>
        </p:grpSpPr>
        <p:sp>
          <p:nvSpPr>
            <p:cNvPr id="68893" name="AutoShape 72"/>
            <p:cNvSpPr>
              <a:spLocks noChangeArrowheads="1"/>
            </p:cNvSpPr>
            <p:nvPr/>
          </p:nvSpPr>
          <p:spPr bwMode="auto">
            <a:xfrm>
              <a:off x="551" y="312"/>
              <a:ext cx="506" cy="1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894" name="Rectangle 73"/>
            <p:cNvSpPr>
              <a:spLocks noChangeArrowheads="1"/>
            </p:cNvSpPr>
            <p:nvPr/>
          </p:nvSpPr>
          <p:spPr bwMode="auto">
            <a:xfrm>
              <a:off x="553" y="399"/>
              <a:ext cx="660" cy="1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895" name="Line 74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896" name="Line 75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897" name="Text Box 76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500" b="1">
                  <a:latin typeface="WinInnwa" charset="0"/>
                  <a:cs typeface="Arial" charset="0"/>
                </a:rPr>
                <a:t>a,&amp;I</a:t>
              </a:r>
              <a:endParaRPr lang="en-US" sz="800" b="1">
                <a:latin typeface="WinInnwa" charset="0"/>
                <a:cs typeface="Arial" charset="0"/>
              </a:endParaRPr>
            </a:p>
          </p:txBody>
        </p:sp>
        <p:sp>
          <p:nvSpPr>
            <p:cNvPr id="68898" name="Rectangle 77"/>
            <p:cNvSpPr>
              <a:spLocks noChangeArrowheads="1"/>
            </p:cNvSpPr>
            <p:nvPr/>
          </p:nvSpPr>
          <p:spPr bwMode="auto">
            <a:xfrm>
              <a:off x="538" y="472"/>
              <a:ext cx="69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grpSp>
        <p:nvGrpSpPr>
          <p:cNvPr id="68626" name="Group 78"/>
          <p:cNvGrpSpPr>
            <a:grpSpLocks/>
          </p:cNvGrpSpPr>
          <p:nvPr/>
        </p:nvGrpSpPr>
        <p:grpSpPr bwMode="auto">
          <a:xfrm>
            <a:off x="1158875" y="5726113"/>
            <a:ext cx="1592263" cy="550862"/>
            <a:chOff x="458" y="303"/>
            <a:chExt cx="779" cy="347"/>
          </a:xfrm>
        </p:grpSpPr>
        <p:sp>
          <p:nvSpPr>
            <p:cNvPr id="68887" name="AutoShape 79"/>
            <p:cNvSpPr>
              <a:spLocks noChangeArrowheads="1"/>
            </p:cNvSpPr>
            <p:nvPr/>
          </p:nvSpPr>
          <p:spPr bwMode="auto">
            <a:xfrm>
              <a:off x="551" y="312"/>
              <a:ext cx="506" cy="1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888" name="Rectangle 80"/>
            <p:cNvSpPr>
              <a:spLocks noChangeArrowheads="1"/>
            </p:cNvSpPr>
            <p:nvPr/>
          </p:nvSpPr>
          <p:spPr bwMode="auto">
            <a:xfrm>
              <a:off x="553" y="399"/>
              <a:ext cx="660" cy="1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889" name="Line 81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890" name="Line 82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891" name="Text Box 83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latin typeface="WinInnwa" charset="0"/>
                  <a:cs typeface="Arial" charset="0"/>
                </a:rPr>
                <a:t>rif;pHumv</a:t>
              </a:r>
            </a:p>
          </p:txBody>
        </p:sp>
        <p:sp>
          <p:nvSpPr>
            <p:cNvPr id="68892" name="Rectangle 84"/>
            <p:cNvSpPr>
              <a:spLocks noChangeArrowheads="1"/>
            </p:cNvSpPr>
            <p:nvPr/>
          </p:nvSpPr>
          <p:spPr bwMode="auto">
            <a:xfrm>
              <a:off x="538" y="472"/>
              <a:ext cx="69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sp>
        <p:nvSpPr>
          <p:cNvPr id="68627" name="Rectangle 85"/>
          <p:cNvSpPr>
            <a:spLocks noChangeArrowheads="1"/>
          </p:cNvSpPr>
          <p:nvPr/>
        </p:nvSpPr>
        <p:spPr bwMode="auto">
          <a:xfrm>
            <a:off x="4729163" y="1638300"/>
            <a:ext cx="1257300" cy="22621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algn="r" defTabSz="969963"/>
            <a:endParaRPr lang="my-MM" sz="2500">
              <a:latin typeface="Times" charset="0"/>
              <a:cs typeface="Arial" charset="0"/>
            </a:endParaRPr>
          </a:p>
        </p:txBody>
      </p:sp>
      <p:sp>
        <p:nvSpPr>
          <p:cNvPr id="68628" name="Rectangle 86"/>
          <p:cNvSpPr>
            <a:spLocks noChangeArrowheads="1"/>
          </p:cNvSpPr>
          <p:nvPr/>
        </p:nvSpPr>
        <p:spPr bwMode="auto">
          <a:xfrm>
            <a:off x="2898775" y="8321675"/>
            <a:ext cx="1508125" cy="314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  <a:cs typeface="Arial" charset="0"/>
            </a:endParaRPr>
          </a:p>
        </p:txBody>
      </p:sp>
      <p:sp>
        <p:nvSpPr>
          <p:cNvPr id="68629" name="Text Box 87"/>
          <p:cNvSpPr txBox="1">
            <a:spLocks noChangeArrowheads="1"/>
          </p:cNvSpPr>
          <p:nvPr/>
        </p:nvSpPr>
        <p:spPr bwMode="auto">
          <a:xfrm>
            <a:off x="885825" y="1323975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1/</a:t>
            </a:r>
          </a:p>
        </p:txBody>
      </p:sp>
      <p:sp>
        <p:nvSpPr>
          <p:cNvPr id="68630" name="Text Box 88"/>
          <p:cNvSpPr txBox="1">
            <a:spLocks noChangeArrowheads="1"/>
          </p:cNvSpPr>
          <p:nvPr/>
        </p:nvSpPr>
        <p:spPr bwMode="auto">
          <a:xfrm>
            <a:off x="881063" y="1755775"/>
            <a:ext cx="6715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2/</a:t>
            </a:r>
            <a:endParaRPr lang="en-US" sz="1500" b="1">
              <a:latin typeface="Arial" charset="0"/>
              <a:cs typeface="Arial" charset="0"/>
            </a:endParaRPr>
          </a:p>
        </p:txBody>
      </p:sp>
      <p:sp>
        <p:nvSpPr>
          <p:cNvPr id="68631" name="Text Box 89"/>
          <p:cNvSpPr txBox="1">
            <a:spLocks noChangeArrowheads="1"/>
          </p:cNvSpPr>
          <p:nvPr/>
        </p:nvSpPr>
        <p:spPr bwMode="auto">
          <a:xfrm>
            <a:off x="885825" y="2389188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3/</a:t>
            </a:r>
          </a:p>
        </p:txBody>
      </p:sp>
      <p:sp>
        <p:nvSpPr>
          <p:cNvPr id="68632" name="Text Box 90"/>
          <p:cNvSpPr txBox="1">
            <a:spLocks noChangeArrowheads="1"/>
          </p:cNvSpPr>
          <p:nvPr/>
        </p:nvSpPr>
        <p:spPr bwMode="auto">
          <a:xfrm>
            <a:off x="892175" y="2935288"/>
            <a:ext cx="669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4/</a:t>
            </a:r>
          </a:p>
        </p:txBody>
      </p:sp>
      <p:sp>
        <p:nvSpPr>
          <p:cNvPr id="68633" name="Text Box 91"/>
          <p:cNvSpPr txBox="1">
            <a:spLocks noChangeArrowheads="1"/>
          </p:cNvSpPr>
          <p:nvPr/>
        </p:nvSpPr>
        <p:spPr bwMode="auto">
          <a:xfrm>
            <a:off x="885825" y="4030663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5/</a:t>
            </a:r>
          </a:p>
        </p:txBody>
      </p:sp>
      <p:sp>
        <p:nvSpPr>
          <p:cNvPr id="68634" name="Text Box 92"/>
          <p:cNvSpPr txBox="1">
            <a:spLocks noChangeArrowheads="1"/>
          </p:cNvSpPr>
          <p:nvPr/>
        </p:nvSpPr>
        <p:spPr bwMode="auto">
          <a:xfrm>
            <a:off x="885825" y="4979988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6/</a:t>
            </a:r>
          </a:p>
        </p:txBody>
      </p:sp>
      <p:sp>
        <p:nvSpPr>
          <p:cNvPr id="68635" name="Text Box 93"/>
          <p:cNvSpPr txBox="1">
            <a:spLocks noChangeArrowheads="1"/>
          </p:cNvSpPr>
          <p:nvPr/>
        </p:nvSpPr>
        <p:spPr bwMode="auto">
          <a:xfrm>
            <a:off x="892175" y="5765800"/>
            <a:ext cx="669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7/</a:t>
            </a:r>
          </a:p>
        </p:txBody>
      </p:sp>
      <p:sp>
        <p:nvSpPr>
          <p:cNvPr id="68636" name="Text Box 94"/>
          <p:cNvSpPr txBox="1">
            <a:spLocks noChangeArrowheads="1"/>
          </p:cNvSpPr>
          <p:nvPr/>
        </p:nvSpPr>
        <p:spPr bwMode="auto">
          <a:xfrm>
            <a:off x="892175" y="6989763"/>
            <a:ext cx="669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8/</a:t>
            </a:r>
          </a:p>
        </p:txBody>
      </p:sp>
      <p:sp>
        <p:nvSpPr>
          <p:cNvPr id="68637" name="Text Box 95"/>
          <p:cNvSpPr txBox="1">
            <a:spLocks noChangeArrowheads="1"/>
          </p:cNvSpPr>
          <p:nvPr/>
        </p:nvSpPr>
        <p:spPr bwMode="auto">
          <a:xfrm>
            <a:off x="885825" y="7854950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9/</a:t>
            </a:r>
          </a:p>
        </p:txBody>
      </p:sp>
      <p:sp>
        <p:nvSpPr>
          <p:cNvPr id="68638" name="Text Box 96"/>
          <p:cNvSpPr txBox="1">
            <a:spLocks noChangeArrowheads="1"/>
          </p:cNvSpPr>
          <p:nvPr/>
        </p:nvSpPr>
        <p:spPr bwMode="auto">
          <a:xfrm>
            <a:off x="833438" y="8366125"/>
            <a:ext cx="6715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10/</a:t>
            </a:r>
          </a:p>
        </p:txBody>
      </p:sp>
      <p:sp>
        <p:nvSpPr>
          <p:cNvPr id="68639" name="Text Box 97"/>
          <p:cNvSpPr txBox="1">
            <a:spLocks noChangeArrowheads="1"/>
          </p:cNvSpPr>
          <p:nvPr/>
        </p:nvSpPr>
        <p:spPr bwMode="auto">
          <a:xfrm>
            <a:off x="549275" y="1301750"/>
            <a:ext cx="5318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WinInnwa" charset="0"/>
                <a:cs typeface="Arial" charset="0"/>
              </a:rPr>
              <a:t>zef</a:t>
            </a:r>
          </a:p>
        </p:txBody>
      </p:sp>
      <p:sp>
        <p:nvSpPr>
          <p:cNvPr id="68640" name="Text Box 98"/>
          <p:cNvSpPr txBox="1">
            <a:spLocks noChangeArrowheads="1"/>
          </p:cNvSpPr>
          <p:nvPr/>
        </p:nvSpPr>
        <p:spPr bwMode="auto">
          <a:xfrm rot="-5388474">
            <a:off x="-172243" y="2615406"/>
            <a:ext cx="18335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500" b="1">
                <a:latin typeface="WinInnwa" charset="0"/>
                <a:cs typeface="Arial" charset="0"/>
              </a:rPr>
              <a:t>vl4OD;</a:t>
            </a:r>
          </a:p>
        </p:txBody>
      </p:sp>
      <p:sp>
        <p:nvSpPr>
          <p:cNvPr id="68641" name="Text Box 99"/>
          <p:cNvSpPr txBox="1">
            <a:spLocks noChangeArrowheads="1"/>
          </p:cNvSpPr>
          <p:nvPr/>
        </p:nvSpPr>
        <p:spPr bwMode="auto">
          <a:xfrm rot="-5389253">
            <a:off x="-800099" y="5694362"/>
            <a:ext cx="30734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500" b="1">
                <a:latin typeface="WinInnwa" charset="0"/>
                <a:cs typeface="Arial" charset="0"/>
              </a:rPr>
              <a:t>vlUtzGJUtpnf;3&amp;yf</a:t>
            </a:r>
          </a:p>
        </p:txBody>
      </p:sp>
      <p:sp>
        <p:nvSpPr>
          <p:cNvPr id="68642" name="Text Box 100"/>
          <p:cNvSpPr txBox="1">
            <a:spLocks noChangeArrowheads="1"/>
          </p:cNvSpPr>
          <p:nvPr/>
        </p:nvSpPr>
        <p:spPr bwMode="auto">
          <a:xfrm>
            <a:off x="531813" y="7635875"/>
            <a:ext cx="79851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WinInnwa" charset="0"/>
                <a:cs typeface="Arial" charset="0"/>
              </a:rPr>
              <a:t>qdfwf</a:t>
            </a:r>
          </a:p>
        </p:txBody>
      </p:sp>
      <p:sp>
        <p:nvSpPr>
          <p:cNvPr id="68643" name="Text Box 101"/>
          <p:cNvSpPr txBox="1">
            <a:spLocks noChangeArrowheads="1"/>
          </p:cNvSpPr>
          <p:nvPr/>
        </p:nvSpPr>
        <p:spPr bwMode="auto">
          <a:xfrm>
            <a:off x="549275" y="8169275"/>
            <a:ext cx="7032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WinInnwa" charset="0"/>
                <a:cs typeface="Arial" charset="0"/>
              </a:rPr>
              <a:t>a,</a:t>
            </a:r>
          </a:p>
        </p:txBody>
      </p:sp>
      <p:grpSp>
        <p:nvGrpSpPr>
          <p:cNvPr id="68644" name="Group 102"/>
          <p:cNvGrpSpPr>
            <a:grpSpLocks/>
          </p:cNvGrpSpPr>
          <p:nvPr/>
        </p:nvGrpSpPr>
        <p:grpSpPr bwMode="auto">
          <a:xfrm>
            <a:off x="474663" y="623888"/>
            <a:ext cx="1768475" cy="357187"/>
            <a:chOff x="148" y="271"/>
            <a:chExt cx="1013" cy="218"/>
          </a:xfrm>
        </p:grpSpPr>
        <p:sp>
          <p:nvSpPr>
            <p:cNvPr id="68885" name="Text Box 103"/>
            <p:cNvSpPr txBox="1">
              <a:spLocks noChangeArrowheads="1"/>
            </p:cNvSpPr>
            <p:nvPr/>
          </p:nvSpPr>
          <p:spPr bwMode="auto">
            <a:xfrm>
              <a:off x="148" y="271"/>
              <a:ext cx="10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700" b="1">
                  <a:latin typeface="WinInnwa" charset="0"/>
                  <a:cs typeface="Arial" charset="0"/>
                </a:rPr>
                <a:t>zef</a:t>
              </a:r>
              <a:r>
                <a:rPr lang="en-US" sz="1700" b="1">
                  <a:latin typeface="Arial" charset="0"/>
                  <a:cs typeface="Arial" charset="0"/>
                </a:rPr>
                <a:t>7</a:t>
              </a:r>
              <a:r>
                <a:rPr lang="en-US" sz="1700" b="1">
                  <a:latin typeface="WinInnwa" charset="0"/>
                  <a:cs typeface="Arial" charset="0"/>
                </a:rPr>
                <a:t>qdwfa,</a:t>
              </a:r>
            </a:p>
          </p:txBody>
        </p:sp>
        <p:sp>
          <p:nvSpPr>
            <p:cNvPr id="68886" name="Line 104"/>
            <p:cNvSpPr>
              <a:spLocks noChangeShapeType="1"/>
            </p:cNvSpPr>
            <p:nvPr/>
          </p:nvSpPr>
          <p:spPr bwMode="auto">
            <a:xfrm>
              <a:off x="348" y="370"/>
              <a:ext cx="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7" tIns="48513" rIns="97027" bIns="48513">
              <a:spAutoFit/>
            </a:bodyPr>
            <a:lstStyle/>
            <a:p>
              <a:endParaRPr lang="en-US"/>
            </a:p>
          </p:txBody>
        </p:sp>
      </p:grpSp>
      <p:sp>
        <p:nvSpPr>
          <p:cNvPr id="68645" name="AutoShape 105" descr="Dark upward diagonal"/>
          <p:cNvSpPr>
            <a:spLocks noChangeArrowheads="1"/>
          </p:cNvSpPr>
          <p:nvPr/>
        </p:nvSpPr>
        <p:spPr bwMode="auto">
          <a:xfrm>
            <a:off x="684213" y="939800"/>
            <a:ext cx="236537" cy="366713"/>
          </a:xfrm>
          <a:prstGeom prst="downArrow">
            <a:avLst>
              <a:gd name="adj1" fmla="val 50000"/>
              <a:gd name="adj2" fmla="val 38759"/>
            </a:avLst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sp>
        <p:nvSpPr>
          <p:cNvPr id="68646" name="Rectangle 106"/>
          <p:cNvSpPr>
            <a:spLocks noChangeArrowheads="1"/>
          </p:cNvSpPr>
          <p:nvPr/>
        </p:nvSpPr>
        <p:spPr bwMode="auto">
          <a:xfrm>
            <a:off x="2814638" y="1401763"/>
            <a:ext cx="1592262" cy="243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  <a:cs typeface="Arial" charset="0"/>
            </a:endParaRPr>
          </a:p>
        </p:txBody>
      </p:sp>
      <p:sp>
        <p:nvSpPr>
          <p:cNvPr id="68647" name="Rectangle 107"/>
          <p:cNvSpPr>
            <a:spLocks noChangeArrowheads="1"/>
          </p:cNvSpPr>
          <p:nvPr/>
        </p:nvSpPr>
        <p:spPr bwMode="auto">
          <a:xfrm>
            <a:off x="2814638" y="3997325"/>
            <a:ext cx="1592262" cy="3773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  <a:cs typeface="Arial" charset="0"/>
            </a:endParaRPr>
          </a:p>
        </p:txBody>
      </p:sp>
      <p:sp>
        <p:nvSpPr>
          <p:cNvPr id="68648" name="Line 108"/>
          <p:cNvSpPr>
            <a:spLocks noChangeShapeType="1"/>
          </p:cNvSpPr>
          <p:nvPr/>
        </p:nvSpPr>
        <p:spPr bwMode="auto">
          <a:xfrm>
            <a:off x="3216275" y="171608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AutoShape 109"/>
          <p:cNvSpPr>
            <a:spLocks noChangeArrowheads="1"/>
          </p:cNvSpPr>
          <p:nvPr/>
        </p:nvSpPr>
        <p:spPr bwMode="auto">
          <a:xfrm>
            <a:off x="3884613" y="6329363"/>
            <a:ext cx="1751012" cy="1327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1262035252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169 w 21600"/>
              <a:gd name="T13" fmla="*/ 4169 h 21600"/>
              <a:gd name="T14" fmla="*/ 17431 w 21600"/>
              <a:gd name="T15" fmla="*/ 174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738" y="21600"/>
                </a:lnTo>
                <a:lnTo>
                  <a:pt x="1686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sp>
        <p:nvSpPr>
          <p:cNvPr id="68650" name="Rectangle 110"/>
          <p:cNvSpPr>
            <a:spLocks noChangeArrowheads="1"/>
          </p:cNvSpPr>
          <p:nvPr/>
        </p:nvSpPr>
        <p:spPr bwMode="auto">
          <a:xfrm>
            <a:off x="4421188" y="6032500"/>
            <a:ext cx="1377950" cy="187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sp>
        <p:nvSpPr>
          <p:cNvPr id="68651" name="AutoShape 111"/>
          <p:cNvSpPr>
            <a:spLocks noChangeArrowheads="1"/>
          </p:cNvSpPr>
          <p:nvPr/>
        </p:nvSpPr>
        <p:spPr bwMode="auto">
          <a:xfrm>
            <a:off x="4033838" y="6435725"/>
            <a:ext cx="1751012" cy="1135063"/>
          </a:xfrm>
          <a:custGeom>
            <a:avLst/>
            <a:gdLst>
              <a:gd name="T0" fmla="*/ 2147483647 w 21600"/>
              <a:gd name="T1" fmla="*/ 1567194096 h 21600"/>
              <a:gd name="T2" fmla="*/ 2147483647 w 21600"/>
              <a:gd name="T3" fmla="*/ 2147483647 h 21600"/>
              <a:gd name="T4" fmla="*/ 1089964599 w 21600"/>
              <a:gd name="T5" fmla="*/ 1567194096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46 w 21600"/>
              <a:gd name="T13" fmla="*/ 3846 h 21600"/>
              <a:gd name="T14" fmla="*/ 17754 w 21600"/>
              <a:gd name="T15" fmla="*/ 177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092" y="21600"/>
                </a:lnTo>
                <a:lnTo>
                  <a:pt x="1750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sp>
        <p:nvSpPr>
          <p:cNvPr id="68652" name="Rectangle 112"/>
          <p:cNvSpPr>
            <a:spLocks noChangeArrowheads="1"/>
          </p:cNvSpPr>
          <p:nvPr/>
        </p:nvSpPr>
        <p:spPr bwMode="auto">
          <a:xfrm>
            <a:off x="4792663" y="4449763"/>
            <a:ext cx="1257300" cy="4324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  <a:cs typeface="Arial" charset="0"/>
            </a:endParaRPr>
          </a:p>
        </p:txBody>
      </p:sp>
      <p:sp>
        <p:nvSpPr>
          <p:cNvPr id="68653" name="Line 113"/>
          <p:cNvSpPr>
            <a:spLocks noChangeShapeType="1"/>
          </p:cNvSpPr>
          <p:nvPr/>
        </p:nvSpPr>
        <p:spPr bwMode="auto">
          <a:xfrm>
            <a:off x="4743450" y="6453188"/>
            <a:ext cx="0" cy="6111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4" name="Line 114"/>
          <p:cNvSpPr>
            <a:spLocks noChangeShapeType="1"/>
          </p:cNvSpPr>
          <p:nvPr/>
        </p:nvSpPr>
        <p:spPr bwMode="auto">
          <a:xfrm>
            <a:off x="4722813" y="6946900"/>
            <a:ext cx="0" cy="6111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5" name="Text Box 115"/>
          <p:cNvSpPr txBox="1">
            <a:spLocks noChangeArrowheads="1"/>
          </p:cNvSpPr>
          <p:nvPr/>
        </p:nvSpPr>
        <p:spPr bwMode="auto">
          <a:xfrm rot="-5388474">
            <a:off x="1161257" y="5644356"/>
            <a:ext cx="3632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WinInnwa" charset="0"/>
                <a:cs typeface="Arial" charset="0"/>
              </a:rPr>
              <a:t>ordkif;usrf; 12usrf;</a:t>
            </a:r>
          </a:p>
        </p:txBody>
      </p:sp>
      <p:sp>
        <p:nvSpPr>
          <p:cNvPr id="68656" name="Line 116"/>
          <p:cNvSpPr>
            <a:spLocks noChangeShapeType="1"/>
          </p:cNvSpPr>
          <p:nvPr/>
        </p:nvSpPr>
        <p:spPr bwMode="auto">
          <a:xfrm>
            <a:off x="3124200" y="1409700"/>
            <a:ext cx="0" cy="2430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7" name="Line 117"/>
          <p:cNvSpPr>
            <a:spLocks noChangeShapeType="1"/>
          </p:cNvSpPr>
          <p:nvPr/>
        </p:nvSpPr>
        <p:spPr bwMode="auto">
          <a:xfrm>
            <a:off x="3114675" y="4000500"/>
            <a:ext cx="0" cy="3773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8" name="Text Box 118"/>
          <p:cNvSpPr txBox="1">
            <a:spLocks noChangeArrowheads="1"/>
          </p:cNvSpPr>
          <p:nvPr/>
        </p:nvSpPr>
        <p:spPr bwMode="auto">
          <a:xfrm rot="-5388474">
            <a:off x="4652962" y="2557463"/>
            <a:ext cx="23733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WinInnwa" charset="0"/>
                <a:cs typeface="Arial" charset="0"/>
              </a:rPr>
              <a:t>pmayqefaomusrf; 5usrf;</a:t>
            </a:r>
          </a:p>
        </p:txBody>
      </p:sp>
      <p:sp>
        <p:nvSpPr>
          <p:cNvPr id="68659" name="Line 119"/>
          <p:cNvSpPr>
            <a:spLocks noChangeShapeType="1"/>
          </p:cNvSpPr>
          <p:nvPr/>
        </p:nvSpPr>
        <p:spPr bwMode="auto">
          <a:xfrm>
            <a:off x="5694363" y="1638300"/>
            <a:ext cx="0" cy="2249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0" name="Line 120"/>
          <p:cNvSpPr>
            <a:spLocks noChangeShapeType="1"/>
          </p:cNvSpPr>
          <p:nvPr/>
        </p:nvSpPr>
        <p:spPr bwMode="auto">
          <a:xfrm>
            <a:off x="5694363" y="4470400"/>
            <a:ext cx="0" cy="433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1" name="Line 121"/>
          <p:cNvSpPr>
            <a:spLocks noChangeShapeType="1"/>
          </p:cNvSpPr>
          <p:nvPr/>
        </p:nvSpPr>
        <p:spPr bwMode="auto">
          <a:xfrm>
            <a:off x="3216275" y="3059113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2" name="Line 122"/>
          <p:cNvSpPr>
            <a:spLocks noChangeShapeType="1"/>
          </p:cNvSpPr>
          <p:nvPr/>
        </p:nvSpPr>
        <p:spPr bwMode="auto">
          <a:xfrm>
            <a:off x="3216275" y="330200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3" name="Line 123"/>
          <p:cNvSpPr>
            <a:spLocks noChangeShapeType="1"/>
          </p:cNvSpPr>
          <p:nvPr/>
        </p:nvSpPr>
        <p:spPr bwMode="auto">
          <a:xfrm>
            <a:off x="3216275" y="35385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4" name="Line 124"/>
          <p:cNvSpPr>
            <a:spLocks noChangeShapeType="1"/>
          </p:cNvSpPr>
          <p:nvPr/>
        </p:nvSpPr>
        <p:spPr bwMode="auto">
          <a:xfrm>
            <a:off x="3216275" y="423862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5" name="Line 125"/>
          <p:cNvSpPr>
            <a:spLocks noChangeShapeType="1"/>
          </p:cNvSpPr>
          <p:nvPr/>
        </p:nvSpPr>
        <p:spPr bwMode="auto">
          <a:xfrm>
            <a:off x="3216275" y="52149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6" name="Line 126"/>
          <p:cNvSpPr>
            <a:spLocks noChangeShapeType="1"/>
          </p:cNvSpPr>
          <p:nvPr/>
        </p:nvSpPr>
        <p:spPr bwMode="auto">
          <a:xfrm>
            <a:off x="3216275" y="577215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7" name="Line 127"/>
          <p:cNvSpPr>
            <a:spLocks noChangeShapeType="1"/>
          </p:cNvSpPr>
          <p:nvPr/>
        </p:nvSpPr>
        <p:spPr bwMode="auto">
          <a:xfrm>
            <a:off x="3216275" y="605472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8" name="Line 128"/>
          <p:cNvSpPr>
            <a:spLocks noChangeShapeType="1"/>
          </p:cNvSpPr>
          <p:nvPr/>
        </p:nvSpPr>
        <p:spPr bwMode="auto">
          <a:xfrm>
            <a:off x="3208338" y="6230938"/>
            <a:ext cx="1093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9" name="Line 129"/>
          <p:cNvSpPr>
            <a:spLocks noChangeShapeType="1"/>
          </p:cNvSpPr>
          <p:nvPr/>
        </p:nvSpPr>
        <p:spPr bwMode="auto">
          <a:xfrm>
            <a:off x="3216275" y="651351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0" name="Line 130"/>
          <p:cNvSpPr>
            <a:spLocks noChangeShapeType="1"/>
          </p:cNvSpPr>
          <p:nvPr/>
        </p:nvSpPr>
        <p:spPr bwMode="auto">
          <a:xfrm>
            <a:off x="3222625" y="6781800"/>
            <a:ext cx="72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1" name="Line 131"/>
          <p:cNvSpPr>
            <a:spLocks noChangeShapeType="1"/>
          </p:cNvSpPr>
          <p:nvPr/>
        </p:nvSpPr>
        <p:spPr bwMode="auto">
          <a:xfrm>
            <a:off x="3222625" y="6972300"/>
            <a:ext cx="77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2" name="Line 132"/>
          <p:cNvSpPr>
            <a:spLocks noChangeShapeType="1"/>
          </p:cNvSpPr>
          <p:nvPr/>
        </p:nvSpPr>
        <p:spPr bwMode="auto">
          <a:xfrm>
            <a:off x="3216275" y="7200900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3" name="Line 133"/>
          <p:cNvSpPr>
            <a:spLocks noChangeShapeType="1"/>
          </p:cNvSpPr>
          <p:nvPr/>
        </p:nvSpPr>
        <p:spPr bwMode="auto">
          <a:xfrm>
            <a:off x="3222625" y="743108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4" name="Line 134"/>
          <p:cNvSpPr>
            <a:spLocks noChangeShapeType="1"/>
          </p:cNvSpPr>
          <p:nvPr/>
        </p:nvSpPr>
        <p:spPr bwMode="auto">
          <a:xfrm>
            <a:off x="3222625" y="7634288"/>
            <a:ext cx="946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5" name="Line 135"/>
          <p:cNvSpPr>
            <a:spLocks noChangeShapeType="1"/>
          </p:cNvSpPr>
          <p:nvPr/>
        </p:nvSpPr>
        <p:spPr bwMode="auto">
          <a:xfrm>
            <a:off x="3216275" y="49736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6" name="Line 136"/>
          <p:cNvSpPr>
            <a:spLocks noChangeShapeType="1"/>
          </p:cNvSpPr>
          <p:nvPr/>
        </p:nvSpPr>
        <p:spPr bwMode="auto">
          <a:xfrm>
            <a:off x="4837113" y="26146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7" name="Line 137"/>
          <p:cNvSpPr>
            <a:spLocks noChangeShapeType="1"/>
          </p:cNvSpPr>
          <p:nvPr/>
        </p:nvSpPr>
        <p:spPr bwMode="auto">
          <a:xfrm>
            <a:off x="4837113" y="30400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8" name="Line 138"/>
          <p:cNvSpPr>
            <a:spLocks noChangeShapeType="1"/>
          </p:cNvSpPr>
          <p:nvPr/>
        </p:nvSpPr>
        <p:spPr bwMode="auto">
          <a:xfrm>
            <a:off x="4829175" y="3419475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9" name="Line 139"/>
          <p:cNvSpPr>
            <a:spLocks noChangeShapeType="1"/>
          </p:cNvSpPr>
          <p:nvPr/>
        </p:nvSpPr>
        <p:spPr bwMode="auto">
          <a:xfrm>
            <a:off x="4829175" y="3825875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0" name="Line 140"/>
          <p:cNvSpPr>
            <a:spLocks noChangeShapeType="1"/>
          </p:cNvSpPr>
          <p:nvPr/>
        </p:nvSpPr>
        <p:spPr bwMode="auto">
          <a:xfrm>
            <a:off x="4837113" y="205105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1" name="Line 141"/>
          <p:cNvSpPr>
            <a:spLocks noChangeShapeType="1"/>
          </p:cNvSpPr>
          <p:nvPr/>
        </p:nvSpPr>
        <p:spPr bwMode="auto">
          <a:xfrm>
            <a:off x="4822825" y="478631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2" name="Line 142"/>
          <p:cNvSpPr>
            <a:spLocks noChangeShapeType="1"/>
          </p:cNvSpPr>
          <p:nvPr/>
        </p:nvSpPr>
        <p:spPr bwMode="auto">
          <a:xfrm>
            <a:off x="4822825" y="49577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3" name="Line 143"/>
          <p:cNvSpPr>
            <a:spLocks noChangeShapeType="1"/>
          </p:cNvSpPr>
          <p:nvPr/>
        </p:nvSpPr>
        <p:spPr bwMode="auto">
          <a:xfrm>
            <a:off x="4832350" y="5151438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4" name="Line 144"/>
          <p:cNvSpPr>
            <a:spLocks noChangeShapeType="1"/>
          </p:cNvSpPr>
          <p:nvPr/>
        </p:nvSpPr>
        <p:spPr bwMode="auto">
          <a:xfrm>
            <a:off x="4822825" y="5588000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5" name="Line 145"/>
          <p:cNvSpPr>
            <a:spLocks noChangeShapeType="1"/>
          </p:cNvSpPr>
          <p:nvPr/>
        </p:nvSpPr>
        <p:spPr bwMode="auto">
          <a:xfrm>
            <a:off x="4824413" y="57705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6" name="Line 146"/>
          <p:cNvSpPr>
            <a:spLocks noChangeShapeType="1"/>
          </p:cNvSpPr>
          <p:nvPr/>
        </p:nvSpPr>
        <p:spPr bwMode="auto">
          <a:xfrm>
            <a:off x="4826000" y="5961063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7" name="Line 147"/>
          <p:cNvSpPr>
            <a:spLocks noChangeShapeType="1"/>
          </p:cNvSpPr>
          <p:nvPr/>
        </p:nvSpPr>
        <p:spPr bwMode="auto">
          <a:xfrm>
            <a:off x="4827588" y="6148388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8" name="Line 148"/>
          <p:cNvSpPr>
            <a:spLocks noChangeShapeType="1"/>
          </p:cNvSpPr>
          <p:nvPr/>
        </p:nvSpPr>
        <p:spPr bwMode="auto">
          <a:xfrm>
            <a:off x="4826000" y="6524625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9" name="Line 149"/>
          <p:cNvSpPr>
            <a:spLocks noChangeShapeType="1"/>
          </p:cNvSpPr>
          <p:nvPr/>
        </p:nvSpPr>
        <p:spPr bwMode="auto">
          <a:xfrm>
            <a:off x="4822825" y="671512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0" name="Line 150"/>
          <p:cNvSpPr>
            <a:spLocks noChangeShapeType="1"/>
          </p:cNvSpPr>
          <p:nvPr/>
        </p:nvSpPr>
        <p:spPr bwMode="auto">
          <a:xfrm>
            <a:off x="4822825" y="71421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1" name="Line 151"/>
          <p:cNvSpPr>
            <a:spLocks noChangeShapeType="1"/>
          </p:cNvSpPr>
          <p:nvPr/>
        </p:nvSpPr>
        <p:spPr bwMode="auto">
          <a:xfrm>
            <a:off x="4824413" y="73707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2" name="Line 152"/>
          <p:cNvSpPr>
            <a:spLocks noChangeShapeType="1"/>
          </p:cNvSpPr>
          <p:nvPr/>
        </p:nvSpPr>
        <p:spPr bwMode="auto">
          <a:xfrm>
            <a:off x="4826000" y="7732713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3" name="Line 153"/>
          <p:cNvSpPr>
            <a:spLocks noChangeShapeType="1"/>
          </p:cNvSpPr>
          <p:nvPr/>
        </p:nvSpPr>
        <p:spPr bwMode="auto">
          <a:xfrm>
            <a:off x="4837113" y="79549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4" name="Line 154"/>
          <p:cNvSpPr>
            <a:spLocks noChangeShapeType="1"/>
          </p:cNvSpPr>
          <p:nvPr/>
        </p:nvSpPr>
        <p:spPr bwMode="auto">
          <a:xfrm>
            <a:off x="4829175" y="8350250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5" name="Line 155"/>
          <p:cNvSpPr>
            <a:spLocks noChangeShapeType="1"/>
          </p:cNvSpPr>
          <p:nvPr/>
        </p:nvSpPr>
        <p:spPr bwMode="auto">
          <a:xfrm>
            <a:off x="4822825" y="853122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6" name="Line 156"/>
          <p:cNvSpPr>
            <a:spLocks noChangeShapeType="1"/>
          </p:cNvSpPr>
          <p:nvPr/>
        </p:nvSpPr>
        <p:spPr bwMode="auto">
          <a:xfrm>
            <a:off x="4824413" y="8713788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7" name="AutoShape 157" descr="70%"/>
          <p:cNvSpPr>
            <a:spLocks noChangeArrowheads="1"/>
          </p:cNvSpPr>
          <p:nvPr/>
        </p:nvSpPr>
        <p:spPr bwMode="auto">
          <a:xfrm>
            <a:off x="2747963" y="1771650"/>
            <a:ext cx="2055812" cy="311150"/>
          </a:xfrm>
          <a:prstGeom prst="leftArrow">
            <a:avLst>
              <a:gd name="adj1" fmla="val 50000"/>
              <a:gd name="adj2" fmla="val 165179"/>
            </a:avLst>
          </a:prstGeom>
          <a:pattFill prst="pct7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sp>
        <p:nvSpPr>
          <p:cNvPr id="68698" name="AutoShape 158" descr="20%"/>
          <p:cNvSpPr>
            <a:spLocks noChangeArrowheads="1"/>
          </p:cNvSpPr>
          <p:nvPr/>
        </p:nvSpPr>
        <p:spPr bwMode="auto">
          <a:xfrm>
            <a:off x="3624263" y="1795463"/>
            <a:ext cx="322262" cy="995362"/>
          </a:xfrm>
          <a:prstGeom prst="downArrow">
            <a:avLst>
              <a:gd name="adj1" fmla="val 50000"/>
              <a:gd name="adj2" fmla="val 77217"/>
            </a:avLst>
          </a:prstGeom>
          <a:pattFill prst="pct2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sp>
        <p:nvSpPr>
          <p:cNvPr id="68699" name="Text Box 159"/>
          <p:cNvSpPr txBox="1">
            <a:spLocks noChangeArrowheads="1"/>
          </p:cNvSpPr>
          <p:nvPr/>
        </p:nvSpPr>
        <p:spPr bwMode="auto">
          <a:xfrm>
            <a:off x="1285875" y="1428750"/>
            <a:ext cx="1187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  <a:cs typeface="Arial" charset="0"/>
              </a:rPr>
              <a:t>cefUrSef;edkifaomtcsdefumv= bDpDtESpf 2000 rwdkifrSD umv</a:t>
            </a:r>
          </a:p>
        </p:txBody>
      </p:sp>
      <p:sp>
        <p:nvSpPr>
          <p:cNvPr id="68700" name="Text Box 160"/>
          <p:cNvSpPr txBox="1">
            <a:spLocks noChangeArrowheads="1"/>
          </p:cNvSpPr>
          <p:nvPr/>
        </p:nvSpPr>
        <p:spPr bwMode="auto">
          <a:xfrm>
            <a:off x="1292225" y="1855788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  <a:cs typeface="Arial" charset="0"/>
              </a:rPr>
              <a:t>cefUrSef;edkifaomtcsdefumv= bDpDtESpf 2000 umv</a:t>
            </a:r>
          </a:p>
        </p:txBody>
      </p:sp>
      <p:sp>
        <p:nvSpPr>
          <p:cNvPr id="68701" name="Text Box 161"/>
          <p:cNvSpPr txBox="1">
            <a:spLocks noChangeArrowheads="1"/>
          </p:cNvSpPr>
          <p:nvPr/>
        </p:nvSpPr>
        <p:spPr bwMode="auto">
          <a:xfrm>
            <a:off x="1285875" y="248602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  <a:cs typeface="Arial" charset="0"/>
              </a:rPr>
              <a:t>cefUrSef;edkifaomtcsdefumv= bDpDtESpf 2000 umv</a:t>
            </a:r>
          </a:p>
        </p:txBody>
      </p:sp>
      <p:sp>
        <p:nvSpPr>
          <p:cNvPr id="68702" name="Text Box 162"/>
          <p:cNvSpPr txBox="1">
            <a:spLocks noChangeArrowheads="1"/>
          </p:cNvSpPr>
          <p:nvPr/>
        </p:nvSpPr>
        <p:spPr bwMode="auto">
          <a:xfrm>
            <a:off x="1295400" y="303847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  <a:cs typeface="Arial" charset="0"/>
              </a:rPr>
              <a:t>cefUrSef;edkifaomtcsdefumv= bDpDtESpf 1500 umv</a:t>
            </a:r>
          </a:p>
        </p:txBody>
      </p:sp>
      <p:sp>
        <p:nvSpPr>
          <p:cNvPr id="68703" name="Text Box 163"/>
          <p:cNvSpPr txBox="1">
            <a:spLocks noChangeArrowheads="1"/>
          </p:cNvSpPr>
          <p:nvPr/>
        </p:nvSpPr>
        <p:spPr bwMode="auto">
          <a:xfrm>
            <a:off x="1290638" y="4135438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  <a:cs typeface="Arial" charset="0"/>
              </a:rPr>
              <a:t>cefUrSef;edkifaomtcsdefumv= bDpDtESpf 1500 umv</a:t>
            </a:r>
          </a:p>
        </p:txBody>
      </p:sp>
      <p:sp>
        <p:nvSpPr>
          <p:cNvPr id="68704" name="Text Box 164"/>
          <p:cNvSpPr txBox="1">
            <a:spLocks noChangeArrowheads="1"/>
          </p:cNvSpPr>
          <p:nvPr/>
        </p:nvSpPr>
        <p:spPr bwMode="auto">
          <a:xfrm>
            <a:off x="1295400" y="507682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  <a:cs typeface="Arial" charset="0"/>
              </a:rPr>
              <a:t>cefUrSef;edkifaomtcsdefumv= bDpDtESpf 1000 umv</a:t>
            </a:r>
          </a:p>
        </p:txBody>
      </p:sp>
      <p:sp>
        <p:nvSpPr>
          <p:cNvPr id="68705" name="Text Box 165"/>
          <p:cNvSpPr txBox="1">
            <a:spLocks noChangeArrowheads="1"/>
          </p:cNvSpPr>
          <p:nvPr/>
        </p:nvSpPr>
        <p:spPr bwMode="auto">
          <a:xfrm>
            <a:off x="1300163" y="587057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  <a:cs typeface="Arial" charset="0"/>
              </a:rPr>
              <a:t>cefUrSef;edkifaomtcsdefumv= bDpDtESpf 1000 umv</a:t>
            </a:r>
          </a:p>
        </p:txBody>
      </p:sp>
      <p:sp>
        <p:nvSpPr>
          <p:cNvPr id="68706" name="Text Box 166"/>
          <p:cNvSpPr txBox="1">
            <a:spLocks noChangeArrowheads="1"/>
          </p:cNvSpPr>
          <p:nvPr/>
        </p:nvSpPr>
        <p:spPr bwMode="auto">
          <a:xfrm>
            <a:off x="1290638" y="709612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  <a:cs typeface="Arial" charset="0"/>
              </a:rPr>
              <a:t>cefUrSef;edkifaomtcsdefumv= bDpDtESpf 500 umv</a:t>
            </a:r>
          </a:p>
        </p:txBody>
      </p:sp>
      <p:sp>
        <p:nvSpPr>
          <p:cNvPr id="68707" name="Text Box 167"/>
          <p:cNvSpPr txBox="1">
            <a:spLocks noChangeArrowheads="1"/>
          </p:cNvSpPr>
          <p:nvPr/>
        </p:nvSpPr>
        <p:spPr bwMode="auto">
          <a:xfrm>
            <a:off x="1290638" y="7956550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  <a:cs typeface="Arial" charset="0"/>
              </a:rPr>
              <a:t>cefUrSef;edkifaomtcsdefumv=    bDpDtESpf 500 umv</a:t>
            </a:r>
          </a:p>
        </p:txBody>
      </p:sp>
      <p:sp>
        <p:nvSpPr>
          <p:cNvPr id="68708" name="Text Box 168"/>
          <p:cNvSpPr txBox="1">
            <a:spLocks noChangeArrowheads="1"/>
          </p:cNvSpPr>
          <p:nvPr/>
        </p:nvSpPr>
        <p:spPr bwMode="auto">
          <a:xfrm>
            <a:off x="1290638" y="851852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  <a:cs typeface="Arial" charset="0"/>
              </a:rPr>
              <a:t>cefUrSef;edkifaomtcsdefumv= at'D ESpfOD;ydkif;umv</a:t>
            </a:r>
          </a:p>
        </p:txBody>
      </p:sp>
      <p:sp>
        <p:nvSpPr>
          <p:cNvPr id="68709" name="Text Box 169"/>
          <p:cNvSpPr txBox="1">
            <a:spLocks noChangeArrowheads="1"/>
          </p:cNvSpPr>
          <p:nvPr/>
        </p:nvSpPr>
        <p:spPr bwMode="auto">
          <a:xfrm>
            <a:off x="2185988" y="1433513"/>
            <a:ext cx="5445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rdom;pk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</a:t>
            </a:r>
            <a:r>
              <a:rPr lang="en-US" sz="500" b="1">
                <a:latin typeface="WinInnwa" charset="0"/>
                <a:cs typeface="Arial" charset="0"/>
              </a:rPr>
              <a:t>tjypf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 </a:t>
            </a:r>
            <a:r>
              <a:rPr lang="en-US" sz="500" b="1">
                <a:latin typeface="WinInnwa" charset="0"/>
                <a:cs typeface="Arial" charset="0"/>
              </a:rPr>
              <a:t>a&amp;vTrf;rdk;jcif;</a:t>
            </a:r>
            <a:r>
              <a:rPr lang="en-US" sz="500" b="1">
                <a:latin typeface="Arial" charset="0"/>
                <a:cs typeface="Arial" charset="0"/>
              </a:rPr>
              <a:t>                              </a:t>
            </a:r>
            <a:r>
              <a:rPr lang="en-US" sz="500" b="1">
                <a:latin typeface="WinInnwa" charset="0"/>
                <a:cs typeface="Arial" charset="0"/>
              </a:rPr>
              <a:t>&amp;Jwdkuf</a:t>
            </a:r>
          </a:p>
        </p:txBody>
      </p:sp>
      <p:sp>
        <p:nvSpPr>
          <p:cNvPr id="68710" name="Text Box 170"/>
          <p:cNvSpPr txBox="1">
            <a:spLocks noChangeArrowheads="1"/>
          </p:cNvSpPr>
          <p:nvPr/>
        </p:nvSpPr>
        <p:spPr bwMode="auto">
          <a:xfrm>
            <a:off x="2157413" y="1863725"/>
            <a:ext cx="5889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  <a:cs typeface="Arial" charset="0"/>
              </a:rPr>
              <a:t>L-S-B                                           </a:t>
            </a:r>
            <a:r>
              <a:rPr lang="en-US" sz="500" b="1">
                <a:latin typeface="WinInnwa" charset="0"/>
                <a:cs typeface="Arial" charset="0"/>
              </a:rPr>
              <a:t>£Zuf  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</a:t>
            </a:r>
            <a:r>
              <a:rPr lang="en-US" sz="500" b="1">
                <a:latin typeface="WinInnwa" charset="0"/>
                <a:cs typeface="Arial" charset="0"/>
              </a:rPr>
              <a:t>,mukyf</a:t>
            </a:r>
            <a:r>
              <a:rPr lang="en-US" sz="500" b="1">
                <a:latin typeface="Arial" charset="0"/>
                <a:cs typeface="Arial" charset="0"/>
              </a:rPr>
              <a:t>                              </a:t>
            </a:r>
            <a:r>
              <a:rPr lang="en-US" sz="500" b="1">
                <a:latin typeface="WinInnwa" charset="0"/>
                <a:cs typeface="Arial" charset="0"/>
              </a:rPr>
              <a:t>om; 12 a,muf</a:t>
            </a:r>
          </a:p>
        </p:txBody>
      </p:sp>
      <p:sp>
        <p:nvSpPr>
          <p:cNvPr id="68711" name="Text Box 171"/>
          <p:cNvSpPr txBox="1">
            <a:spLocks noChangeArrowheads="1"/>
          </p:cNvSpPr>
          <p:nvPr/>
        </p:nvSpPr>
        <p:spPr bwMode="auto">
          <a:xfrm>
            <a:off x="2100263" y="3040063"/>
            <a:ext cx="6397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odeawmif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      M-C-C                                       </a:t>
            </a:r>
            <a:r>
              <a:rPr lang="en-US" sz="500" b="1">
                <a:latin typeface="WinInnwa" charset="0"/>
                <a:cs typeface="Arial" charset="0"/>
              </a:rPr>
              <a:t>um'uf&amp;Sf</a:t>
            </a:r>
            <a:r>
              <a:rPr lang="en-US" sz="500" b="1">
                <a:latin typeface="Arial" charset="0"/>
                <a:cs typeface="Arial" charset="0"/>
              </a:rPr>
              <a:t>                              </a:t>
            </a:r>
            <a:r>
              <a:rPr lang="en-US" sz="500" b="1">
                <a:latin typeface="WinInnwa" charset="0"/>
                <a:cs typeface="Arial" charset="0"/>
              </a:rPr>
              <a:t>ESpfaygif; 40</a:t>
            </a:r>
            <a:r>
              <a:rPr lang="en-US" sz="500" b="1">
                <a:latin typeface="Arial" charset="0"/>
                <a:cs typeface="Arial" charset="0"/>
              </a:rPr>
              <a:t>           </a:t>
            </a:r>
            <a:r>
              <a:rPr lang="en-US" sz="500" b="1">
                <a:latin typeface="WinInnwa" charset="0"/>
                <a:cs typeface="Arial" charset="0"/>
              </a:rPr>
              <a:t>a'oem 5&amp;yf</a:t>
            </a:r>
          </a:p>
        </p:txBody>
      </p:sp>
      <p:sp>
        <p:nvSpPr>
          <p:cNvPr id="68712" name="Text Box 172"/>
          <p:cNvSpPr txBox="1">
            <a:spLocks noChangeArrowheads="1"/>
          </p:cNvSpPr>
          <p:nvPr/>
        </p:nvSpPr>
        <p:spPr bwMode="auto">
          <a:xfrm>
            <a:off x="2187575" y="2487613"/>
            <a:ext cx="5445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uGsefcHjcif;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      </a:t>
            </a:r>
            <a:r>
              <a:rPr lang="en-US" sz="500" b="1">
                <a:latin typeface="WinInnwa" charset="0"/>
                <a:cs typeface="Arial" charset="0"/>
              </a:rPr>
              <a:t>430</a:t>
            </a:r>
          </a:p>
        </p:txBody>
      </p:sp>
      <p:sp>
        <p:nvSpPr>
          <p:cNvPr id="68713" name="Text Box 173"/>
          <p:cNvSpPr txBox="1">
            <a:spLocks noChangeArrowheads="1"/>
          </p:cNvSpPr>
          <p:nvPr/>
        </p:nvSpPr>
        <p:spPr bwMode="auto">
          <a:xfrm>
            <a:off x="2008188" y="4140200"/>
            <a:ext cx="7397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a,&amp;dacg^ tD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      </a:t>
            </a:r>
            <a:r>
              <a:rPr lang="en-US" sz="500" b="1">
                <a:latin typeface="WinInnwa" charset="0"/>
                <a:cs typeface="Arial" charset="0"/>
              </a:rPr>
              <a:t>e,fajrcGJjcm;jcif;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  </a:t>
            </a:r>
          </a:p>
        </p:txBody>
      </p:sp>
      <p:sp>
        <p:nvSpPr>
          <p:cNvPr id="68714" name="Text Box 174"/>
          <p:cNvSpPr txBox="1">
            <a:spLocks noChangeArrowheads="1"/>
          </p:cNvSpPr>
          <p:nvPr/>
        </p:nvSpPr>
        <p:spPr bwMode="auto">
          <a:xfrm>
            <a:off x="2008188" y="5086350"/>
            <a:ext cx="7397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w&amp;m;olBuD;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      </a:t>
            </a:r>
            <a:r>
              <a:rPr lang="en-US" sz="500" b="1">
                <a:latin typeface="WinInnwa" charset="0"/>
                <a:cs typeface="Arial" charset="0"/>
              </a:rPr>
              <a:t>ESpfaygif; 350 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 </a:t>
            </a:r>
          </a:p>
        </p:txBody>
      </p:sp>
      <p:grpSp>
        <p:nvGrpSpPr>
          <p:cNvPr id="68715" name="Group 175"/>
          <p:cNvGrpSpPr>
            <a:grpSpLocks/>
          </p:cNvGrpSpPr>
          <p:nvPr/>
        </p:nvGrpSpPr>
        <p:grpSpPr bwMode="auto">
          <a:xfrm>
            <a:off x="1889125" y="5827713"/>
            <a:ext cx="1058863" cy="646112"/>
            <a:chOff x="976" y="3542"/>
            <a:chExt cx="453" cy="393"/>
          </a:xfrm>
        </p:grpSpPr>
        <p:sp>
          <p:nvSpPr>
            <p:cNvPr id="68882" name="Text Box 176"/>
            <p:cNvSpPr txBox="1">
              <a:spLocks noChangeArrowheads="1"/>
            </p:cNvSpPr>
            <p:nvPr/>
          </p:nvSpPr>
          <p:spPr bwMode="auto">
            <a:xfrm>
              <a:off x="1089" y="3542"/>
              <a:ext cx="22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246" tIns="54622" rIns="109246" bIns="5462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00" b="1" u="sng">
                  <a:latin typeface="WinInnwa" charset="0"/>
                  <a:cs typeface="Arial" charset="0"/>
                </a:rPr>
                <a:t>a&amp;Sm-'g-aqm ESpfjcrf;uGJjcif;</a:t>
              </a:r>
              <a:endParaRPr lang="en-US" sz="500" b="1">
                <a:latin typeface="WinInnwa" charset="0"/>
                <a:cs typeface="Arial" charset="0"/>
              </a:endParaRPr>
            </a:p>
          </p:txBody>
        </p:sp>
        <p:sp>
          <p:nvSpPr>
            <p:cNvPr id="68883" name="Text Box 177"/>
            <p:cNvSpPr txBox="1">
              <a:spLocks noChangeArrowheads="1"/>
            </p:cNvSpPr>
            <p:nvPr/>
          </p:nvSpPr>
          <p:spPr bwMode="auto">
            <a:xfrm>
              <a:off x="976" y="3634"/>
              <a:ext cx="277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246" tIns="54622" rIns="109246" bIns="5462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500" b="1">
                  <a:latin typeface="WinInnwa" charset="0"/>
                  <a:cs typeface="Arial" charset="0"/>
                </a:rPr>
                <a:t>  awmif</a:t>
              </a:r>
              <a:r>
                <a:rPr lang="en-US" sz="500" b="1">
                  <a:latin typeface="Arial" charset="0"/>
                  <a:cs typeface="Arial" charset="0"/>
                </a:rPr>
                <a:t>                   </a:t>
              </a:r>
              <a:r>
                <a:rPr lang="en-US" sz="500" b="1">
                  <a:latin typeface="WinInnwa" charset="0"/>
                  <a:cs typeface="Arial" charset="0"/>
                </a:rPr>
                <a:t>vlrsdK; 10 rsdK;/      </a:t>
              </a:r>
              <a:r>
                <a:rPr lang="en-US" sz="500" b="1">
                  <a:latin typeface="Arial" charset="0"/>
                  <a:cs typeface="Arial" charset="0"/>
                </a:rPr>
                <a:t>                 </a:t>
              </a:r>
              <a:r>
                <a:rPr lang="en-US" sz="500" b="1">
                  <a:latin typeface="WinInnwa" charset="0"/>
                  <a:cs typeface="Arial" charset="0"/>
                </a:rPr>
                <a:t>    £oa&amp;v 20 </a:t>
              </a:r>
              <a:r>
                <a:rPr lang="en-US" sz="500" b="1">
                  <a:latin typeface="Times New Roman" charset="0"/>
                  <a:cs typeface="Arial" charset="0"/>
                </a:rPr>
                <a:t>J;</a:t>
              </a:r>
              <a:r>
                <a:rPr lang="en-US" sz="500" b="1">
                  <a:latin typeface="Arial" charset="0"/>
                  <a:cs typeface="Arial" charset="0"/>
                </a:rPr>
                <a:t>                      </a:t>
              </a:r>
              <a:r>
                <a:rPr lang="en-US" sz="500" b="1">
                  <a:latin typeface="WinInnwa" charset="0"/>
                  <a:cs typeface="Arial" charset="0"/>
                </a:rPr>
                <a:t>200;         </a:t>
              </a:r>
              <a:r>
                <a:rPr lang="en-US" sz="500" b="1">
                  <a:latin typeface="Arial" charset="0"/>
                  <a:cs typeface="Arial" charset="0"/>
                </a:rPr>
                <a:t>                 </a:t>
              </a:r>
              <a:r>
                <a:rPr lang="en-US" sz="500" b="1">
                  <a:latin typeface="WinInnwa" charset="0"/>
                  <a:cs typeface="Arial" charset="0"/>
                </a:rPr>
                <a:t>tqD;&amp;D;,m; ;</a:t>
              </a:r>
              <a:r>
                <a:rPr lang="en-US" sz="500" b="1">
                  <a:latin typeface="Arial" charset="0"/>
                  <a:cs typeface="Arial" charset="0"/>
                </a:rPr>
                <a:t>                                        </a:t>
              </a:r>
            </a:p>
          </p:txBody>
        </p:sp>
        <p:sp>
          <p:nvSpPr>
            <p:cNvPr id="68884" name="Text Box 178"/>
            <p:cNvSpPr txBox="1">
              <a:spLocks noChangeArrowheads="1"/>
            </p:cNvSpPr>
            <p:nvPr/>
          </p:nvSpPr>
          <p:spPr bwMode="auto">
            <a:xfrm>
              <a:off x="1160" y="3633"/>
              <a:ext cx="269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246" tIns="54622" rIns="109246" bIns="5462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500" b="1">
                  <a:latin typeface="Arial" charset="0"/>
                  <a:cs typeface="Arial" charset="0"/>
                </a:rPr>
                <a:t> </a:t>
              </a:r>
              <a:r>
                <a:rPr lang="en-US" sz="500" b="1">
                  <a:latin typeface="WinInnwa" charset="0"/>
                  <a:cs typeface="Arial" charset="0"/>
                </a:rPr>
                <a:t>ESif. ajrmuf</a:t>
              </a:r>
              <a:r>
                <a:rPr lang="en-US" sz="500" b="1">
                  <a:latin typeface="Arial" charset="0"/>
                  <a:cs typeface="Arial" charset="0"/>
                </a:rPr>
                <a:t>                                           </a:t>
              </a:r>
              <a:r>
                <a:rPr lang="en-US" sz="500" b="1">
                  <a:latin typeface="WinInnwa" charset="0"/>
                  <a:cs typeface="Arial" charset="0"/>
                </a:rPr>
                <a:t>      vlrsdK; 2rsdK;</a:t>
              </a:r>
              <a:r>
                <a:rPr lang="en-US" sz="500" b="1">
                  <a:latin typeface="Arial" charset="0"/>
                  <a:cs typeface="Arial" charset="0"/>
                </a:rPr>
                <a:t>                 </a:t>
              </a:r>
              <a:r>
                <a:rPr lang="en-US" sz="500" b="1">
                  <a:latin typeface="WinInnwa" charset="0"/>
                  <a:cs typeface="Arial" charset="0"/>
                </a:rPr>
                <a:t>,k'</a:t>
              </a:r>
              <a:r>
                <a:rPr lang="en-US" sz="500" b="1">
                  <a:latin typeface="Arial" charset="0"/>
                  <a:cs typeface="Arial" charset="0"/>
                </a:rPr>
                <a:t>  </a:t>
              </a:r>
              <a:r>
                <a:rPr lang="en-US" sz="500" b="1">
                  <a:latin typeface="WinInnwa" charset="0"/>
                  <a:cs typeface="Arial" charset="0"/>
                </a:rPr>
                <a:t>20</a:t>
              </a:r>
              <a:r>
                <a:rPr lang="en-US" sz="500" b="1">
                  <a:latin typeface="Arial" charset="0"/>
                  <a:cs typeface="Arial" charset="0"/>
                </a:rPr>
                <a:t>-R                      </a:t>
              </a:r>
              <a:r>
                <a:rPr lang="en-US" sz="500" b="1">
                  <a:latin typeface="WinInnwa" charset="0"/>
                  <a:cs typeface="Arial" charset="0"/>
                </a:rPr>
                <a:t>350   </a:t>
              </a:r>
              <a:r>
                <a:rPr lang="en-US" sz="500" b="1">
                  <a:latin typeface="Arial" charset="0"/>
                  <a:cs typeface="Arial" charset="0"/>
                </a:rPr>
                <a:t>                      </a:t>
              </a:r>
              <a:r>
                <a:rPr lang="en-US" sz="500" b="1">
                  <a:latin typeface="WinInnwa" charset="0"/>
                  <a:cs typeface="Arial" charset="0"/>
                </a:rPr>
                <a:t>bmAkvkef</a:t>
              </a:r>
              <a:r>
                <a:rPr lang="en-US" sz="500" b="1">
                  <a:latin typeface="Arial" charset="0"/>
                  <a:cs typeface="Arial" charset="0"/>
                </a:rPr>
                <a:t>                                       </a:t>
              </a:r>
            </a:p>
          </p:txBody>
        </p:sp>
      </p:grpSp>
      <p:sp>
        <p:nvSpPr>
          <p:cNvPr id="68716" name="Text Box 179"/>
          <p:cNvSpPr txBox="1">
            <a:spLocks noChangeArrowheads="1"/>
          </p:cNvSpPr>
          <p:nvPr/>
        </p:nvSpPr>
        <p:spPr bwMode="auto">
          <a:xfrm>
            <a:off x="2009775" y="7088188"/>
            <a:ext cx="7397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ESpfaygif; 70 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      </a:t>
            </a:r>
            <a:r>
              <a:rPr lang="en-US" sz="500" b="1">
                <a:latin typeface="WinInnwa" charset="0"/>
                <a:cs typeface="Arial" charset="0"/>
              </a:rPr>
              <a:t>vlrsdK; 2pk</a:t>
            </a:r>
            <a:r>
              <a:rPr lang="en-US" sz="500" b="1">
                <a:latin typeface="Arial" charset="0"/>
                <a:cs typeface="Arial" charset="0"/>
              </a:rPr>
              <a:t>                     </a:t>
            </a:r>
            <a:r>
              <a:rPr lang="en-US" sz="500" b="1">
                <a:latin typeface="WinInnwa" charset="0"/>
                <a:cs typeface="Arial" charset="0"/>
              </a:rPr>
              <a:t>ESpfaygif; 100 </a:t>
            </a:r>
            <a:r>
              <a:rPr lang="en-US" sz="500" b="1">
                <a:latin typeface="Arial" charset="0"/>
                <a:cs typeface="Arial" charset="0"/>
              </a:rPr>
              <a:t>                               </a:t>
            </a:r>
            <a:r>
              <a:rPr lang="en-US" sz="500" b="1">
                <a:latin typeface="WinInnwa" charset="0"/>
                <a:cs typeface="Arial" charset="0"/>
              </a:rPr>
              <a:t>vl 50000</a:t>
            </a:r>
            <a:r>
              <a:rPr lang="en-US" sz="500" b="1">
                <a:latin typeface="Arial" charset="0"/>
                <a:cs typeface="Arial" charset="0"/>
              </a:rPr>
              <a:t>                                 Z-E-N                                       </a:t>
            </a:r>
          </a:p>
        </p:txBody>
      </p:sp>
      <p:sp>
        <p:nvSpPr>
          <p:cNvPr id="68717" name="Text Box 180"/>
          <p:cNvSpPr txBox="1">
            <a:spLocks noChangeArrowheads="1"/>
          </p:cNvSpPr>
          <p:nvPr/>
        </p:nvSpPr>
        <p:spPr bwMode="auto">
          <a:xfrm>
            <a:off x="2112963" y="7948613"/>
            <a:ext cx="66516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tvufrif;BuD;\a&amp;mrtkyfcsKyfa&amp;;pepf</a:t>
            </a:r>
          </a:p>
        </p:txBody>
      </p:sp>
      <p:sp>
        <p:nvSpPr>
          <p:cNvPr id="68718" name="Text Box 181"/>
          <p:cNvSpPr txBox="1">
            <a:spLocks noChangeArrowheads="1"/>
          </p:cNvSpPr>
          <p:nvPr/>
        </p:nvSpPr>
        <p:spPr bwMode="auto">
          <a:xfrm>
            <a:off x="2012950" y="8456613"/>
            <a:ext cx="7397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toufwm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      </a:t>
            </a:r>
            <a:r>
              <a:rPr lang="en-US" sz="500" b="1">
                <a:latin typeface="WinInnwa" charset="0"/>
                <a:cs typeface="Arial" charset="0"/>
              </a:rPr>
              <a:t>um;wdkif</a:t>
            </a:r>
            <a:r>
              <a:rPr lang="en-US" sz="500" b="1">
                <a:latin typeface="Arial" charset="0"/>
                <a:cs typeface="Arial" charset="0"/>
              </a:rPr>
              <a:t>                    </a:t>
            </a:r>
            <a:r>
              <a:rPr lang="en-US" sz="500" b="1">
                <a:latin typeface="WinInnwa" charset="0"/>
                <a:cs typeface="Arial" charset="0"/>
              </a:rPr>
              <a:t>toif;awmf</a:t>
            </a:r>
          </a:p>
        </p:txBody>
      </p:sp>
      <p:sp>
        <p:nvSpPr>
          <p:cNvPr id="68719" name="Text Box 182"/>
          <p:cNvSpPr txBox="1">
            <a:spLocks noChangeArrowheads="1"/>
          </p:cNvSpPr>
          <p:nvPr/>
        </p:nvSpPr>
        <p:spPr bwMode="auto">
          <a:xfrm>
            <a:off x="5172075" y="1643063"/>
            <a:ext cx="5905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latin typeface="WinInnwa" charset="0"/>
                <a:cs typeface="Arial" charset="0"/>
              </a:rPr>
              <a:t>cefUrSef;ajc</a:t>
            </a:r>
            <a:endParaRPr lang="en-US" sz="2500">
              <a:latin typeface="WinInnwa" charset="0"/>
              <a:cs typeface="Arial" charset="0"/>
            </a:endParaRPr>
          </a:p>
        </p:txBody>
      </p:sp>
      <p:sp>
        <p:nvSpPr>
          <p:cNvPr id="68720" name="Line 183"/>
          <p:cNvSpPr>
            <a:spLocks noChangeShapeType="1"/>
          </p:cNvSpPr>
          <p:nvPr/>
        </p:nvSpPr>
        <p:spPr bwMode="auto">
          <a:xfrm>
            <a:off x="5259388" y="1860550"/>
            <a:ext cx="0" cy="20208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21" name="Text Box 184"/>
          <p:cNvSpPr txBox="1">
            <a:spLocks noChangeArrowheads="1"/>
          </p:cNvSpPr>
          <p:nvPr/>
        </p:nvSpPr>
        <p:spPr bwMode="auto">
          <a:xfrm>
            <a:off x="4651375" y="2030413"/>
            <a:ext cx="1077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" b="1">
                <a:latin typeface="WinInnwa" charset="0"/>
                <a:cs typeface="Arial" charset="0"/>
              </a:rPr>
              <a:t>usef&amp;Sdaomusrf;rsm;onfbk&amp;ifpdk;pHaomacwfwGifa&amp;;om;cJ.Buonf/</a:t>
            </a:r>
          </a:p>
        </p:txBody>
      </p:sp>
      <p:sp>
        <p:nvSpPr>
          <p:cNvPr id="68722" name="Text Box 185"/>
          <p:cNvSpPr txBox="1">
            <a:spLocks noChangeArrowheads="1"/>
          </p:cNvSpPr>
          <p:nvPr/>
        </p:nvSpPr>
        <p:spPr bwMode="auto">
          <a:xfrm>
            <a:off x="4121150" y="5014913"/>
            <a:ext cx="175418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£oa&amp;v (ajrmufydkif;edkifiH)</a:t>
            </a:r>
          </a:p>
        </p:txBody>
      </p:sp>
      <p:sp>
        <p:nvSpPr>
          <p:cNvPr id="68723" name="Text Box 186"/>
          <p:cNvSpPr txBox="1">
            <a:spLocks noChangeArrowheads="1"/>
          </p:cNvSpPr>
          <p:nvPr/>
        </p:nvSpPr>
        <p:spPr bwMode="auto">
          <a:xfrm>
            <a:off x="4557713" y="5246688"/>
            <a:ext cx="122396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,k'EdkifcHwnfaxmifjcif;</a:t>
            </a:r>
          </a:p>
        </p:txBody>
      </p:sp>
      <p:sp>
        <p:nvSpPr>
          <p:cNvPr id="68724" name="Line 187"/>
          <p:cNvSpPr>
            <a:spLocks noChangeShapeType="1"/>
          </p:cNvSpPr>
          <p:nvPr/>
        </p:nvSpPr>
        <p:spPr bwMode="auto">
          <a:xfrm>
            <a:off x="4845050" y="5227638"/>
            <a:ext cx="7826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25" name="Text Box 188"/>
          <p:cNvSpPr txBox="1">
            <a:spLocks noChangeArrowheads="1"/>
          </p:cNvSpPr>
          <p:nvPr/>
        </p:nvSpPr>
        <p:spPr bwMode="auto">
          <a:xfrm>
            <a:off x="4483100" y="6181725"/>
            <a:ext cx="15462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,k'edkifcH ('ku©cH&amp;csdef)</a:t>
            </a:r>
          </a:p>
        </p:txBody>
      </p:sp>
      <p:sp>
        <p:nvSpPr>
          <p:cNvPr id="68726" name="Text Box 189"/>
          <p:cNvSpPr txBox="1">
            <a:spLocks noChangeArrowheads="1"/>
          </p:cNvSpPr>
          <p:nvPr/>
        </p:nvSpPr>
        <p:spPr bwMode="auto">
          <a:xfrm>
            <a:off x="4529138" y="7402513"/>
            <a:ext cx="122396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,k'EdkifcHrS (zrf;pD;cH&amp;jcif;)</a:t>
            </a:r>
          </a:p>
        </p:txBody>
      </p:sp>
      <p:sp>
        <p:nvSpPr>
          <p:cNvPr id="68727" name="Text Box 190"/>
          <p:cNvSpPr txBox="1">
            <a:spLocks noChangeArrowheads="1"/>
          </p:cNvSpPr>
          <p:nvPr/>
        </p:nvSpPr>
        <p:spPr bwMode="auto">
          <a:xfrm>
            <a:off x="4584700" y="7977188"/>
            <a:ext cx="12239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,k'edkifcHodkU (jyefvnf0ifa&amp;mufjcif;)</a:t>
            </a:r>
          </a:p>
        </p:txBody>
      </p:sp>
      <p:sp>
        <p:nvSpPr>
          <p:cNvPr id="68728" name="Text Box 191"/>
          <p:cNvSpPr txBox="1">
            <a:spLocks noChangeArrowheads="1"/>
          </p:cNvSpPr>
          <p:nvPr/>
        </p:nvSpPr>
        <p:spPr bwMode="auto">
          <a:xfrm>
            <a:off x="4624388" y="6361113"/>
            <a:ext cx="6000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  <a:cs typeface="Arial" charset="0"/>
              </a:rPr>
              <a:t>*</a:t>
            </a:r>
            <a:endParaRPr lang="en-US" sz="2500">
              <a:latin typeface="Arial" charset="0"/>
              <a:cs typeface="Arial" charset="0"/>
            </a:endParaRPr>
          </a:p>
        </p:txBody>
      </p:sp>
      <p:sp>
        <p:nvSpPr>
          <p:cNvPr id="68729" name="Line 192"/>
          <p:cNvSpPr>
            <a:spLocks noChangeShapeType="1"/>
          </p:cNvSpPr>
          <p:nvPr/>
        </p:nvSpPr>
        <p:spPr bwMode="auto">
          <a:xfrm>
            <a:off x="4827588" y="6215063"/>
            <a:ext cx="884237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30" name="Line 193"/>
          <p:cNvSpPr>
            <a:spLocks noChangeShapeType="1"/>
          </p:cNvSpPr>
          <p:nvPr/>
        </p:nvSpPr>
        <p:spPr bwMode="auto">
          <a:xfrm>
            <a:off x="4813300" y="7427913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31" name="Line 194"/>
          <p:cNvSpPr>
            <a:spLocks noChangeShapeType="1"/>
          </p:cNvSpPr>
          <p:nvPr/>
        </p:nvSpPr>
        <p:spPr bwMode="auto">
          <a:xfrm>
            <a:off x="4813300" y="8016875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732" name="Group 195"/>
          <p:cNvGrpSpPr>
            <a:grpSpLocks/>
          </p:cNvGrpSpPr>
          <p:nvPr/>
        </p:nvGrpSpPr>
        <p:grpSpPr bwMode="auto">
          <a:xfrm>
            <a:off x="3940175" y="3481388"/>
            <a:ext cx="477838" cy="409575"/>
            <a:chOff x="3710" y="2489"/>
            <a:chExt cx="273" cy="250"/>
          </a:xfrm>
        </p:grpSpPr>
        <p:grpSp>
          <p:nvGrpSpPr>
            <p:cNvPr id="68878" name="Group 196"/>
            <p:cNvGrpSpPr>
              <a:grpSpLocks/>
            </p:cNvGrpSpPr>
            <p:nvPr/>
          </p:nvGrpSpPr>
          <p:grpSpPr bwMode="auto">
            <a:xfrm>
              <a:off x="3710" y="2489"/>
              <a:ext cx="273" cy="250"/>
              <a:chOff x="3710" y="2489"/>
              <a:chExt cx="273" cy="250"/>
            </a:xfrm>
          </p:grpSpPr>
          <p:pic>
            <p:nvPicPr>
              <p:cNvPr id="68880" name="Picture 19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881" name="Rectangle 198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>
                  <a:latin typeface="WinInnwa" charset="0"/>
                  <a:cs typeface="Arial" charset="0"/>
                </a:endParaRPr>
              </a:p>
            </p:txBody>
          </p:sp>
        </p:grpSp>
        <p:sp>
          <p:nvSpPr>
            <p:cNvPr id="68879" name="Text Box 199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LC</a:t>
              </a:r>
            </a:p>
          </p:txBody>
        </p:sp>
      </p:grpSp>
      <p:grpSp>
        <p:nvGrpSpPr>
          <p:cNvPr id="68733" name="Group 200"/>
          <p:cNvGrpSpPr>
            <a:grpSpLocks/>
          </p:cNvGrpSpPr>
          <p:nvPr/>
        </p:nvGrpSpPr>
        <p:grpSpPr bwMode="auto">
          <a:xfrm>
            <a:off x="3970338" y="1465263"/>
            <a:ext cx="476250" cy="409575"/>
            <a:chOff x="3710" y="2489"/>
            <a:chExt cx="273" cy="250"/>
          </a:xfrm>
        </p:grpSpPr>
        <p:grpSp>
          <p:nvGrpSpPr>
            <p:cNvPr id="68874" name="Group 201"/>
            <p:cNvGrpSpPr>
              <a:grpSpLocks/>
            </p:cNvGrpSpPr>
            <p:nvPr/>
          </p:nvGrpSpPr>
          <p:grpSpPr bwMode="auto">
            <a:xfrm>
              <a:off x="3710" y="2489"/>
              <a:ext cx="273" cy="250"/>
              <a:chOff x="3710" y="2489"/>
              <a:chExt cx="273" cy="250"/>
            </a:xfrm>
          </p:grpSpPr>
          <p:pic>
            <p:nvPicPr>
              <p:cNvPr id="68876" name="Picture 20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877" name="Rectangle 203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>
                  <a:latin typeface="WinInnwa" charset="0"/>
                  <a:cs typeface="Arial" charset="0"/>
                </a:endParaRPr>
              </a:p>
            </p:txBody>
          </p:sp>
        </p:grpSp>
        <p:sp>
          <p:nvSpPr>
            <p:cNvPr id="68875" name="Text Box 204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AC</a:t>
              </a:r>
            </a:p>
          </p:txBody>
        </p:sp>
      </p:grpSp>
      <p:grpSp>
        <p:nvGrpSpPr>
          <p:cNvPr id="68734" name="Group 205"/>
          <p:cNvGrpSpPr>
            <a:grpSpLocks/>
          </p:cNvGrpSpPr>
          <p:nvPr/>
        </p:nvGrpSpPr>
        <p:grpSpPr bwMode="auto">
          <a:xfrm>
            <a:off x="3970338" y="5749925"/>
            <a:ext cx="476250" cy="409575"/>
            <a:chOff x="3710" y="2489"/>
            <a:chExt cx="273" cy="250"/>
          </a:xfrm>
        </p:grpSpPr>
        <p:grpSp>
          <p:nvGrpSpPr>
            <p:cNvPr id="68870" name="Group 206"/>
            <p:cNvGrpSpPr>
              <a:grpSpLocks/>
            </p:cNvGrpSpPr>
            <p:nvPr/>
          </p:nvGrpSpPr>
          <p:grpSpPr bwMode="auto">
            <a:xfrm>
              <a:off x="3710" y="2489"/>
              <a:ext cx="273" cy="250"/>
              <a:chOff x="3710" y="2489"/>
              <a:chExt cx="273" cy="250"/>
            </a:xfrm>
          </p:grpSpPr>
          <p:pic>
            <p:nvPicPr>
              <p:cNvPr id="68872" name="Picture 20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873" name="Rectangle 208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>
                  <a:latin typeface="WinInnwa" charset="0"/>
                  <a:cs typeface="Arial" charset="0"/>
                </a:endParaRPr>
              </a:p>
            </p:txBody>
          </p:sp>
        </p:grpSp>
        <p:sp>
          <p:nvSpPr>
            <p:cNvPr id="68871" name="Text Box 209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DC</a:t>
              </a:r>
            </a:p>
          </p:txBody>
        </p:sp>
      </p:grpSp>
      <p:grpSp>
        <p:nvGrpSpPr>
          <p:cNvPr id="68735" name="Group 210"/>
          <p:cNvGrpSpPr>
            <a:grpSpLocks/>
          </p:cNvGrpSpPr>
          <p:nvPr/>
        </p:nvGrpSpPr>
        <p:grpSpPr bwMode="auto">
          <a:xfrm>
            <a:off x="5302250" y="6240463"/>
            <a:ext cx="477838" cy="409575"/>
            <a:chOff x="3710" y="2489"/>
            <a:chExt cx="273" cy="250"/>
          </a:xfrm>
        </p:grpSpPr>
        <p:grpSp>
          <p:nvGrpSpPr>
            <p:cNvPr id="68866" name="Group 211"/>
            <p:cNvGrpSpPr>
              <a:grpSpLocks/>
            </p:cNvGrpSpPr>
            <p:nvPr/>
          </p:nvGrpSpPr>
          <p:grpSpPr bwMode="auto">
            <a:xfrm>
              <a:off x="3710" y="2489"/>
              <a:ext cx="273" cy="250"/>
              <a:chOff x="3710" y="2489"/>
              <a:chExt cx="273" cy="250"/>
            </a:xfrm>
          </p:grpSpPr>
          <p:pic>
            <p:nvPicPr>
              <p:cNvPr id="68868" name="Picture 21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869" name="Rectangle 213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>
                  <a:latin typeface="WinInnwa" charset="0"/>
                  <a:cs typeface="Arial" charset="0"/>
                </a:endParaRPr>
              </a:p>
            </p:txBody>
          </p:sp>
        </p:grpSp>
        <p:sp>
          <p:nvSpPr>
            <p:cNvPr id="68867" name="Text Box 214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NC</a:t>
              </a:r>
            </a:p>
          </p:txBody>
        </p:sp>
      </p:grpSp>
      <p:sp>
        <p:nvSpPr>
          <p:cNvPr id="68736" name="Text Box 215"/>
          <p:cNvSpPr txBox="1">
            <a:spLocks noChangeArrowheads="1"/>
          </p:cNvSpPr>
          <p:nvPr/>
        </p:nvSpPr>
        <p:spPr bwMode="auto">
          <a:xfrm>
            <a:off x="4510088" y="2390775"/>
            <a:ext cx="6699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7</a:t>
            </a:r>
            <a:r>
              <a:rPr lang="en-US" sz="1300" b="1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8737" name="Text Box 216"/>
          <p:cNvSpPr txBox="1">
            <a:spLocks noChangeArrowheads="1"/>
          </p:cNvSpPr>
          <p:nvPr/>
        </p:nvSpPr>
        <p:spPr bwMode="auto">
          <a:xfrm>
            <a:off x="4503738" y="2811463"/>
            <a:ext cx="6699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7</a:t>
            </a:r>
            <a:r>
              <a:rPr lang="en-US" sz="1300" b="1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8738" name="Text Box 217"/>
          <p:cNvSpPr txBox="1">
            <a:spLocks noChangeArrowheads="1"/>
          </p:cNvSpPr>
          <p:nvPr/>
        </p:nvSpPr>
        <p:spPr bwMode="auto">
          <a:xfrm>
            <a:off x="4503738" y="3197225"/>
            <a:ext cx="6699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7</a:t>
            </a:r>
            <a:r>
              <a:rPr lang="en-US" sz="1300" b="1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8739" name="Text Box 218"/>
          <p:cNvSpPr txBox="1">
            <a:spLocks noChangeArrowheads="1"/>
          </p:cNvSpPr>
          <p:nvPr/>
        </p:nvSpPr>
        <p:spPr bwMode="auto">
          <a:xfrm>
            <a:off x="4510088" y="3603625"/>
            <a:ext cx="6699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7</a:t>
            </a:r>
            <a:r>
              <a:rPr lang="en-US" sz="1300" b="1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8740" name="Text Box 219"/>
          <p:cNvSpPr txBox="1">
            <a:spLocks noChangeArrowheads="1"/>
          </p:cNvSpPr>
          <p:nvPr/>
        </p:nvSpPr>
        <p:spPr bwMode="auto">
          <a:xfrm>
            <a:off x="4545013" y="1820863"/>
            <a:ext cx="6699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2</a:t>
            </a:r>
            <a:r>
              <a:rPr lang="en-US" sz="1300" b="1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8741" name="Text Box 220"/>
          <p:cNvSpPr txBox="1">
            <a:spLocks noChangeArrowheads="1"/>
          </p:cNvSpPr>
          <p:nvPr/>
        </p:nvSpPr>
        <p:spPr bwMode="auto">
          <a:xfrm>
            <a:off x="3914775" y="6391275"/>
            <a:ext cx="1039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latin typeface="WinInnwa" charset="0"/>
                <a:cs typeface="Arial" charset="0"/>
              </a:rPr>
              <a:t>ya&amp;mzufwdkUonf edkifcHESpfjcrf;uGJjyD; aemufESpfaygif;400 ESif.yufoufaom taBumif;t&amp;mwdkUudk a&amp;;om;Buonf/</a:t>
            </a:r>
          </a:p>
        </p:txBody>
      </p:sp>
      <p:sp>
        <p:nvSpPr>
          <p:cNvPr id="68742" name="Text Box 221"/>
          <p:cNvSpPr txBox="1">
            <a:spLocks noChangeArrowheads="1"/>
          </p:cNvSpPr>
          <p:nvPr/>
        </p:nvSpPr>
        <p:spPr bwMode="auto">
          <a:xfrm>
            <a:off x="2865438" y="8251825"/>
            <a:ext cx="16033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"r®opfusrf;</a:t>
            </a:r>
            <a:r>
              <a:rPr lang="en-US" sz="400" b="1">
                <a:latin typeface="Arial" charset="0"/>
                <a:cs typeface="Arial" charset="0"/>
              </a:rPr>
              <a:t>                                           </a:t>
            </a:r>
            <a:r>
              <a:rPr lang="en-US" sz="600" b="1">
                <a:latin typeface="WinInnwa" charset="0"/>
                <a:cs typeface="Arial" charset="0"/>
              </a:rPr>
              <a:t>c&amp;pf0ifusrf;-wrefawmf-a&amp;;ay;pmrsm;-Asm'dwf</a:t>
            </a:r>
          </a:p>
        </p:txBody>
      </p:sp>
      <p:sp>
        <p:nvSpPr>
          <p:cNvPr id="68743" name="Text Box 222"/>
          <p:cNvSpPr txBox="1">
            <a:spLocks noChangeArrowheads="1"/>
          </p:cNvSpPr>
          <p:nvPr/>
        </p:nvSpPr>
        <p:spPr bwMode="auto">
          <a:xfrm>
            <a:off x="2811463" y="7904163"/>
            <a:ext cx="16017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100" b="1">
                <a:latin typeface="Arial" charset="0"/>
                <a:cs typeface="Arial" charset="0"/>
              </a:rPr>
              <a:t>©</a:t>
            </a:r>
            <a:r>
              <a:rPr lang="en-US" b="1">
                <a:latin typeface="WinInnwa" charset="0"/>
                <a:cs typeface="Arial" charset="0"/>
              </a:rPr>
              <a:t>2004</a:t>
            </a:r>
            <a:r>
              <a:rPr lang="en-US" sz="1100" b="1">
                <a:latin typeface="Arial" charset="0"/>
                <a:cs typeface="Arial" charset="0"/>
              </a:rPr>
              <a:t> </a:t>
            </a:r>
            <a:r>
              <a:rPr lang="en-US" sz="1400" b="1">
                <a:latin typeface="WinInnwa" charset="0"/>
                <a:cs typeface="Arial" charset="0"/>
              </a:rPr>
              <a:t>*Gsefz&amp;dkif;rif;</a:t>
            </a:r>
          </a:p>
        </p:txBody>
      </p:sp>
      <p:sp>
        <p:nvSpPr>
          <p:cNvPr id="68744" name="Text Box 223"/>
          <p:cNvSpPr txBox="1">
            <a:spLocks noChangeArrowheads="1"/>
          </p:cNvSpPr>
          <p:nvPr/>
        </p:nvSpPr>
        <p:spPr bwMode="auto">
          <a:xfrm>
            <a:off x="3038475" y="5608638"/>
            <a:ext cx="4953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latin typeface="WinInnwa" charset="0"/>
                <a:cs typeface="Arial" charset="0"/>
              </a:rPr>
              <a:t>(a&amp;Sm)</a:t>
            </a:r>
          </a:p>
        </p:txBody>
      </p:sp>
      <p:sp>
        <p:nvSpPr>
          <p:cNvPr id="68745" name="Text Box 224"/>
          <p:cNvSpPr txBox="1">
            <a:spLocks noChangeArrowheads="1"/>
          </p:cNvSpPr>
          <p:nvPr/>
        </p:nvSpPr>
        <p:spPr bwMode="auto">
          <a:xfrm>
            <a:off x="3038475" y="5891213"/>
            <a:ext cx="4953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WinInnwa" charset="0"/>
                <a:cs typeface="Arial" charset="0"/>
              </a:rPr>
              <a:t>('g)</a:t>
            </a:r>
          </a:p>
        </p:txBody>
      </p:sp>
      <p:sp>
        <p:nvSpPr>
          <p:cNvPr id="68746" name="Text Box 225"/>
          <p:cNvSpPr txBox="1">
            <a:spLocks noChangeArrowheads="1"/>
          </p:cNvSpPr>
          <p:nvPr/>
        </p:nvSpPr>
        <p:spPr bwMode="auto">
          <a:xfrm>
            <a:off x="3030538" y="6080125"/>
            <a:ext cx="49688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WinInnwa" charset="0"/>
                <a:cs typeface="Arial" charset="0"/>
              </a:rPr>
              <a:t>(aqm)</a:t>
            </a:r>
          </a:p>
        </p:txBody>
      </p:sp>
      <p:sp>
        <p:nvSpPr>
          <p:cNvPr id="68747" name="Text Box 226"/>
          <p:cNvSpPr txBox="1">
            <a:spLocks noChangeArrowheads="1"/>
          </p:cNvSpPr>
          <p:nvPr/>
        </p:nvSpPr>
        <p:spPr bwMode="auto">
          <a:xfrm>
            <a:off x="3030538" y="6350000"/>
            <a:ext cx="49688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Arial" charset="0"/>
                <a:cs typeface="Arial" charset="0"/>
              </a:rPr>
              <a:t>(CW)</a:t>
            </a:r>
          </a:p>
        </p:txBody>
      </p:sp>
      <p:sp>
        <p:nvSpPr>
          <p:cNvPr id="68748" name="Text Box 227"/>
          <p:cNvSpPr txBox="1">
            <a:spLocks noChangeArrowheads="1"/>
          </p:cNvSpPr>
          <p:nvPr/>
        </p:nvSpPr>
        <p:spPr bwMode="auto">
          <a:xfrm>
            <a:off x="3981450" y="5937250"/>
            <a:ext cx="5794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900" b="1">
                <a:latin typeface="Arial" charset="0"/>
                <a:cs typeface="Arial" charset="0"/>
              </a:rPr>
              <a:t>}</a:t>
            </a:r>
          </a:p>
        </p:txBody>
      </p:sp>
      <p:sp>
        <p:nvSpPr>
          <p:cNvPr id="68749" name="Text Box 228"/>
          <p:cNvSpPr txBox="1">
            <a:spLocks noChangeArrowheads="1"/>
          </p:cNvSpPr>
          <p:nvPr/>
        </p:nvSpPr>
        <p:spPr bwMode="auto">
          <a:xfrm>
            <a:off x="3128963" y="5045075"/>
            <a:ext cx="5238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500">
              <a:latin typeface="Arial" charset="0"/>
              <a:cs typeface="Arial" charset="0"/>
            </a:endParaRPr>
          </a:p>
        </p:txBody>
      </p:sp>
      <p:sp>
        <p:nvSpPr>
          <p:cNvPr id="68750" name="Text Box 229"/>
          <p:cNvSpPr txBox="1">
            <a:spLocks noChangeArrowheads="1"/>
          </p:cNvSpPr>
          <p:nvPr/>
        </p:nvSpPr>
        <p:spPr bwMode="auto">
          <a:xfrm>
            <a:off x="3705225" y="4418013"/>
            <a:ext cx="1936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endParaRPr lang="my-MM" sz="2500">
              <a:latin typeface="Arial" charset="0"/>
              <a:cs typeface="Arial" charset="0"/>
            </a:endParaRPr>
          </a:p>
        </p:txBody>
      </p:sp>
      <p:sp>
        <p:nvSpPr>
          <p:cNvPr id="68751" name="Text Box 230"/>
          <p:cNvSpPr txBox="1">
            <a:spLocks noChangeArrowheads="1"/>
          </p:cNvSpPr>
          <p:nvPr/>
        </p:nvSpPr>
        <p:spPr bwMode="auto">
          <a:xfrm>
            <a:off x="3278188" y="4162425"/>
            <a:ext cx="1936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endParaRPr lang="my-MM" sz="2500">
              <a:latin typeface="Arial" charset="0"/>
              <a:cs typeface="Arial" charset="0"/>
            </a:endParaRPr>
          </a:p>
        </p:txBody>
      </p:sp>
      <p:sp>
        <p:nvSpPr>
          <p:cNvPr id="68752" name="AutoShape 231"/>
          <p:cNvSpPr>
            <a:spLocks noChangeArrowheads="1"/>
          </p:cNvSpPr>
          <p:nvPr/>
        </p:nvSpPr>
        <p:spPr bwMode="auto">
          <a:xfrm>
            <a:off x="3492500" y="6519863"/>
            <a:ext cx="152400" cy="920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sp>
        <p:nvSpPr>
          <p:cNvPr id="68753" name="Text Box 232"/>
          <p:cNvSpPr txBox="1">
            <a:spLocks noChangeArrowheads="1"/>
          </p:cNvSpPr>
          <p:nvPr/>
        </p:nvSpPr>
        <p:spPr bwMode="auto">
          <a:xfrm>
            <a:off x="3030538" y="6535738"/>
            <a:ext cx="1265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Arial" charset="0"/>
                <a:cs typeface="Arial" charset="0"/>
              </a:rPr>
              <a:t>(       )</a:t>
            </a:r>
          </a:p>
        </p:txBody>
      </p:sp>
      <p:sp>
        <p:nvSpPr>
          <p:cNvPr id="264425" name="Text Box 233"/>
          <p:cNvSpPr txBox="1">
            <a:spLocks noChangeArrowheads="1"/>
          </p:cNvSpPr>
          <p:nvPr/>
        </p:nvSpPr>
        <p:spPr bwMode="auto">
          <a:xfrm>
            <a:off x="1631950" y="577850"/>
            <a:ext cx="465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DEDEDE"/>
            </a:outerShdw>
          </a:effectLst>
        </p:spPr>
        <p:txBody>
          <a:bodyPr lIns="91438" rIns="914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i="1">
                <a:latin typeface="Comic Sans MS" charset="0"/>
                <a:ea typeface="Arial" charset="0"/>
                <a:cs typeface="+mn-cs"/>
              </a:rPr>
              <a:t>“</a:t>
            </a:r>
            <a:r>
              <a:rPr lang="en-US" sz="2400" b="1" i="1">
                <a:latin typeface="WinInnwa" charset="0"/>
                <a:ea typeface="Arial" charset="0"/>
                <a:cs typeface="+mn-cs"/>
              </a:rPr>
              <a:t>usrf;tkyfrsm;tm;tpDpOfwusav.vmjcif;</a:t>
            </a:r>
            <a:r>
              <a:rPr lang="en-US" sz="2000" b="1" i="1">
                <a:latin typeface="Comic Sans MS" charset="0"/>
                <a:ea typeface="Arial" charset="0"/>
                <a:cs typeface="+mn-cs"/>
              </a:rPr>
              <a:t>”       </a:t>
            </a:r>
          </a:p>
        </p:txBody>
      </p:sp>
      <p:sp>
        <p:nvSpPr>
          <p:cNvPr id="68755" name="Text Box 234"/>
          <p:cNvSpPr txBox="1">
            <a:spLocks noChangeArrowheads="1"/>
          </p:cNvSpPr>
          <p:nvPr/>
        </p:nvSpPr>
        <p:spPr bwMode="auto">
          <a:xfrm>
            <a:off x="2657475" y="215900"/>
            <a:ext cx="414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b="1" i="1">
                <a:latin typeface="WinInnwa" charset="0"/>
                <a:cs typeface="Arial" charset="0"/>
              </a:rPr>
              <a:t>oifwef;oifaxmufultrSwf-</a:t>
            </a:r>
          </a:p>
        </p:txBody>
      </p:sp>
      <p:sp>
        <p:nvSpPr>
          <p:cNvPr id="68756" name="Line 235"/>
          <p:cNvSpPr>
            <a:spLocks noChangeShapeType="1"/>
          </p:cNvSpPr>
          <p:nvPr/>
        </p:nvSpPr>
        <p:spPr bwMode="auto">
          <a:xfrm>
            <a:off x="627063" y="615950"/>
            <a:ext cx="6481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57" name="Line 236"/>
          <p:cNvSpPr>
            <a:spLocks noChangeShapeType="1"/>
          </p:cNvSpPr>
          <p:nvPr/>
        </p:nvSpPr>
        <p:spPr bwMode="auto">
          <a:xfrm>
            <a:off x="760413" y="9236075"/>
            <a:ext cx="6481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58" name="Text Box 237"/>
          <p:cNvSpPr txBox="1">
            <a:spLocks noChangeArrowheads="1"/>
          </p:cNvSpPr>
          <p:nvPr/>
        </p:nvSpPr>
        <p:spPr bwMode="auto">
          <a:xfrm>
            <a:off x="3197225" y="1487488"/>
            <a:ext cx="87947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urÇmOD;usrf;</a:t>
            </a:r>
          </a:p>
        </p:txBody>
      </p:sp>
      <p:sp>
        <p:nvSpPr>
          <p:cNvPr id="68759" name="Text Box 238"/>
          <p:cNvSpPr txBox="1">
            <a:spLocks noChangeArrowheads="1"/>
          </p:cNvSpPr>
          <p:nvPr/>
        </p:nvSpPr>
        <p:spPr bwMode="auto">
          <a:xfrm>
            <a:off x="3292475" y="3073400"/>
            <a:ext cx="105568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0wfjyK&amp;musrf;</a:t>
            </a:r>
          </a:p>
        </p:txBody>
      </p:sp>
      <p:sp>
        <p:nvSpPr>
          <p:cNvPr id="68760" name="Text Box 239"/>
          <p:cNvSpPr txBox="1">
            <a:spLocks noChangeArrowheads="1"/>
          </p:cNvSpPr>
          <p:nvPr/>
        </p:nvSpPr>
        <p:spPr bwMode="auto">
          <a:xfrm>
            <a:off x="3154363" y="3314700"/>
            <a:ext cx="127793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awmvnf&amp;musrf;</a:t>
            </a:r>
          </a:p>
        </p:txBody>
      </p:sp>
      <p:sp>
        <p:nvSpPr>
          <p:cNvPr id="68761" name="Text Box 240"/>
          <p:cNvSpPr txBox="1">
            <a:spLocks noChangeArrowheads="1"/>
          </p:cNvSpPr>
          <p:nvPr/>
        </p:nvSpPr>
        <p:spPr bwMode="auto">
          <a:xfrm>
            <a:off x="3201988" y="3511550"/>
            <a:ext cx="8810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w&amp;m;a[m&amp;musrf;</a:t>
            </a:r>
          </a:p>
        </p:txBody>
      </p:sp>
      <p:sp>
        <p:nvSpPr>
          <p:cNvPr id="68762" name="Line 241"/>
          <p:cNvSpPr>
            <a:spLocks noChangeShapeType="1"/>
          </p:cNvSpPr>
          <p:nvPr/>
        </p:nvSpPr>
        <p:spPr bwMode="auto">
          <a:xfrm>
            <a:off x="3222625" y="3787775"/>
            <a:ext cx="109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63" name="Text Box 242"/>
          <p:cNvSpPr txBox="1">
            <a:spLocks noChangeArrowheads="1"/>
          </p:cNvSpPr>
          <p:nvPr/>
        </p:nvSpPr>
        <p:spPr bwMode="auto">
          <a:xfrm>
            <a:off x="3124200" y="2830513"/>
            <a:ext cx="130016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xGufajrSmuf&amp;musrf;</a:t>
            </a:r>
          </a:p>
        </p:txBody>
      </p:sp>
      <p:sp>
        <p:nvSpPr>
          <p:cNvPr id="68764" name="Text Box 243"/>
          <p:cNvSpPr txBox="1">
            <a:spLocks noChangeArrowheads="1"/>
          </p:cNvSpPr>
          <p:nvPr/>
        </p:nvSpPr>
        <p:spPr bwMode="auto">
          <a:xfrm>
            <a:off x="4578350" y="1879600"/>
            <a:ext cx="998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a,mb</a:t>
            </a:r>
          </a:p>
        </p:txBody>
      </p:sp>
      <p:sp>
        <p:nvSpPr>
          <p:cNvPr id="68765" name="Text Box 244"/>
          <p:cNvSpPr txBox="1">
            <a:spLocks noChangeArrowheads="1"/>
          </p:cNvSpPr>
          <p:nvPr/>
        </p:nvSpPr>
        <p:spPr bwMode="auto">
          <a:xfrm>
            <a:off x="4564063" y="2470150"/>
            <a:ext cx="9985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  <a:cs typeface="Arial" charset="0"/>
              </a:rPr>
              <a:t>qmvH</a:t>
            </a:r>
          </a:p>
        </p:txBody>
      </p:sp>
      <p:sp>
        <p:nvSpPr>
          <p:cNvPr id="68766" name="Text Box 245"/>
          <p:cNvSpPr txBox="1">
            <a:spLocks noChangeArrowheads="1"/>
          </p:cNvSpPr>
          <p:nvPr/>
        </p:nvSpPr>
        <p:spPr bwMode="auto">
          <a:xfrm>
            <a:off x="4557713" y="2882900"/>
            <a:ext cx="99853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  <a:cs typeface="Arial" charset="0"/>
              </a:rPr>
              <a:t>okwÅH</a:t>
            </a:r>
          </a:p>
        </p:txBody>
      </p:sp>
      <p:sp>
        <p:nvSpPr>
          <p:cNvPr id="68767" name="Text Box 246"/>
          <p:cNvSpPr txBox="1">
            <a:spLocks noChangeArrowheads="1"/>
          </p:cNvSpPr>
          <p:nvPr/>
        </p:nvSpPr>
        <p:spPr bwMode="auto">
          <a:xfrm>
            <a:off x="4621213" y="3262313"/>
            <a:ext cx="99853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  <a:cs typeface="Arial" charset="0"/>
              </a:rPr>
              <a:t>a'oem</a:t>
            </a:r>
          </a:p>
        </p:txBody>
      </p:sp>
      <p:sp>
        <p:nvSpPr>
          <p:cNvPr id="68768" name="Text Box 247"/>
          <p:cNvSpPr txBox="1">
            <a:spLocks noChangeArrowheads="1"/>
          </p:cNvSpPr>
          <p:nvPr/>
        </p:nvSpPr>
        <p:spPr bwMode="auto">
          <a:xfrm>
            <a:off x="4635500" y="3668713"/>
            <a:ext cx="998538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  <a:cs typeface="Arial" charset="0"/>
              </a:rPr>
              <a:t>a&amp;Smvrkef</a:t>
            </a:r>
          </a:p>
        </p:txBody>
      </p:sp>
      <p:sp>
        <p:nvSpPr>
          <p:cNvPr id="68769" name="Text Box 248"/>
          <p:cNvSpPr txBox="1">
            <a:spLocks noChangeArrowheads="1"/>
          </p:cNvSpPr>
          <p:nvPr/>
        </p:nvSpPr>
        <p:spPr bwMode="auto">
          <a:xfrm>
            <a:off x="5135563" y="1827213"/>
            <a:ext cx="6429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  <a:cs typeface="Arial" charset="0"/>
              </a:rPr>
              <a:t>tmjA[H</a:t>
            </a:r>
          </a:p>
        </p:txBody>
      </p:sp>
      <p:sp>
        <p:nvSpPr>
          <p:cNvPr id="68770" name="Text Box 249"/>
          <p:cNvSpPr txBox="1">
            <a:spLocks noChangeArrowheads="1"/>
          </p:cNvSpPr>
          <p:nvPr/>
        </p:nvSpPr>
        <p:spPr bwMode="auto">
          <a:xfrm>
            <a:off x="4843463" y="2371725"/>
            <a:ext cx="8731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600" b="1">
                <a:latin typeface="WinInnwa" charset="0"/>
                <a:cs typeface="Arial" charset="0"/>
              </a:rPr>
              <a:t>    1?2</a:t>
            </a:r>
            <a:r>
              <a:rPr lang="en-US" sz="600" b="1">
                <a:latin typeface="Arial" charset="0"/>
                <a:cs typeface="Arial" charset="0"/>
              </a:rPr>
              <a:t> </a:t>
            </a:r>
            <a:r>
              <a:rPr lang="en-US" sz="600" b="1">
                <a:latin typeface="WinInnwa" charset="0"/>
                <a:cs typeface="Arial" charset="0"/>
              </a:rPr>
              <a:t>'g0d'f</a:t>
            </a:r>
            <a:r>
              <a:rPr lang="en-US" sz="600" b="1">
                <a:latin typeface="Arial" charset="0"/>
                <a:cs typeface="Arial" charset="0"/>
              </a:rPr>
              <a:t>                </a:t>
            </a:r>
            <a:r>
              <a:rPr lang="en-US" sz="600" b="1">
                <a:latin typeface="WinInnwa" charset="0"/>
                <a:cs typeface="Arial" charset="0"/>
              </a:rPr>
              <a:t>1 arma&amp;S</a:t>
            </a:r>
          </a:p>
        </p:txBody>
      </p:sp>
      <p:sp>
        <p:nvSpPr>
          <p:cNvPr id="68771" name="Text Box 250"/>
          <p:cNvSpPr txBox="1">
            <a:spLocks noChangeArrowheads="1"/>
          </p:cNvSpPr>
          <p:nvPr/>
        </p:nvSpPr>
        <p:spPr bwMode="auto">
          <a:xfrm>
            <a:off x="5337175" y="2654300"/>
            <a:ext cx="3746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" b="1">
                <a:latin typeface="WinInnwa" charset="0"/>
                <a:cs typeface="Arial" charset="0"/>
              </a:rPr>
              <a:t>a&amp;Smvrkef\touf&amp;Sifjcif;ESif.yufouf aomt&amp;m</a:t>
            </a:r>
          </a:p>
          <a:p>
            <a:pPr algn="r">
              <a:spcBef>
                <a:spcPct val="50000"/>
              </a:spcBef>
            </a:pPr>
            <a:endParaRPr lang="en-US" sz="600" b="1">
              <a:latin typeface="Arial" charset="0"/>
              <a:cs typeface="Arial" charset="0"/>
            </a:endParaRPr>
          </a:p>
        </p:txBody>
      </p:sp>
      <p:sp>
        <p:nvSpPr>
          <p:cNvPr id="68772" name="Text Box 251"/>
          <p:cNvSpPr txBox="1">
            <a:spLocks noChangeArrowheads="1"/>
          </p:cNvSpPr>
          <p:nvPr/>
        </p:nvSpPr>
        <p:spPr bwMode="auto">
          <a:xfrm>
            <a:off x="5353050" y="3038475"/>
            <a:ext cx="3651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" b="1">
                <a:latin typeface="WinInnwa" charset="0"/>
                <a:cs typeface="Arial" charset="0"/>
              </a:rPr>
              <a:t>a&amp;Smvrkef\touf&amp;Sifjcif;ESif.yufoufaomt&amp;m</a:t>
            </a:r>
          </a:p>
        </p:txBody>
      </p:sp>
      <p:sp>
        <p:nvSpPr>
          <p:cNvPr id="68773" name="Text Box 252"/>
          <p:cNvSpPr txBox="1">
            <a:spLocks noChangeArrowheads="1"/>
          </p:cNvSpPr>
          <p:nvPr/>
        </p:nvSpPr>
        <p:spPr bwMode="auto">
          <a:xfrm>
            <a:off x="5295900" y="3443288"/>
            <a:ext cx="4730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a&amp;Smvrkef\xdrf;jrSm;jcif;ESif.qdkifaomt&amp;m</a:t>
            </a:r>
          </a:p>
        </p:txBody>
      </p:sp>
      <p:sp>
        <p:nvSpPr>
          <p:cNvPr id="68774" name="Text Box 253"/>
          <p:cNvSpPr txBox="1">
            <a:spLocks noChangeArrowheads="1"/>
          </p:cNvSpPr>
          <p:nvPr/>
        </p:nvSpPr>
        <p:spPr bwMode="auto">
          <a:xfrm>
            <a:off x="3282950" y="4068763"/>
            <a:ext cx="998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a,m&amp;I</a:t>
            </a:r>
          </a:p>
        </p:txBody>
      </p:sp>
      <p:sp>
        <p:nvSpPr>
          <p:cNvPr id="68775" name="Text Box 254"/>
          <p:cNvSpPr txBox="1">
            <a:spLocks noChangeArrowheads="1"/>
          </p:cNvSpPr>
          <p:nvPr/>
        </p:nvSpPr>
        <p:spPr bwMode="auto">
          <a:xfrm>
            <a:off x="3132138" y="4757738"/>
            <a:ext cx="124618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w&amp;m;olBuD;rSwfpm</a:t>
            </a:r>
          </a:p>
        </p:txBody>
      </p:sp>
      <p:sp>
        <p:nvSpPr>
          <p:cNvPr id="68776" name="Text Box 255"/>
          <p:cNvSpPr txBox="1">
            <a:spLocks noChangeArrowheads="1"/>
          </p:cNvSpPr>
          <p:nvPr/>
        </p:nvSpPr>
        <p:spPr bwMode="auto">
          <a:xfrm>
            <a:off x="3268663" y="5038725"/>
            <a:ext cx="9985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&amp;ko</a:t>
            </a:r>
          </a:p>
        </p:txBody>
      </p:sp>
      <p:sp>
        <p:nvSpPr>
          <p:cNvPr id="68777" name="Text Box 256"/>
          <p:cNvSpPr txBox="1">
            <a:spLocks noChangeArrowheads="1"/>
          </p:cNvSpPr>
          <p:nvPr/>
        </p:nvSpPr>
        <p:spPr bwMode="auto">
          <a:xfrm>
            <a:off x="3282950" y="5589588"/>
            <a:ext cx="998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1"r®&amp;mZ0if</a:t>
            </a:r>
          </a:p>
        </p:txBody>
      </p:sp>
      <p:sp>
        <p:nvSpPr>
          <p:cNvPr id="68778" name="Text Box 257"/>
          <p:cNvSpPr txBox="1">
            <a:spLocks noChangeArrowheads="1"/>
          </p:cNvSpPr>
          <p:nvPr/>
        </p:nvSpPr>
        <p:spPr bwMode="auto">
          <a:xfrm>
            <a:off x="3155950" y="5876925"/>
            <a:ext cx="1000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WinInnwa" charset="0"/>
                <a:cs typeface="Arial" charset="0"/>
              </a:rPr>
              <a:t>2"r®&amp;mZ0if</a:t>
            </a:r>
          </a:p>
        </p:txBody>
      </p:sp>
      <p:sp>
        <p:nvSpPr>
          <p:cNvPr id="68779" name="Text Box 258"/>
          <p:cNvSpPr txBox="1">
            <a:spLocks noChangeArrowheads="1"/>
          </p:cNvSpPr>
          <p:nvPr/>
        </p:nvSpPr>
        <p:spPr bwMode="auto">
          <a:xfrm>
            <a:off x="3178175" y="6054725"/>
            <a:ext cx="9985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WinInnwa" charset="0"/>
                <a:cs typeface="Arial" charset="0"/>
              </a:rPr>
              <a:t>3"r®&amp;mZ0if</a:t>
            </a:r>
          </a:p>
        </p:txBody>
      </p:sp>
      <p:sp>
        <p:nvSpPr>
          <p:cNvPr id="68780" name="Text Box 259"/>
          <p:cNvSpPr txBox="1">
            <a:spLocks noChangeArrowheads="1"/>
          </p:cNvSpPr>
          <p:nvPr/>
        </p:nvSpPr>
        <p:spPr bwMode="auto">
          <a:xfrm>
            <a:off x="3121025" y="6335713"/>
            <a:ext cx="1000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WinInnwa" charset="0"/>
                <a:cs typeface="Arial" charset="0"/>
              </a:rPr>
              <a:t>4"r®&amp;mZ0if</a:t>
            </a:r>
          </a:p>
        </p:txBody>
      </p:sp>
      <p:sp>
        <p:nvSpPr>
          <p:cNvPr id="68781" name="Text Box 260"/>
          <p:cNvSpPr txBox="1">
            <a:spLocks noChangeArrowheads="1"/>
          </p:cNvSpPr>
          <p:nvPr/>
        </p:nvSpPr>
        <p:spPr bwMode="auto">
          <a:xfrm>
            <a:off x="3073400" y="6605588"/>
            <a:ext cx="9985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WinInnwa" charset="0"/>
                <a:cs typeface="Arial" charset="0"/>
              </a:rPr>
              <a:t>5"r®&amp;mZ0if</a:t>
            </a:r>
          </a:p>
        </p:txBody>
      </p:sp>
      <p:sp>
        <p:nvSpPr>
          <p:cNvPr id="68782" name="Text Box 261"/>
          <p:cNvSpPr txBox="1">
            <a:spLocks noChangeArrowheads="1"/>
          </p:cNvSpPr>
          <p:nvPr/>
        </p:nvSpPr>
        <p:spPr bwMode="auto">
          <a:xfrm>
            <a:off x="3068638" y="6794500"/>
            <a:ext cx="1000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WinInnwa" charset="0"/>
                <a:cs typeface="Arial" charset="0"/>
              </a:rPr>
              <a:t>6"r®&amp;mZ0if</a:t>
            </a:r>
          </a:p>
        </p:txBody>
      </p:sp>
      <p:sp>
        <p:nvSpPr>
          <p:cNvPr id="68783" name="Text Box 262"/>
          <p:cNvSpPr txBox="1">
            <a:spLocks noChangeArrowheads="1"/>
          </p:cNvSpPr>
          <p:nvPr/>
        </p:nvSpPr>
        <p:spPr bwMode="auto">
          <a:xfrm>
            <a:off x="3149600" y="7018338"/>
            <a:ext cx="998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{Z&amp;m</a:t>
            </a:r>
          </a:p>
        </p:txBody>
      </p:sp>
      <p:sp>
        <p:nvSpPr>
          <p:cNvPr id="68784" name="Text Box 263"/>
          <p:cNvSpPr txBox="1">
            <a:spLocks noChangeArrowheads="1"/>
          </p:cNvSpPr>
          <p:nvPr/>
        </p:nvSpPr>
        <p:spPr bwMode="auto">
          <a:xfrm>
            <a:off x="3094038" y="7246938"/>
            <a:ext cx="11588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ae[rd</a:t>
            </a:r>
          </a:p>
        </p:txBody>
      </p:sp>
      <p:sp>
        <p:nvSpPr>
          <p:cNvPr id="68785" name="Text Box 264"/>
          <p:cNvSpPr txBox="1">
            <a:spLocks noChangeArrowheads="1"/>
          </p:cNvSpPr>
          <p:nvPr/>
        </p:nvSpPr>
        <p:spPr bwMode="auto">
          <a:xfrm>
            <a:off x="3198813" y="7456488"/>
            <a:ext cx="998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{ow¦m</a:t>
            </a:r>
          </a:p>
        </p:txBody>
      </p:sp>
      <p:sp>
        <p:nvSpPr>
          <p:cNvPr id="68786" name="Text Box 265"/>
          <p:cNvSpPr txBox="1">
            <a:spLocks noChangeArrowheads="1"/>
          </p:cNvSpPr>
          <p:nvPr/>
        </p:nvSpPr>
        <p:spPr bwMode="auto">
          <a:xfrm>
            <a:off x="4711700" y="4621213"/>
            <a:ext cx="1000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tmrkwf</a:t>
            </a:r>
          </a:p>
        </p:txBody>
      </p:sp>
      <p:sp>
        <p:nvSpPr>
          <p:cNvPr id="68787" name="Text Box 266"/>
          <p:cNvSpPr txBox="1">
            <a:spLocks noChangeArrowheads="1"/>
          </p:cNvSpPr>
          <p:nvPr/>
        </p:nvSpPr>
        <p:spPr bwMode="auto">
          <a:xfrm>
            <a:off x="4711700" y="4799013"/>
            <a:ext cx="998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a[ma&amp;S</a:t>
            </a:r>
          </a:p>
        </p:txBody>
      </p:sp>
      <p:sp>
        <p:nvSpPr>
          <p:cNvPr id="68788" name="Text Box 267"/>
          <p:cNvSpPr txBox="1">
            <a:spLocks noChangeArrowheads="1"/>
          </p:cNvSpPr>
          <p:nvPr/>
        </p:nvSpPr>
        <p:spPr bwMode="auto">
          <a:xfrm>
            <a:off x="4768850" y="5005388"/>
            <a:ext cx="998538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  <a:cs typeface="Arial" charset="0"/>
              </a:rPr>
              <a:t>a,me (edea0;)</a:t>
            </a:r>
          </a:p>
        </p:txBody>
      </p:sp>
      <p:sp>
        <p:nvSpPr>
          <p:cNvPr id="68789" name="Text Box 268"/>
          <p:cNvSpPr txBox="1">
            <a:spLocks noChangeArrowheads="1"/>
          </p:cNvSpPr>
          <p:nvPr/>
        </p:nvSpPr>
        <p:spPr bwMode="auto">
          <a:xfrm>
            <a:off x="4768850" y="5432425"/>
            <a:ext cx="998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a[&amp;Sm,</a:t>
            </a:r>
          </a:p>
        </p:txBody>
      </p:sp>
      <p:sp>
        <p:nvSpPr>
          <p:cNvPr id="68790" name="Text Box 269"/>
          <p:cNvSpPr txBox="1">
            <a:spLocks noChangeArrowheads="1"/>
          </p:cNvSpPr>
          <p:nvPr/>
        </p:nvSpPr>
        <p:spPr bwMode="auto">
          <a:xfrm>
            <a:off x="4741863" y="5610225"/>
            <a:ext cx="998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a,mv</a:t>
            </a:r>
          </a:p>
        </p:txBody>
      </p:sp>
      <p:sp>
        <p:nvSpPr>
          <p:cNvPr id="68791" name="Text Box 270"/>
          <p:cNvSpPr txBox="1">
            <a:spLocks noChangeArrowheads="1"/>
          </p:cNvSpPr>
          <p:nvPr/>
        </p:nvSpPr>
        <p:spPr bwMode="auto">
          <a:xfrm>
            <a:off x="4724400" y="5800725"/>
            <a:ext cx="1000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rdu©m</a:t>
            </a:r>
          </a:p>
        </p:txBody>
      </p:sp>
      <p:sp>
        <p:nvSpPr>
          <p:cNvPr id="68792" name="Text Box 271"/>
          <p:cNvSpPr txBox="1">
            <a:spLocks noChangeArrowheads="1"/>
          </p:cNvSpPr>
          <p:nvPr/>
        </p:nvSpPr>
        <p:spPr bwMode="auto">
          <a:xfrm>
            <a:off x="4497388" y="6329363"/>
            <a:ext cx="116363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  <a:cs typeface="Arial" charset="0"/>
              </a:rPr>
              <a:t>a,&amp;rd</a:t>
            </a:r>
          </a:p>
        </p:txBody>
      </p:sp>
      <p:sp>
        <p:nvSpPr>
          <p:cNvPr id="68793" name="Text Box 272"/>
          <p:cNvSpPr txBox="1">
            <a:spLocks noChangeArrowheads="1"/>
          </p:cNvSpPr>
          <p:nvPr/>
        </p:nvSpPr>
        <p:spPr bwMode="auto">
          <a:xfrm>
            <a:off x="4732338" y="6743700"/>
            <a:ext cx="998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[mbukwf</a:t>
            </a:r>
          </a:p>
        </p:txBody>
      </p:sp>
      <p:sp>
        <p:nvSpPr>
          <p:cNvPr id="68794" name="Text Box 273"/>
          <p:cNvSpPr txBox="1">
            <a:spLocks noChangeArrowheads="1"/>
          </p:cNvSpPr>
          <p:nvPr/>
        </p:nvSpPr>
        <p:spPr bwMode="auto">
          <a:xfrm>
            <a:off x="4733925" y="7208838"/>
            <a:ext cx="998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aZzed</a:t>
            </a:r>
          </a:p>
        </p:txBody>
      </p:sp>
      <p:sp>
        <p:nvSpPr>
          <p:cNvPr id="68795" name="Text Box 274"/>
          <p:cNvSpPr txBox="1">
            <a:spLocks noChangeArrowheads="1"/>
          </p:cNvSpPr>
          <p:nvPr/>
        </p:nvSpPr>
        <p:spPr bwMode="auto">
          <a:xfrm>
            <a:off x="4837113" y="7569200"/>
            <a:ext cx="998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a,Zausv</a:t>
            </a:r>
          </a:p>
        </p:txBody>
      </p:sp>
      <p:sp>
        <p:nvSpPr>
          <p:cNvPr id="68796" name="Text Box 275"/>
          <p:cNvSpPr txBox="1">
            <a:spLocks noChangeArrowheads="1"/>
          </p:cNvSpPr>
          <p:nvPr/>
        </p:nvSpPr>
        <p:spPr bwMode="auto">
          <a:xfrm>
            <a:off x="4824413" y="7786688"/>
            <a:ext cx="998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ja-JP" altLang="en-US" sz="1100" b="1">
                <a:latin typeface="WinInnwa" charset="0"/>
                <a:cs typeface="Arial" charset="0"/>
              </a:rPr>
              <a:t>‘</a:t>
            </a:r>
            <a:r>
              <a:rPr lang="en-US" sz="1100" b="1">
                <a:latin typeface="WinInnwa" charset="0"/>
                <a:cs typeface="Arial" charset="0"/>
              </a:rPr>
              <a:t>'Ha,v</a:t>
            </a:r>
          </a:p>
        </p:txBody>
      </p:sp>
      <p:sp>
        <p:nvSpPr>
          <p:cNvPr id="68797" name="Text Box 276"/>
          <p:cNvSpPr txBox="1">
            <a:spLocks noChangeArrowheads="1"/>
          </p:cNvSpPr>
          <p:nvPr/>
        </p:nvSpPr>
        <p:spPr bwMode="auto">
          <a:xfrm>
            <a:off x="4741863" y="8340725"/>
            <a:ext cx="998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[*¾J</a:t>
            </a:r>
          </a:p>
        </p:txBody>
      </p:sp>
      <p:sp>
        <p:nvSpPr>
          <p:cNvPr id="68798" name="Text Box 277"/>
          <p:cNvSpPr txBox="1">
            <a:spLocks noChangeArrowheads="1"/>
          </p:cNvSpPr>
          <p:nvPr/>
        </p:nvSpPr>
        <p:spPr bwMode="auto">
          <a:xfrm>
            <a:off x="4749800" y="8197850"/>
            <a:ext cx="998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Zmc&amp;d</a:t>
            </a:r>
          </a:p>
        </p:txBody>
      </p:sp>
      <p:sp>
        <p:nvSpPr>
          <p:cNvPr id="68799" name="Text Box 278"/>
          <p:cNvSpPr txBox="1">
            <a:spLocks noChangeArrowheads="1"/>
          </p:cNvSpPr>
          <p:nvPr/>
        </p:nvSpPr>
        <p:spPr bwMode="auto">
          <a:xfrm>
            <a:off x="4741863" y="8545513"/>
            <a:ext cx="998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rmvcd</a:t>
            </a:r>
          </a:p>
        </p:txBody>
      </p:sp>
      <p:sp>
        <p:nvSpPr>
          <p:cNvPr id="68800" name="Text Box 279"/>
          <p:cNvSpPr txBox="1">
            <a:spLocks noChangeArrowheads="1"/>
          </p:cNvSpPr>
          <p:nvPr/>
        </p:nvSpPr>
        <p:spPr bwMode="auto">
          <a:xfrm>
            <a:off x="4799013" y="5981700"/>
            <a:ext cx="99853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  <a:cs typeface="Arial" charset="0"/>
              </a:rPr>
              <a:t>Boy'd ({'Hk)</a:t>
            </a:r>
          </a:p>
        </p:txBody>
      </p:sp>
      <p:sp>
        <p:nvSpPr>
          <p:cNvPr id="68801" name="Text Box 280"/>
          <p:cNvSpPr txBox="1">
            <a:spLocks noChangeArrowheads="1"/>
          </p:cNvSpPr>
          <p:nvPr/>
        </p:nvSpPr>
        <p:spPr bwMode="auto">
          <a:xfrm>
            <a:off x="4745038" y="6894513"/>
            <a:ext cx="100012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  <a:cs typeface="Arial" charset="0"/>
              </a:rPr>
              <a:t>Em[kH (edea0;)</a:t>
            </a:r>
          </a:p>
        </p:txBody>
      </p:sp>
      <p:sp>
        <p:nvSpPr>
          <p:cNvPr id="68802" name="AutoShape 281" descr="75%"/>
          <p:cNvSpPr>
            <a:spLocks noChangeArrowheads="1"/>
          </p:cNvSpPr>
          <p:nvPr/>
        </p:nvSpPr>
        <p:spPr bwMode="auto">
          <a:xfrm>
            <a:off x="4156075" y="6015038"/>
            <a:ext cx="425450" cy="288925"/>
          </a:xfrm>
          <a:prstGeom prst="leftArrow">
            <a:avLst>
              <a:gd name="adj1" fmla="val 50000"/>
              <a:gd name="adj2" fmla="val 36813"/>
            </a:avLst>
          </a:prstGeom>
          <a:pattFill prst="pct7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sp>
        <p:nvSpPr>
          <p:cNvPr id="68803" name="Rectangle 282" descr="75%"/>
          <p:cNvSpPr>
            <a:spLocks noChangeArrowheads="1"/>
          </p:cNvSpPr>
          <p:nvPr/>
        </p:nvSpPr>
        <p:spPr bwMode="auto">
          <a:xfrm>
            <a:off x="4637088" y="2457450"/>
            <a:ext cx="114300" cy="14446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pic>
        <p:nvPicPr>
          <p:cNvPr id="68804" name="Picture 2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428750"/>
            <a:ext cx="132715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805" name="Rectangle 284" descr="75%"/>
          <p:cNvSpPr>
            <a:spLocks noChangeArrowheads="1"/>
          </p:cNvSpPr>
          <p:nvPr/>
        </p:nvSpPr>
        <p:spPr bwMode="auto">
          <a:xfrm>
            <a:off x="4527550" y="2455863"/>
            <a:ext cx="138113" cy="379253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sp>
        <p:nvSpPr>
          <p:cNvPr id="68806" name="Text Box 285"/>
          <p:cNvSpPr txBox="1">
            <a:spLocks noChangeArrowheads="1"/>
          </p:cNvSpPr>
          <p:nvPr/>
        </p:nvSpPr>
        <p:spPr bwMode="auto">
          <a:xfrm>
            <a:off x="4732338" y="6565900"/>
            <a:ext cx="108743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  <a:cs typeface="Arial" charset="0"/>
              </a:rPr>
              <a:t>a,&amp;rDjrnfwrf;pum;</a:t>
            </a:r>
          </a:p>
        </p:txBody>
      </p:sp>
      <p:sp>
        <p:nvSpPr>
          <p:cNvPr id="68807" name="Line 286"/>
          <p:cNvSpPr>
            <a:spLocks noChangeShapeType="1"/>
          </p:cNvSpPr>
          <p:nvPr/>
        </p:nvSpPr>
        <p:spPr bwMode="auto">
          <a:xfrm>
            <a:off x="4827588" y="691038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08" name="Text Box 287"/>
          <p:cNvSpPr txBox="1">
            <a:spLocks noChangeArrowheads="1"/>
          </p:cNvSpPr>
          <p:nvPr/>
        </p:nvSpPr>
        <p:spPr bwMode="auto">
          <a:xfrm>
            <a:off x="6018213" y="444341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A</a:t>
            </a:r>
          </a:p>
        </p:txBody>
      </p:sp>
      <p:sp>
        <p:nvSpPr>
          <p:cNvPr id="68809" name="Text Box 288"/>
          <p:cNvSpPr txBox="1">
            <a:spLocks noChangeArrowheads="1"/>
          </p:cNvSpPr>
          <p:nvPr/>
        </p:nvSpPr>
        <p:spPr bwMode="auto">
          <a:xfrm>
            <a:off x="6010275" y="4648200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H</a:t>
            </a:r>
          </a:p>
        </p:txBody>
      </p:sp>
      <p:sp>
        <p:nvSpPr>
          <p:cNvPr id="68810" name="Text Box 289"/>
          <p:cNvSpPr txBox="1">
            <a:spLocks noChangeArrowheads="1"/>
          </p:cNvSpPr>
          <p:nvPr/>
        </p:nvSpPr>
        <p:spPr bwMode="auto">
          <a:xfrm>
            <a:off x="6016625" y="483711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J</a:t>
            </a:r>
          </a:p>
        </p:txBody>
      </p:sp>
      <p:sp>
        <p:nvSpPr>
          <p:cNvPr id="68811" name="Text Box 290"/>
          <p:cNvSpPr txBox="1">
            <a:spLocks noChangeArrowheads="1"/>
          </p:cNvSpPr>
          <p:nvPr/>
        </p:nvSpPr>
        <p:spPr bwMode="auto">
          <a:xfrm>
            <a:off x="6061075" y="523716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I</a:t>
            </a:r>
          </a:p>
        </p:txBody>
      </p:sp>
      <p:sp>
        <p:nvSpPr>
          <p:cNvPr id="68812" name="Text Box 291"/>
          <p:cNvSpPr txBox="1">
            <a:spLocks noChangeArrowheads="1"/>
          </p:cNvSpPr>
          <p:nvPr/>
        </p:nvSpPr>
        <p:spPr bwMode="auto">
          <a:xfrm>
            <a:off x="6016625" y="541496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J</a:t>
            </a:r>
          </a:p>
        </p:txBody>
      </p:sp>
      <p:sp>
        <p:nvSpPr>
          <p:cNvPr id="68813" name="Text Box 292"/>
          <p:cNvSpPr txBox="1">
            <a:spLocks noChangeArrowheads="1"/>
          </p:cNvSpPr>
          <p:nvPr/>
        </p:nvSpPr>
        <p:spPr bwMode="auto">
          <a:xfrm>
            <a:off x="5994400" y="561498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M</a:t>
            </a:r>
          </a:p>
        </p:txBody>
      </p:sp>
      <p:sp>
        <p:nvSpPr>
          <p:cNvPr id="68814" name="Text Box 293"/>
          <p:cNvSpPr txBox="1">
            <a:spLocks noChangeArrowheads="1"/>
          </p:cNvSpPr>
          <p:nvPr/>
        </p:nvSpPr>
        <p:spPr bwMode="auto">
          <a:xfrm>
            <a:off x="6035675" y="800576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H</a:t>
            </a:r>
          </a:p>
        </p:txBody>
      </p:sp>
      <p:sp>
        <p:nvSpPr>
          <p:cNvPr id="68815" name="Text Box 294"/>
          <p:cNvSpPr txBox="1">
            <a:spLocks noChangeArrowheads="1"/>
          </p:cNvSpPr>
          <p:nvPr/>
        </p:nvSpPr>
        <p:spPr bwMode="auto">
          <a:xfrm>
            <a:off x="6049963" y="8204200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Z</a:t>
            </a:r>
          </a:p>
        </p:txBody>
      </p:sp>
      <p:sp>
        <p:nvSpPr>
          <p:cNvPr id="68816" name="Text Box 295"/>
          <p:cNvSpPr txBox="1">
            <a:spLocks noChangeArrowheads="1"/>
          </p:cNvSpPr>
          <p:nvPr/>
        </p:nvSpPr>
        <p:spPr bwMode="auto">
          <a:xfrm>
            <a:off x="6034088" y="838993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M</a:t>
            </a:r>
          </a:p>
        </p:txBody>
      </p:sp>
      <p:sp>
        <p:nvSpPr>
          <p:cNvPr id="68817" name="Text Box 296"/>
          <p:cNvSpPr txBox="1">
            <a:spLocks noChangeArrowheads="1"/>
          </p:cNvSpPr>
          <p:nvPr/>
        </p:nvSpPr>
        <p:spPr bwMode="auto">
          <a:xfrm>
            <a:off x="6035675" y="659606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H</a:t>
            </a:r>
          </a:p>
        </p:txBody>
      </p:sp>
      <p:sp>
        <p:nvSpPr>
          <p:cNvPr id="68818" name="Text Box 297"/>
          <p:cNvSpPr txBox="1">
            <a:spLocks noChangeArrowheads="1"/>
          </p:cNvSpPr>
          <p:nvPr/>
        </p:nvSpPr>
        <p:spPr bwMode="auto">
          <a:xfrm>
            <a:off x="6051550" y="680878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N</a:t>
            </a:r>
          </a:p>
        </p:txBody>
      </p:sp>
      <p:sp>
        <p:nvSpPr>
          <p:cNvPr id="68819" name="Text Box 298"/>
          <p:cNvSpPr txBox="1">
            <a:spLocks noChangeArrowheads="1"/>
          </p:cNvSpPr>
          <p:nvPr/>
        </p:nvSpPr>
        <p:spPr bwMode="auto">
          <a:xfrm>
            <a:off x="6007100" y="582771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O</a:t>
            </a:r>
          </a:p>
        </p:txBody>
      </p:sp>
      <p:sp>
        <p:nvSpPr>
          <p:cNvPr id="68820" name="Text Box 299"/>
          <p:cNvSpPr txBox="1">
            <a:spLocks noChangeArrowheads="1"/>
          </p:cNvSpPr>
          <p:nvPr/>
        </p:nvSpPr>
        <p:spPr bwMode="auto">
          <a:xfrm>
            <a:off x="6034088" y="740251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E</a:t>
            </a:r>
          </a:p>
        </p:txBody>
      </p:sp>
      <p:sp>
        <p:nvSpPr>
          <p:cNvPr id="68821" name="Text Box 300"/>
          <p:cNvSpPr txBox="1">
            <a:spLocks noChangeArrowheads="1"/>
          </p:cNvSpPr>
          <p:nvPr/>
        </p:nvSpPr>
        <p:spPr bwMode="auto">
          <a:xfrm>
            <a:off x="6037263" y="7613650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D</a:t>
            </a:r>
          </a:p>
        </p:txBody>
      </p:sp>
      <p:sp>
        <p:nvSpPr>
          <p:cNvPr id="68822" name="Text Box 301"/>
          <p:cNvSpPr txBox="1">
            <a:spLocks noChangeArrowheads="1"/>
          </p:cNvSpPr>
          <p:nvPr/>
        </p:nvSpPr>
        <p:spPr bwMode="auto">
          <a:xfrm rot="-5414778">
            <a:off x="4007644" y="6428582"/>
            <a:ext cx="37750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WinInnwa" charset="0"/>
                <a:cs typeface="Arial" charset="0"/>
              </a:rPr>
              <a:t>ya&amp;mzufusrf; 17usrf;</a:t>
            </a:r>
          </a:p>
        </p:txBody>
      </p:sp>
      <p:sp>
        <p:nvSpPr>
          <p:cNvPr id="68823" name="Line 302"/>
          <p:cNvSpPr>
            <a:spLocks noChangeShapeType="1"/>
          </p:cNvSpPr>
          <p:nvPr/>
        </p:nvSpPr>
        <p:spPr bwMode="auto">
          <a:xfrm>
            <a:off x="6154738" y="55483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24" name="Line 303"/>
          <p:cNvSpPr>
            <a:spLocks noChangeShapeType="1"/>
          </p:cNvSpPr>
          <p:nvPr/>
        </p:nvSpPr>
        <p:spPr bwMode="auto">
          <a:xfrm>
            <a:off x="6153150" y="57594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25" name="Line 304"/>
          <p:cNvSpPr>
            <a:spLocks noChangeShapeType="1"/>
          </p:cNvSpPr>
          <p:nvPr/>
        </p:nvSpPr>
        <p:spPr bwMode="auto">
          <a:xfrm>
            <a:off x="6149975" y="59372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26" name="Line 305"/>
          <p:cNvSpPr>
            <a:spLocks noChangeShapeType="1"/>
          </p:cNvSpPr>
          <p:nvPr/>
        </p:nvSpPr>
        <p:spPr bwMode="auto">
          <a:xfrm>
            <a:off x="6159500" y="614362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27" name="Line 306"/>
          <p:cNvSpPr>
            <a:spLocks noChangeShapeType="1"/>
          </p:cNvSpPr>
          <p:nvPr/>
        </p:nvSpPr>
        <p:spPr bwMode="auto">
          <a:xfrm>
            <a:off x="6159500" y="692150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28" name="Line 307"/>
          <p:cNvSpPr>
            <a:spLocks noChangeShapeType="1"/>
          </p:cNvSpPr>
          <p:nvPr/>
        </p:nvSpPr>
        <p:spPr bwMode="auto">
          <a:xfrm>
            <a:off x="6170613" y="712787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29" name="Line 308"/>
          <p:cNvSpPr>
            <a:spLocks noChangeShapeType="1"/>
          </p:cNvSpPr>
          <p:nvPr/>
        </p:nvSpPr>
        <p:spPr bwMode="auto">
          <a:xfrm>
            <a:off x="6154738" y="73421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0" name="Line 309"/>
          <p:cNvSpPr>
            <a:spLocks noChangeShapeType="1"/>
          </p:cNvSpPr>
          <p:nvPr/>
        </p:nvSpPr>
        <p:spPr bwMode="auto">
          <a:xfrm>
            <a:off x="6156325" y="77279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1" name="Line 310"/>
          <p:cNvSpPr>
            <a:spLocks noChangeShapeType="1"/>
          </p:cNvSpPr>
          <p:nvPr/>
        </p:nvSpPr>
        <p:spPr bwMode="auto">
          <a:xfrm>
            <a:off x="6157913" y="79359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2" name="Line 311"/>
          <p:cNvSpPr>
            <a:spLocks noChangeShapeType="1"/>
          </p:cNvSpPr>
          <p:nvPr/>
        </p:nvSpPr>
        <p:spPr bwMode="auto">
          <a:xfrm>
            <a:off x="6157913" y="83200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3" name="Line 312"/>
          <p:cNvSpPr>
            <a:spLocks noChangeShapeType="1"/>
          </p:cNvSpPr>
          <p:nvPr/>
        </p:nvSpPr>
        <p:spPr bwMode="auto">
          <a:xfrm>
            <a:off x="6159500" y="852646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4" name="Line 313"/>
          <p:cNvSpPr>
            <a:spLocks noChangeShapeType="1"/>
          </p:cNvSpPr>
          <p:nvPr/>
        </p:nvSpPr>
        <p:spPr bwMode="auto">
          <a:xfrm>
            <a:off x="6153150" y="870902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5" name="Line 314"/>
          <p:cNvSpPr>
            <a:spLocks noChangeShapeType="1"/>
          </p:cNvSpPr>
          <p:nvPr/>
        </p:nvSpPr>
        <p:spPr bwMode="auto">
          <a:xfrm>
            <a:off x="6157913" y="47688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6" name="Line 315"/>
          <p:cNvSpPr>
            <a:spLocks noChangeShapeType="1"/>
          </p:cNvSpPr>
          <p:nvPr/>
        </p:nvSpPr>
        <p:spPr bwMode="auto">
          <a:xfrm>
            <a:off x="6159500" y="49672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7" name="Line 316"/>
          <p:cNvSpPr>
            <a:spLocks noChangeShapeType="1"/>
          </p:cNvSpPr>
          <p:nvPr/>
        </p:nvSpPr>
        <p:spPr bwMode="auto">
          <a:xfrm>
            <a:off x="6153150" y="514826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8" name="Line 317"/>
          <p:cNvSpPr>
            <a:spLocks noChangeShapeType="1"/>
          </p:cNvSpPr>
          <p:nvPr/>
        </p:nvSpPr>
        <p:spPr bwMode="auto">
          <a:xfrm>
            <a:off x="6092825" y="5219700"/>
            <a:ext cx="78105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9" name="Text Box 318"/>
          <p:cNvSpPr txBox="1">
            <a:spLocks noChangeArrowheads="1"/>
          </p:cNvSpPr>
          <p:nvPr/>
        </p:nvSpPr>
        <p:spPr bwMode="auto">
          <a:xfrm>
            <a:off x="5888038" y="3895725"/>
            <a:ext cx="16033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ya&amp;mzufusrf;rsm;tm; rSwfom;jcif;</a:t>
            </a:r>
            <a:endParaRPr lang="en-US" sz="400" b="1">
              <a:latin typeface="WinInnwa" charset="0"/>
              <a:cs typeface="Arial" charset="0"/>
            </a:endParaRPr>
          </a:p>
        </p:txBody>
      </p:sp>
      <p:sp>
        <p:nvSpPr>
          <p:cNvPr id="68840" name="Text Box 319"/>
          <p:cNvSpPr txBox="1">
            <a:spLocks noChangeArrowheads="1"/>
          </p:cNvSpPr>
          <p:nvPr/>
        </p:nvSpPr>
        <p:spPr bwMode="auto">
          <a:xfrm>
            <a:off x="6164263" y="4575175"/>
            <a:ext cx="1166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tma&amp;;AD;,m;</a:t>
            </a:r>
          </a:p>
        </p:txBody>
      </p:sp>
      <p:sp>
        <p:nvSpPr>
          <p:cNvPr id="68841" name="Text Box 320"/>
          <p:cNvSpPr txBox="1">
            <a:spLocks noChangeArrowheads="1"/>
          </p:cNvSpPr>
          <p:nvPr/>
        </p:nvSpPr>
        <p:spPr bwMode="auto">
          <a:xfrm>
            <a:off x="6146800" y="4749800"/>
            <a:ext cx="998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ü&amp;Sdaom</a:t>
            </a:r>
          </a:p>
        </p:txBody>
      </p:sp>
      <p:sp>
        <p:nvSpPr>
          <p:cNvPr id="68842" name="Text Box 321"/>
          <p:cNvSpPr txBox="1">
            <a:spLocks noChangeArrowheads="1"/>
          </p:cNvSpPr>
          <p:nvPr/>
        </p:nvSpPr>
        <p:spPr bwMode="auto">
          <a:xfrm>
            <a:off x="6176963" y="4948238"/>
            <a:ext cx="998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&amp;wemrsm;</a:t>
            </a:r>
          </a:p>
        </p:txBody>
      </p:sp>
      <p:sp>
        <p:nvSpPr>
          <p:cNvPr id="68843" name="Text Box 322"/>
          <p:cNvSpPr txBox="1">
            <a:spLocks noChangeArrowheads="1"/>
          </p:cNvSpPr>
          <p:nvPr/>
        </p:nvSpPr>
        <p:spPr bwMode="auto">
          <a:xfrm>
            <a:off x="6157913" y="5332413"/>
            <a:ext cx="1169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£oa&amp;v</a:t>
            </a:r>
          </a:p>
        </p:txBody>
      </p:sp>
      <p:sp>
        <p:nvSpPr>
          <p:cNvPr id="68844" name="Text Box 323"/>
          <p:cNvSpPr txBox="1">
            <a:spLocks noChangeArrowheads="1"/>
          </p:cNvSpPr>
          <p:nvPr/>
        </p:nvSpPr>
        <p:spPr bwMode="auto">
          <a:xfrm>
            <a:off x="6235700" y="5545138"/>
            <a:ext cx="998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jyKvkyf&amp;rnf.</a:t>
            </a:r>
          </a:p>
        </p:txBody>
      </p:sp>
      <p:sp>
        <p:nvSpPr>
          <p:cNvPr id="68845" name="Text Box 324"/>
          <p:cNvSpPr txBox="1">
            <a:spLocks noChangeArrowheads="1"/>
          </p:cNvSpPr>
          <p:nvPr/>
        </p:nvSpPr>
        <p:spPr bwMode="auto">
          <a:xfrm>
            <a:off x="6242050" y="5719763"/>
            <a:ext cx="998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trIrSm</a:t>
            </a:r>
          </a:p>
        </p:txBody>
      </p:sp>
      <p:sp>
        <p:nvSpPr>
          <p:cNvPr id="68846" name="Text Box 325"/>
          <p:cNvSpPr txBox="1">
            <a:spLocks noChangeArrowheads="1"/>
          </p:cNvSpPr>
          <p:nvPr/>
        </p:nvSpPr>
        <p:spPr bwMode="auto">
          <a:xfrm>
            <a:off x="6192838" y="5951538"/>
            <a:ext cx="1335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emcHjcif;jzpfonf/</a:t>
            </a:r>
          </a:p>
        </p:txBody>
      </p:sp>
      <p:sp>
        <p:nvSpPr>
          <p:cNvPr id="68847" name="Text Box 326"/>
          <p:cNvSpPr txBox="1">
            <a:spLocks noChangeArrowheads="1"/>
          </p:cNvSpPr>
          <p:nvPr/>
        </p:nvSpPr>
        <p:spPr bwMode="auto">
          <a:xfrm>
            <a:off x="6132513" y="6313488"/>
            <a:ext cx="1201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a,&amp;k&amp;SvifjrdKUü</a:t>
            </a:r>
          </a:p>
        </p:txBody>
      </p:sp>
      <p:sp>
        <p:nvSpPr>
          <p:cNvPr id="68848" name="Text Box 327"/>
          <p:cNvSpPr txBox="1">
            <a:spLocks noChangeArrowheads="1"/>
          </p:cNvSpPr>
          <p:nvPr/>
        </p:nvSpPr>
        <p:spPr bwMode="auto">
          <a:xfrm>
            <a:off x="6249988" y="6731000"/>
            <a:ext cx="998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&amp;Sdjcif;</a:t>
            </a:r>
            <a:r>
              <a:rPr lang="en-US" sz="1500" b="1" u="sng">
                <a:latin typeface="WinInnwa" charset="0"/>
                <a:cs typeface="Arial" charset="0"/>
              </a:rPr>
              <a:t>rSm</a:t>
            </a:r>
            <a:endParaRPr lang="en-US" sz="1500" b="1">
              <a:latin typeface="WinInnwa" charset="0"/>
              <a:cs typeface="Arial" charset="0"/>
            </a:endParaRPr>
          </a:p>
        </p:txBody>
      </p:sp>
      <p:sp>
        <p:nvSpPr>
          <p:cNvPr id="68849" name="Text Box 328"/>
          <p:cNvSpPr txBox="1">
            <a:spLocks noChangeArrowheads="1"/>
          </p:cNvSpPr>
          <p:nvPr/>
        </p:nvSpPr>
        <p:spPr bwMode="auto">
          <a:xfrm>
            <a:off x="6196013" y="6940550"/>
            <a:ext cx="100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qljiHaom</a:t>
            </a:r>
          </a:p>
        </p:txBody>
      </p:sp>
      <p:sp>
        <p:nvSpPr>
          <p:cNvPr id="68850" name="Text Box 329"/>
          <p:cNvSpPr txBox="1">
            <a:spLocks noChangeArrowheads="1"/>
          </p:cNvSpPr>
          <p:nvPr/>
        </p:nvSpPr>
        <p:spPr bwMode="auto">
          <a:xfrm>
            <a:off x="6221413" y="7137400"/>
            <a:ext cx="1360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ae&amp;mrsm;jzpfonf/</a:t>
            </a:r>
          </a:p>
        </p:txBody>
      </p:sp>
      <p:sp>
        <p:nvSpPr>
          <p:cNvPr id="68851" name="Text Box 330"/>
          <p:cNvSpPr txBox="1">
            <a:spLocks noChangeArrowheads="1"/>
          </p:cNvSpPr>
          <p:nvPr/>
        </p:nvSpPr>
        <p:spPr bwMode="auto">
          <a:xfrm>
            <a:off x="6102350" y="7537450"/>
            <a:ext cx="1487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xGufajrSmufaom</a:t>
            </a:r>
          </a:p>
        </p:txBody>
      </p:sp>
      <p:sp>
        <p:nvSpPr>
          <p:cNvPr id="68852" name="Text Box 331"/>
          <p:cNvSpPr txBox="1">
            <a:spLocks noChangeArrowheads="1"/>
          </p:cNvSpPr>
          <p:nvPr/>
        </p:nvSpPr>
        <p:spPr bwMode="auto">
          <a:xfrm>
            <a:off x="6161088" y="7740650"/>
            <a:ext cx="100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eHeufcif;</a:t>
            </a:r>
          </a:p>
        </p:txBody>
      </p:sp>
      <p:sp>
        <p:nvSpPr>
          <p:cNvPr id="68853" name="Text Box 332"/>
          <p:cNvSpPr txBox="1">
            <a:spLocks noChangeArrowheads="1"/>
          </p:cNvSpPr>
          <p:nvPr/>
        </p:nvSpPr>
        <p:spPr bwMode="auto">
          <a:xfrm>
            <a:off x="6116638" y="8126413"/>
            <a:ext cx="1325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aumif;uif\</a:t>
            </a:r>
          </a:p>
        </p:txBody>
      </p:sp>
      <p:sp>
        <p:nvSpPr>
          <p:cNvPr id="68854" name="Text Box 333"/>
          <p:cNvSpPr txBox="1">
            <a:spLocks noChangeArrowheads="1"/>
          </p:cNvSpPr>
          <p:nvPr/>
        </p:nvSpPr>
        <p:spPr bwMode="auto">
          <a:xfrm>
            <a:off x="6027738" y="8310563"/>
            <a:ext cx="17891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WinInnwa" charset="0"/>
                <a:cs typeface="Arial" charset="0"/>
              </a:rPr>
              <a:t>awmif.waomt&amp;monf</a:t>
            </a:r>
          </a:p>
        </p:txBody>
      </p:sp>
      <p:sp>
        <p:nvSpPr>
          <p:cNvPr id="68855" name="Text Box 334"/>
          <p:cNvSpPr txBox="1">
            <a:spLocks noChangeArrowheads="1"/>
          </p:cNvSpPr>
          <p:nvPr/>
        </p:nvSpPr>
        <p:spPr bwMode="auto">
          <a:xfrm>
            <a:off x="6054725" y="8516938"/>
            <a:ext cx="16811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WinInnwa" charset="0"/>
                <a:cs typeface="Arial" charset="0"/>
              </a:rPr>
              <a:t>vlom;rsm;yifjzpfonf/</a:t>
            </a:r>
          </a:p>
        </p:txBody>
      </p:sp>
      <p:sp>
        <p:nvSpPr>
          <p:cNvPr id="68856" name="Text Box 335"/>
          <p:cNvSpPr txBox="1">
            <a:spLocks noChangeArrowheads="1"/>
          </p:cNvSpPr>
          <p:nvPr/>
        </p:nvSpPr>
        <p:spPr bwMode="auto">
          <a:xfrm>
            <a:off x="6045200" y="703103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Z</a:t>
            </a:r>
          </a:p>
        </p:txBody>
      </p:sp>
      <p:sp>
        <p:nvSpPr>
          <p:cNvPr id="68857" name="Text Box 336"/>
          <p:cNvSpPr txBox="1">
            <a:spLocks noChangeArrowheads="1"/>
          </p:cNvSpPr>
          <p:nvPr/>
        </p:nvSpPr>
        <p:spPr bwMode="auto">
          <a:xfrm>
            <a:off x="6046788" y="6391275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L</a:t>
            </a:r>
          </a:p>
        </p:txBody>
      </p:sp>
      <p:sp>
        <p:nvSpPr>
          <p:cNvPr id="68858" name="Line 337"/>
          <p:cNvSpPr>
            <a:spLocks noChangeShapeType="1"/>
          </p:cNvSpPr>
          <p:nvPr/>
        </p:nvSpPr>
        <p:spPr bwMode="auto">
          <a:xfrm>
            <a:off x="6172200" y="67119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59" name="Text Box 338"/>
          <p:cNvSpPr txBox="1">
            <a:spLocks noChangeArrowheads="1"/>
          </p:cNvSpPr>
          <p:nvPr/>
        </p:nvSpPr>
        <p:spPr bwMode="auto">
          <a:xfrm>
            <a:off x="6070600" y="6516688"/>
            <a:ext cx="1281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trSefwu,f</a:t>
            </a:r>
          </a:p>
        </p:txBody>
      </p:sp>
      <p:sp>
        <p:nvSpPr>
          <p:cNvPr id="68860" name="Line 339"/>
          <p:cNvSpPr>
            <a:spLocks noChangeShapeType="1"/>
          </p:cNvSpPr>
          <p:nvPr/>
        </p:nvSpPr>
        <p:spPr bwMode="auto">
          <a:xfrm>
            <a:off x="6148388" y="64881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61" name="Text Box 340"/>
          <p:cNvSpPr txBox="1">
            <a:spLocks noChangeArrowheads="1"/>
          </p:cNvSpPr>
          <p:nvPr/>
        </p:nvSpPr>
        <p:spPr bwMode="auto">
          <a:xfrm>
            <a:off x="6022975" y="616743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J</a:t>
            </a:r>
          </a:p>
        </p:txBody>
      </p:sp>
      <p:sp>
        <p:nvSpPr>
          <p:cNvPr id="68862" name="Text Box 341"/>
          <p:cNvSpPr txBox="1">
            <a:spLocks noChangeArrowheads="1"/>
          </p:cNvSpPr>
          <p:nvPr/>
        </p:nvSpPr>
        <p:spPr bwMode="auto">
          <a:xfrm rot="-5388474">
            <a:off x="1815307" y="2736056"/>
            <a:ext cx="23749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WinInnwa" charset="0"/>
                <a:cs typeface="Arial" charset="0"/>
              </a:rPr>
              <a:t>ynwÅdusrf; 5usrf;</a:t>
            </a:r>
          </a:p>
        </p:txBody>
      </p:sp>
      <p:sp>
        <p:nvSpPr>
          <p:cNvPr id="68863" name="Text Box 342"/>
          <p:cNvSpPr txBox="1">
            <a:spLocks noChangeArrowheads="1"/>
          </p:cNvSpPr>
          <p:nvPr/>
        </p:nvSpPr>
        <p:spPr bwMode="auto">
          <a:xfrm>
            <a:off x="4695825" y="5260975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  <a:cs typeface="Arial" charset="0"/>
              </a:rPr>
              <a:t>*</a:t>
            </a:r>
            <a:endParaRPr lang="en-US" sz="2500">
              <a:latin typeface="Arial" charset="0"/>
              <a:cs typeface="Arial" charset="0"/>
            </a:endParaRPr>
          </a:p>
        </p:txBody>
      </p:sp>
      <p:sp>
        <p:nvSpPr>
          <p:cNvPr id="68864" name="Text Box 343"/>
          <p:cNvSpPr txBox="1">
            <a:spLocks noChangeArrowheads="1"/>
          </p:cNvSpPr>
          <p:nvPr/>
        </p:nvSpPr>
        <p:spPr bwMode="auto">
          <a:xfrm>
            <a:off x="4683125" y="7426325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  <a:cs typeface="Arial" charset="0"/>
              </a:rPr>
              <a:t>*</a:t>
            </a:r>
            <a:endParaRPr lang="en-US" sz="2500">
              <a:latin typeface="Arial" charset="0"/>
              <a:cs typeface="Arial" charset="0"/>
            </a:endParaRPr>
          </a:p>
        </p:txBody>
      </p:sp>
      <p:sp>
        <p:nvSpPr>
          <p:cNvPr id="68865" name="Text Box 344"/>
          <p:cNvSpPr txBox="1">
            <a:spLocks noChangeArrowheads="1"/>
          </p:cNvSpPr>
          <p:nvPr/>
        </p:nvSpPr>
        <p:spPr bwMode="auto">
          <a:xfrm>
            <a:off x="4740275" y="7991475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  <a:cs typeface="Arial" charset="0"/>
              </a:rPr>
              <a:t>*</a:t>
            </a:r>
            <a:endParaRPr lang="en-US" sz="25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 descr="30%"/>
          <p:cNvSpPr>
            <a:spLocks noChangeArrowheads="1"/>
          </p:cNvSpPr>
          <p:nvPr/>
        </p:nvSpPr>
        <p:spPr bwMode="auto">
          <a:xfrm>
            <a:off x="615950" y="2017713"/>
            <a:ext cx="1533525" cy="496887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69635" name="Rectangle 3" descr="30%"/>
          <p:cNvSpPr>
            <a:spLocks noChangeArrowheads="1"/>
          </p:cNvSpPr>
          <p:nvPr/>
        </p:nvSpPr>
        <p:spPr bwMode="auto">
          <a:xfrm>
            <a:off x="2279650" y="2024063"/>
            <a:ext cx="1531938" cy="498475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69636" name="Rectangle 4" descr="30%"/>
          <p:cNvSpPr>
            <a:spLocks noChangeArrowheads="1"/>
          </p:cNvSpPr>
          <p:nvPr/>
        </p:nvSpPr>
        <p:spPr bwMode="auto">
          <a:xfrm>
            <a:off x="3922713" y="2024063"/>
            <a:ext cx="1531937" cy="493712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69637" name="Rectangle 5" descr="30%"/>
          <p:cNvSpPr>
            <a:spLocks noChangeArrowheads="1"/>
          </p:cNvSpPr>
          <p:nvPr/>
        </p:nvSpPr>
        <p:spPr bwMode="auto">
          <a:xfrm>
            <a:off x="5705475" y="2028825"/>
            <a:ext cx="1495425" cy="496888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69638" name="Rectangle 6" descr="Narrow horizontal"/>
          <p:cNvSpPr>
            <a:spLocks noChangeArrowheads="1"/>
          </p:cNvSpPr>
          <p:nvPr/>
        </p:nvSpPr>
        <p:spPr bwMode="auto">
          <a:xfrm>
            <a:off x="3941763" y="6477000"/>
            <a:ext cx="1493837" cy="2205038"/>
          </a:xfrm>
          <a:prstGeom prst="rect">
            <a:avLst/>
          </a:prstGeom>
          <a:pattFill prst="narHorz">
            <a:fgClr>
              <a:srgbClr val="FF9EF3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9639" name="Rectangle 7" descr="40%"/>
          <p:cNvSpPr>
            <a:spLocks noChangeArrowheads="1"/>
          </p:cNvSpPr>
          <p:nvPr/>
        </p:nvSpPr>
        <p:spPr bwMode="auto">
          <a:xfrm>
            <a:off x="3929063" y="2668588"/>
            <a:ext cx="1495425" cy="380047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6580188" y="92075"/>
            <a:ext cx="754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35</a:t>
            </a: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977900" y="1022350"/>
            <a:ext cx="601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CCCC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>
                <a:latin typeface="WinInnwa" charset="0"/>
                <a:ea typeface="+mn-ea"/>
                <a:cs typeface="+mn-cs"/>
              </a:rPr>
              <a:t>"r®opfusrf;tm;tpOftvdkufav.vmjcif;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69888" y="1376363"/>
            <a:ext cx="6843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]a,&amp;Ic&amp;pfawmftaBumif;pmwef;jyKpkjcif;} rSpí "r®opfusrf;xJwGifESpfaygif;100cefUü jzpfysufcJ.aomtjzpftysufrsm;tm;awGU&amp;onf/ "r®opfusrf;tm;ueOD;rSpí av;ydkif;cGJíav.vmBuonf/</a:t>
            </a:r>
            <a:endParaRPr lang="en-US" sz="1000" b="1">
              <a:latin typeface="Comic Sans MS" charset="0"/>
            </a:endParaRP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792163" y="2046288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Helvetica" charset="0"/>
              </a:rPr>
              <a:t>___________&amp; ___________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2425700" y="2052638"/>
            <a:ext cx="12255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Helvetica" charset="0"/>
              </a:rPr>
              <a:t>____________ ____________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4064000" y="2063750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Helvetica" charset="0"/>
              </a:rPr>
              <a:t>____________ ____________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5680075" y="2078038"/>
            <a:ext cx="12255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Helvetica" charset="0"/>
              </a:rPr>
              <a:t>____________ ____________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074738" y="1724025"/>
            <a:ext cx="698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(4)</a:t>
            </a: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2660650" y="1716088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(1)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4318000" y="1727200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(21)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5927725" y="1727200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(1)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2165350" y="2671763"/>
            <a:ext cx="179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wrefawmfrsm;\0w¦K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587375" y="2644775"/>
            <a:ext cx="16510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c&amp;pf0ifusrf;rsm;-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&amp;SifróJ</a:t>
            </a:r>
            <a:r>
              <a:rPr lang="en-US" sz="1600" b="1">
                <a:latin typeface="Helvetica" charset="0"/>
              </a:rPr>
              <a:t>*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&amp;Sifrmuk</a:t>
            </a:r>
            <a:r>
              <a:rPr lang="en-US" sz="1600" b="1">
                <a:latin typeface="Helvetica" charset="0"/>
              </a:rPr>
              <a:t>*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&amp;Sifvkum</a:t>
            </a:r>
            <a:r>
              <a:rPr lang="en-US" sz="1600" b="1">
                <a:latin typeface="Helvetica" charset="0"/>
              </a:rPr>
              <a:t>*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&amp;Sifa,m[ef</a:t>
            </a:r>
            <a:r>
              <a:rPr lang="en-US" sz="1600" b="1">
                <a:latin typeface="Helvetica" charset="0"/>
              </a:rPr>
              <a:t>                 --------*</a:t>
            </a:r>
            <a:r>
              <a:rPr lang="en-US" sz="1600" b="1">
                <a:latin typeface="WinInnwa" charset="0"/>
              </a:rPr>
              <a:t>qifwlaomusrf;rsm;</a:t>
            </a:r>
            <a:r>
              <a:rPr lang="en-US" sz="1600" b="1">
                <a:latin typeface="Helvetica" charset="0"/>
              </a:rPr>
              <a:t>: </a:t>
            </a:r>
            <a:r>
              <a:rPr lang="en-US" sz="1600" b="1">
                <a:latin typeface="WinInnwa" charset="0"/>
              </a:rPr>
              <a:t>]</a:t>
            </a:r>
            <a:r>
              <a:rPr lang="en-US" sz="1600" b="1">
                <a:latin typeface="Helvetica" charset="0"/>
              </a:rPr>
              <a:t>_______           ________</a:t>
            </a:r>
            <a:r>
              <a:rPr lang="en-US" sz="1600" b="1">
                <a:latin typeface="WinInnwa" charset="0"/>
              </a:rPr>
              <a:t>}</a:t>
            </a:r>
            <a:endParaRPr lang="en-US" sz="1600" b="1">
              <a:latin typeface="Helvetica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5500688" y="2627313"/>
            <a:ext cx="1554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Asm'dwfusrf;</a:t>
            </a:r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3916363" y="2638425"/>
            <a:ext cx="1533525" cy="6083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2279650" y="2667000"/>
            <a:ext cx="1531938" cy="8524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642938" y="2665413"/>
            <a:ext cx="1533525" cy="25796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5554663" y="2668588"/>
            <a:ext cx="1514475" cy="746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grpSp>
        <p:nvGrpSpPr>
          <p:cNvPr id="69658" name="Group 26"/>
          <p:cNvGrpSpPr>
            <a:grpSpLocks/>
          </p:cNvGrpSpPr>
          <p:nvPr/>
        </p:nvGrpSpPr>
        <p:grpSpPr bwMode="auto">
          <a:xfrm>
            <a:off x="719138" y="5262563"/>
            <a:ext cx="3389312" cy="523875"/>
            <a:chOff x="475" y="3420"/>
            <a:chExt cx="2135" cy="330"/>
          </a:xfrm>
        </p:grpSpPr>
        <p:sp>
          <p:nvSpPr>
            <p:cNvPr id="69702" name="AutoShape 27" descr="Light upward diagonal"/>
            <p:cNvSpPr>
              <a:spLocks noChangeArrowheads="1"/>
            </p:cNvSpPr>
            <p:nvPr/>
          </p:nvSpPr>
          <p:spPr bwMode="auto">
            <a:xfrm>
              <a:off x="537" y="3422"/>
              <a:ext cx="1785" cy="323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9703" name="Text Box 28"/>
            <p:cNvSpPr txBox="1">
              <a:spLocks noChangeArrowheads="1"/>
            </p:cNvSpPr>
            <p:nvPr/>
          </p:nvSpPr>
          <p:spPr bwMode="auto">
            <a:xfrm>
              <a:off x="475" y="3420"/>
              <a:ext cx="191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WinInnwa" charset="0"/>
                </a:rPr>
                <a:t>toif;awmf\ wefzdk;&amp;Sdaomy*¾KvfidkaBuG;jcif;</a:t>
              </a:r>
              <a:r>
                <a:rPr lang="en-US" sz="1400" b="1">
                  <a:latin typeface="Helvetica" charset="0"/>
                </a:rPr>
                <a:t> </a:t>
              </a:r>
              <a:r>
                <a:rPr lang="ja-JP" altLang="en-US" sz="1400" b="1">
                  <a:latin typeface="Helvetica" charset="0"/>
                </a:rPr>
                <a:t>“</a:t>
              </a:r>
              <a:r>
                <a:rPr lang="en-US" sz="1400" b="1">
                  <a:latin typeface="Helvetica" charset="0"/>
                </a:rPr>
                <a:t>_________ ________ .</a:t>
              </a:r>
              <a:r>
                <a:rPr lang="ja-JP" altLang="en-US" sz="1400" b="1">
                  <a:latin typeface="Helvetica" charset="0"/>
                </a:rPr>
                <a:t>”</a:t>
              </a:r>
              <a:endParaRPr lang="en-US" sz="1400" b="1">
                <a:latin typeface="Helvetica" charset="0"/>
              </a:endParaRPr>
            </a:p>
          </p:txBody>
        </p:sp>
        <p:sp>
          <p:nvSpPr>
            <p:cNvPr id="69704" name="AutoShape 29"/>
            <p:cNvSpPr>
              <a:spLocks noChangeArrowheads="1"/>
            </p:cNvSpPr>
            <p:nvPr/>
          </p:nvSpPr>
          <p:spPr bwMode="auto">
            <a:xfrm>
              <a:off x="2256" y="3440"/>
              <a:ext cx="354" cy="2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56 w 21600"/>
                <a:gd name="T13" fmla="*/ 5400 h 21600"/>
                <a:gd name="T14" fmla="*/ 1891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69659" name="Group 30"/>
          <p:cNvGrpSpPr>
            <a:grpSpLocks/>
          </p:cNvGrpSpPr>
          <p:nvPr/>
        </p:nvGrpSpPr>
        <p:grpSpPr bwMode="auto">
          <a:xfrm>
            <a:off x="406400" y="5788025"/>
            <a:ext cx="3725863" cy="441325"/>
            <a:chOff x="436" y="3757"/>
            <a:chExt cx="2171" cy="262"/>
          </a:xfrm>
        </p:grpSpPr>
        <p:sp>
          <p:nvSpPr>
            <p:cNvPr id="69699" name="AutoShape 31" descr="Light upward diagonal"/>
            <p:cNvSpPr>
              <a:spLocks noChangeArrowheads="1"/>
            </p:cNvSpPr>
            <p:nvPr/>
          </p:nvSpPr>
          <p:spPr bwMode="auto">
            <a:xfrm>
              <a:off x="546" y="3801"/>
              <a:ext cx="1785" cy="218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9700" name="Text Box 32"/>
            <p:cNvSpPr txBox="1">
              <a:spLocks noChangeArrowheads="1"/>
            </p:cNvSpPr>
            <p:nvPr/>
          </p:nvSpPr>
          <p:spPr bwMode="auto">
            <a:xfrm>
              <a:off x="436" y="3811"/>
              <a:ext cx="190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WinInnwa" charset="0"/>
                </a:rPr>
                <a:t>&amp;Sifaygvka&amp;;aompmrsm;\tqHk;owf------- </a:t>
              </a:r>
            </a:p>
          </p:txBody>
        </p:sp>
        <p:sp>
          <p:nvSpPr>
            <p:cNvPr id="69701" name="AutoShape 33"/>
            <p:cNvSpPr>
              <a:spLocks noChangeArrowheads="1"/>
            </p:cNvSpPr>
            <p:nvPr/>
          </p:nvSpPr>
          <p:spPr bwMode="auto">
            <a:xfrm>
              <a:off x="2253" y="3757"/>
              <a:ext cx="354" cy="2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56 w 21600"/>
                <a:gd name="T13" fmla="*/ 5400 h 21600"/>
                <a:gd name="T14" fmla="*/ 1891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69660" name="AutoShape 34" descr="Light upward diagonal"/>
          <p:cNvSpPr>
            <a:spLocks noChangeArrowheads="1"/>
          </p:cNvSpPr>
          <p:nvPr/>
        </p:nvSpPr>
        <p:spPr bwMode="auto">
          <a:xfrm>
            <a:off x="5713413" y="3511550"/>
            <a:ext cx="1222375" cy="911225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9661" name="Text Box 35" descr="Light upward diagonal"/>
          <p:cNvSpPr txBox="1">
            <a:spLocks noChangeArrowheads="1"/>
          </p:cNvSpPr>
          <p:nvPr/>
        </p:nvSpPr>
        <p:spPr bwMode="auto">
          <a:xfrm>
            <a:off x="5697538" y="3492500"/>
            <a:ext cx="120173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1400" b="1">
                <a:latin typeface="Helvetica" charset="0"/>
              </a:rPr>
              <a:t>“</a:t>
            </a:r>
            <a:r>
              <a:rPr lang="en-US" sz="1400" b="1">
                <a:latin typeface="Helvetica" charset="0"/>
              </a:rPr>
              <a:t>Some _________ have ________.</a:t>
            </a:r>
            <a:r>
              <a:rPr lang="ja-JP" altLang="en-US" sz="1400" b="1">
                <a:latin typeface="Helvetica" charset="0"/>
              </a:rPr>
              <a:t>”</a:t>
            </a:r>
            <a:endParaRPr lang="en-US" sz="1400" b="1">
              <a:latin typeface="Helvetica" charset="0"/>
            </a:endParaRPr>
          </a:p>
        </p:txBody>
      </p:sp>
      <p:sp>
        <p:nvSpPr>
          <p:cNvPr id="69662" name="AutoShape 36"/>
          <p:cNvSpPr>
            <a:spLocks noChangeArrowheads="1"/>
          </p:cNvSpPr>
          <p:nvPr/>
        </p:nvSpPr>
        <p:spPr bwMode="auto">
          <a:xfrm flipH="1">
            <a:off x="5275263" y="3743325"/>
            <a:ext cx="541337" cy="447675"/>
          </a:xfrm>
          <a:custGeom>
            <a:avLst/>
            <a:gdLst>
              <a:gd name="T0" fmla="*/ 255009976 w 21600"/>
              <a:gd name="T1" fmla="*/ 0 h 21600"/>
              <a:gd name="T2" fmla="*/ 0 w 21600"/>
              <a:gd name="T3" fmla="*/ 96150600 h 21600"/>
              <a:gd name="T4" fmla="*/ 255009976 w 21600"/>
              <a:gd name="T5" fmla="*/ 192300765 h 21600"/>
              <a:gd name="T6" fmla="*/ 340013093 w 21600"/>
              <a:gd name="T7" fmla="*/ 961506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9663" name="AutoShape 37" descr="Light upward diagonal"/>
          <p:cNvSpPr>
            <a:spLocks noChangeArrowheads="1"/>
          </p:cNvSpPr>
          <p:nvPr/>
        </p:nvSpPr>
        <p:spPr bwMode="auto">
          <a:xfrm>
            <a:off x="2446338" y="4321175"/>
            <a:ext cx="1222375" cy="909638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9664" name="AutoShape 38"/>
          <p:cNvSpPr>
            <a:spLocks noChangeArrowheads="1"/>
          </p:cNvSpPr>
          <p:nvPr/>
        </p:nvSpPr>
        <p:spPr bwMode="auto">
          <a:xfrm>
            <a:off x="3503613" y="4243388"/>
            <a:ext cx="563562" cy="412750"/>
          </a:xfrm>
          <a:custGeom>
            <a:avLst/>
            <a:gdLst>
              <a:gd name="T0" fmla="*/ 287725509 w 21600"/>
              <a:gd name="T1" fmla="*/ 0 h 21600"/>
              <a:gd name="T2" fmla="*/ 0 w 21600"/>
              <a:gd name="T3" fmla="*/ 75357029 h 21600"/>
              <a:gd name="T4" fmla="*/ 287725509 w 21600"/>
              <a:gd name="T5" fmla="*/ 150714057 h 21600"/>
              <a:gd name="T6" fmla="*/ 383634447 w 21600"/>
              <a:gd name="T7" fmla="*/ 75357029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9665" name="Text Box 39" descr="Light upward diagonal"/>
          <p:cNvSpPr txBox="1">
            <a:spLocks noChangeArrowheads="1"/>
          </p:cNvSpPr>
          <p:nvPr/>
        </p:nvSpPr>
        <p:spPr bwMode="auto">
          <a:xfrm>
            <a:off x="2400300" y="4368800"/>
            <a:ext cx="1289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ja-JP" altLang="en-US" sz="1400" b="1">
                <a:latin typeface="Helvetica" charset="0"/>
              </a:rPr>
              <a:t>“</a:t>
            </a:r>
            <a:r>
              <a:rPr lang="en-US" sz="1400" b="1">
                <a:latin typeface="Helvetica" charset="0"/>
              </a:rPr>
              <a:t>_________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_________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_________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_________</a:t>
            </a:r>
            <a:r>
              <a:rPr lang="ja-JP" altLang="en-US" sz="1400" b="1">
                <a:latin typeface="Helvetica" charset="0"/>
              </a:rPr>
              <a:t>”</a:t>
            </a:r>
            <a:endParaRPr lang="en-US" sz="1400" b="1">
              <a:latin typeface="Helvetica" charset="0"/>
            </a:endParaRPr>
          </a:p>
        </p:txBody>
      </p:sp>
      <p:grpSp>
        <p:nvGrpSpPr>
          <p:cNvPr id="69666" name="Group 40"/>
          <p:cNvGrpSpPr>
            <a:grpSpLocks/>
          </p:cNvGrpSpPr>
          <p:nvPr/>
        </p:nvGrpSpPr>
        <p:grpSpPr bwMode="auto">
          <a:xfrm>
            <a:off x="730250" y="6435725"/>
            <a:ext cx="3209925" cy="1803400"/>
            <a:chOff x="532" y="4204"/>
            <a:chExt cx="2022" cy="1086"/>
          </a:xfrm>
        </p:grpSpPr>
        <p:sp>
          <p:nvSpPr>
            <p:cNvPr id="69696" name="AutoShape 41" descr="Light upward diagonal"/>
            <p:cNvSpPr>
              <a:spLocks noChangeArrowheads="1"/>
            </p:cNvSpPr>
            <p:nvPr/>
          </p:nvSpPr>
          <p:spPr bwMode="auto">
            <a:xfrm>
              <a:off x="532" y="4216"/>
              <a:ext cx="1786" cy="1074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9697" name="AutoShape 42"/>
            <p:cNvSpPr>
              <a:spLocks noChangeArrowheads="1"/>
            </p:cNvSpPr>
            <p:nvPr/>
          </p:nvSpPr>
          <p:spPr bwMode="auto">
            <a:xfrm>
              <a:off x="2200" y="4618"/>
              <a:ext cx="354" cy="2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56 w 21600"/>
                <a:gd name="T13" fmla="*/ 5400 h 21600"/>
                <a:gd name="T14" fmla="*/ 1891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9698" name="Text Box 43" descr="Light upward diagonal"/>
            <p:cNvSpPr txBox="1">
              <a:spLocks noChangeArrowheads="1"/>
            </p:cNvSpPr>
            <p:nvPr/>
          </p:nvSpPr>
          <p:spPr bwMode="auto">
            <a:xfrm>
              <a:off x="607" y="4204"/>
              <a:ext cx="1842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latin typeface="WinInnwa" charset="0"/>
                </a:rPr>
                <a:t>uaeUna,&amp;k&amp;Svif\</a:t>
              </a:r>
              <a:endParaRPr lang="en-US" sz="1600" b="1">
                <a:latin typeface="MS Shell Dlg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1600" b="1">
                  <a:latin typeface="Helvetica" charset="0"/>
                </a:rPr>
                <a:t>____________ </a:t>
              </a:r>
              <a:r>
                <a:rPr lang="en-US" sz="1600" b="1">
                  <a:latin typeface="WinInnwa" charset="0"/>
                </a:rPr>
                <a:t>owif;tpDtpOfwGif ,mukyf?    ayw&amp;k? a,m[ef ESif. ,k' wdkUvnf;yg0ifBurnfjzpfonf/</a:t>
              </a:r>
            </a:p>
          </p:txBody>
        </p:sp>
      </p:grpSp>
      <p:sp>
        <p:nvSpPr>
          <p:cNvPr id="270380" name="Line 44"/>
          <p:cNvSpPr>
            <a:spLocks noChangeShapeType="1"/>
          </p:cNvSpPr>
          <p:nvPr/>
        </p:nvSpPr>
        <p:spPr bwMode="auto">
          <a:xfrm>
            <a:off x="4156075" y="4135438"/>
            <a:ext cx="11445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0381" name="Line 45"/>
          <p:cNvSpPr>
            <a:spLocks noChangeShapeType="1"/>
          </p:cNvSpPr>
          <p:nvPr/>
        </p:nvSpPr>
        <p:spPr bwMode="auto">
          <a:xfrm>
            <a:off x="4160838" y="5192713"/>
            <a:ext cx="1144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0382" name="Line 46"/>
          <p:cNvSpPr>
            <a:spLocks noChangeShapeType="1"/>
          </p:cNvSpPr>
          <p:nvPr/>
        </p:nvSpPr>
        <p:spPr bwMode="auto">
          <a:xfrm>
            <a:off x="4156075" y="6030913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0383" name="Line 47"/>
          <p:cNvSpPr>
            <a:spLocks noChangeShapeType="1"/>
          </p:cNvSpPr>
          <p:nvPr/>
        </p:nvSpPr>
        <p:spPr bwMode="auto">
          <a:xfrm>
            <a:off x="3940175" y="6480175"/>
            <a:ext cx="153035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0384" name="Line 48"/>
          <p:cNvSpPr>
            <a:spLocks noChangeShapeType="1"/>
          </p:cNvSpPr>
          <p:nvPr/>
        </p:nvSpPr>
        <p:spPr bwMode="auto">
          <a:xfrm>
            <a:off x="4179888" y="680243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0385" name="Line 49"/>
          <p:cNvSpPr>
            <a:spLocks noChangeShapeType="1"/>
          </p:cNvSpPr>
          <p:nvPr/>
        </p:nvSpPr>
        <p:spPr bwMode="auto">
          <a:xfrm>
            <a:off x="4176713" y="7446963"/>
            <a:ext cx="1144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0386" name="Line 50"/>
          <p:cNvSpPr>
            <a:spLocks noChangeShapeType="1"/>
          </p:cNvSpPr>
          <p:nvPr/>
        </p:nvSpPr>
        <p:spPr bwMode="auto">
          <a:xfrm>
            <a:off x="3921125" y="3179763"/>
            <a:ext cx="15319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0387" name="Line 51"/>
          <p:cNvSpPr>
            <a:spLocks noChangeShapeType="1"/>
          </p:cNvSpPr>
          <p:nvPr/>
        </p:nvSpPr>
        <p:spPr bwMode="auto">
          <a:xfrm>
            <a:off x="4143375" y="3649663"/>
            <a:ext cx="11445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69675" name="Text Box 52"/>
          <p:cNvSpPr txBox="1">
            <a:spLocks noChangeArrowheads="1"/>
          </p:cNvSpPr>
          <p:nvPr/>
        </p:nvSpPr>
        <p:spPr bwMode="auto">
          <a:xfrm>
            <a:off x="3852863" y="2619375"/>
            <a:ext cx="2028825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a&amp;;ay;pmrsm;</a:t>
            </a:r>
            <a:endParaRPr lang="en-US" sz="1400" b="1">
              <a:latin typeface="WinInnwa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 i="1">
                <a:latin typeface="WinInnwa" charset="0"/>
              </a:rPr>
              <a:t>&amp;Sifaygvk\ay;pmusrf;rsm;</a:t>
            </a:r>
            <a:endParaRPr lang="en-US" b="1">
              <a:latin typeface="WinInnwa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a&amp;mrBo0g'pm</a:t>
            </a:r>
            <a:r>
              <a:rPr lang="en-US" sz="1400" b="1">
                <a:latin typeface="Helvetica" charset="0"/>
              </a:rPr>
              <a:t>                     </a:t>
            </a:r>
            <a:r>
              <a:rPr lang="en-US" sz="1400" b="1">
                <a:latin typeface="WinInnwa" charset="0"/>
              </a:rPr>
              <a:t>1aum&amp;dEåKBo0g'pm</a:t>
            </a:r>
            <a:r>
              <a:rPr lang="en-US" sz="1400" b="1">
                <a:latin typeface="Helvetica" charset="0"/>
              </a:rPr>
              <a:t>            </a:t>
            </a:r>
            <a:r>
              <a:rPr lang="en-US" sz="1400" b="1">
                <a:latin typeface="WinInnwa" charset="0"/>
              </a:rPr>
              <a:t>2aum&amp;dEåKBo0g'pm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*vmwdBo0g'pm</a:t>
            </a:r>
            <a:r>
              <a:rPr lang="en-US" sz="1400" b="1">
                <a:latin typeface="Helvetica" charset="0"/>
              </a:rPr>
              <a:t>        </a:t>
            </a:r>
            <a:r>
              <a:rPr lang="en-US" sz="1400" b="1">
                <a:latin typeface="WinInnwa" charset="0"/>
              </a:rPr>
              <a:t>{zufBo0g'pm</a:t>
            </a:r>
            <a:r>
              <a:rPr lang="en-US" sz="1400" b="1">
                <a:latin typeface="Helvetica" charset="0"/>
              </a:rPr>
              <a:t>     </a:t>
            </a:r>
            <a:r>
              <a:rPr lang="en-US" sz="1400" b="1">
                <a:latin typeface="WinInnwa" charset="0"/>
              </a:rPr>
              <a:t>zdvdydÜBo0g'pm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>
                <a:latin typeface="WinInnwa" charset="0"/>
              </a:rPr>
              <a:t>aumavmoJBo0g'pm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1oufomavmedwfBo0g'pm</a:t>
            </a:r>
            <a:r>
              <a:rPr lang="en-US" b="1">
                <a:latin typeface="Helvetica" charset="0"/>
              </a:rPr>
              <a:t>               </a:t>
            </a:r>
            <a:r>
              <a:rPr lang="en-US" b="1">
                <a:latin typeface="WinInnwa" charset="0"/>
              </a:rPr>
              <a:t>2oufomavmedwfBo0g'pm</a:t>
            </a:r>
            <a:r>
              <a:rPr lang="en-US" sz="1400" b="1">
                <a:latin typeface="Helvetica" charset="0"/>
              </a:rPr>
              <a:t>             </a:t>
            </a:r>
            <a:r>
              <a:rPr lang="en-US" sz="1400" b="1">
                <a:latin typeface="WinInnwa" charset="0"/>
              </a:rPr>
              <a:t>1wdarmaoBo0g'pm</a:t>
            </a:r>
            <a:r>
              <a:rPr lang="en-US" sz="1400" b="1">
                <a:latin typeface="Helvetica" charset="0"/>
              </a:rPr>
              <a:t>                        </a:t>
            </a:r>
            <a:r>
              <a:rPr lang="en-US" sz="1400" b="1">
                <a:latin typeface="WinInnwa" charset="0"/>
              </a:rPr>
              <a:t>2wdarmaoBo0g'pm</a:t>
            </a:r>
            <a:r>
              <a:rPr lang="en-US" sz="1400" b="1">
                <a:latin typeface="Helvetica" charset="0"/>
              </a:rPr>
              <a:t>                 </a:t>
            </a:r>
            <a:r>
              <a:rPr lang="en-US" sz="1400" b="1">
                <a:latin typeface="WinInnwa" charset="0"/>
              </a:rPr>
              <a:t>wdwkBo0g'pm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zdavrkef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 i="1">
                <a:latin typeface="WinInnwa" charset="0"/>
              </a:rPr>
              <a:t>tjcm;aomy*¾dKvfrsm;\ a&amp;;ay;pmrsm; </a:t>
            </a:r>
            <a:endParaRPr lang="en-US" b="1">
              <a:latin typeface="WinInnwa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a[jAJkBo0g'pm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&amp;Sif,mukyfBo0g'pm</a:t>
            </a:r>
            <a:r>
              <a:rPr lang="en-US" sz="1400" b="1">
                <a:latin typeface="Helvetica" charset="0"/>
              </a:rPr>
              <a:t>                     </a:t>
            </a:r>
            <a:r>
              <a:rPr lang="en-US" sz="1400" b="1">
                <a:latin typeface="WinInnwa" charset="0"/>
              </a:rPr>
              <a:t>1&amp;Sifayw&amp;kBo0g'pm</a:t>
            </a:r>
            <a:r>
              <a:rPr lang="en-US" sz="1400" b="1">
                <a:latin typeface="Helvetica" charset="0"/>
              </a:rPr>
              <a:t>                           </a:t>
            </a:r>
            <a:r>
              <a:rPr lang="en-US" sz="1400" b="1">
                <a:latin typeface="WinInnwa" charset="0"/>
              </a:rPr>
              <a:t>2&amp;Sifayw&amp;kBo0g'pm</a:t>
            </a:r>
            <a:r>
              <a:rPr lang="en-US" sz="1400" b="1">
                <a:latin typeface="Helvetica" charset="0"/>
              </a:rPr>
              <a:t>                            </a:t>
            </a:r>
            <a:r>
              <a:rPr lang="en-US" sz="1400" b="1">
                <a:latin typeface="WinInnwa" charset="0"/>
              </a:rPr>
              <a:t>1&amp;Sifa,m[efBo0g'pm</a:t>
            </a:r>
            <a:r>
              <a:rPr lang="en-US" sz="1400" b="1">
                <a:latin typeface="Helvetica" charset="0"/>
              </a:rPr>
              <a:t>                             </a:t>
            </a:r>
            <a:r>
              <a:rPr lang="en-US" sz="1400" b="1">
                <a:latin typeface="WinInnwa" charset="0"/>
              </a:rPr>
              <a:t>2&amp;Sifa,m[efBo0g'pm</a:t>
            </a:r>
            <a:r>
              <a:rPr lang="en-US" sz="1400" b="1">
                <a:latin typeface="Helvetica" charset="0"/>
              </a:rPr>
              <a:t>                              </a:t>
            </a:r>
            <a:r>
              <a:rPr lang="en-US" sz="1400" b="1">
                <a:latin typeface="WinInnwa" charset="0"/>
              </a:rPr>
              <a:t>3&amp;Sifa,m[efBo0g'pm</a:t>
            </a:r>
            <a:r>
              <a:rPr lang="en-US" sz="1400" b="1">
                <a:latin typeface="Helvetica" charset="0"/>
              </a:rPr>
              <a:t>                       </a:t>
            </a:r>
            <a:r>
              <a:rPr lang="en-US" sz="1400" b="1">
                <a:latin typeface="WinInnwa" charset="0"/>
              </a:rPr>
              <a:t>&amp;Sif,k'</a:t>
            </a:r>
          </a:p>
        </p:txBody>
      </p:sp>
      <p:sp>
        <p:nvSpPr>
          <p:cNvPr id="69676" name="Text Box 53"/>
          <p:cNvSpPr txBox="1">
            <a:spLocks noChangeArrowheads="1"/>
          </p:cNvSpPr>
          <p:nvPr/>
        </p:nvSpPr>
        <p:spPr bwMode="auto">
          <a:xfrm>
            <a:off x="1071563" y="8909050"/>
            <a:ext cx="6002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 u="sng">
                <a:latin typeface="WinInnwa" charset="0"/>
              </a:rPr>
              <a:t>jyD;ajrSmufpGmpDpOfxm;onf.pmpOfjzpfaBumif;axmufcHaomoifaxmufultrSwf 35</a:t>
            </a:r>
          </a:p>
        </p:txBody>
      </p:sp>
      <p:sp>
        <p:nvSpPr>
          <p:cNvPr id="69677" name="Text Box 54"/>
          <p:cNvSpPr txBox="1">
            <a:spLocks noChangeArrowheads="1"/>
          </p:cNvSpPr>
          <p:nvPr/>
        </p:nvSpPr>
        <p:spPr bwMode="auto">
          <a:xfrm>
            <a:off x="546100" y="1928813"/>
            <a:ext cx="145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tcsuftvufrsm;</a:t>
            </a:r>
          </a:p>
        </p:txBody>
      </p:sp>
      <p:sp>
        <p:nvSpPr>
          <p:cNvPr id="69678" name="Text Box 55"/>
          <p:cNvSpPr txBox="1">
            <a:spLocks noChangeArrowheads="1"/>
          </p:cNvSpPr>
          <p:nvPr/>
        </p:nvSpPr>
        <p:spPr bwMode="auto">
          <a:xfrm>
            <a:off x="2447925" y="1916113"/>
            <a:ext cx="1335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toif;awmf</a:t>
            </a:r>
          </a:p>
        </p:txBody>
      </p:sp>
      <p:sp>
        <p:nvSpPr>
          <p:cNvPr id="69679" name="Text Box 56"/>
          <p:cNvSpPr txBox="1">
            <a:spLocks noChangeArrowheads="1"/>
          </p:cNvSpPr>
          <p:nvPr/>
        </p:nvSpPr>
        <p:spPr bwMode="auto">
          <a:xfrm>
            <a:off x="4097338" y="1927225"/>
            <a:ext cx="1254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toif;awmf</a:t>
            </a:r>
          </a:p>
        </p:txBody>
      </p:sp>
      <p:sp>
        <p:nvSpPr>
          <p:cNvPr id="69680" name="Text Box 57"/>
          <p:cNvSpPr txBox="1">
            <a:spLocks noChangeArrowheads="1"/>
          </p:cNvSpPr>
          <p:nvPr/>
        </p:nvSpPr>
        <p:spPr bwMode="auto">
          <a:xfrm>
            <a:off x="5929313" y="1927225"/>
            <a:ext cx="12811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xm0&amp;</a:t>
            </a:r>
          </a:p>
        </p:txBody>
      </p:sp>
      <p:sp>
        <p:nvSpPr>
          <p:cNvPr id="69681" name="Text Box 58"/>
          <p:cNvSpPr txBox="1">
            <a:spLocks noChangeArrowheads="1"/>
          </p:cNvSpPr>
          <p:nvPr/>
        </p:nvSpPr>
        <p:spPr bwMode="auto">
          <a:xfrm>
            <a:off x="736600" y="4586288"/>
            <a:ext cx="96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twlwuG</a:t>
            </a:r>
          </a:p>
        </p:txBody>
      </p:sp>
      <p:sp>
        <p:nvSpPr>
          <p:cNvPr id="69682" name="Text Box 59"/>
          <p:cNvSpPr txBox="1">
            <a:spLocks noChangeArrowheads="1"/>
          </p:cNvSpPr>
          <p:nvPr/>
        </p:nvSpPr>
        <p:spPr bwMode="auto">
          <a:xfrm>
            <a:off x="2622550" y="4235450"/>
            <a:ext cx="13033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baseline="-25000">
                <a:latin typeface="Capitals" charset="0"/>
              </a:rPr>
              <a:t>Gentiles</a:t>
            </a:r>
          </a:p>
        </p:txBody>
      </p:sp>
      <p:sp>
        <p:nvSpPr>
          <p:cNvPr id="69683" name="Text Box 60"/>
          <p:cNvSpPr txBox="1">
            <a:spLocks noChangeArrowheads="1"/>
          </p:cNvSpPr>
          <p:nvPr/>
        </p:nvSpPr>
        <p:spPr bwMode="auto">
          <a:xfrm>
            <a:off x="5727700" y="3600450"/>
            <a:ext cx="1303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Capitals" charset="0"/>
              </a:rPr>
              <a:t>Romans</a:t>
            </a:r>
          </a:p>
        </p:txBody>
      </p:sp>
      <p:sp>
        <p:nvSpPr>
          <p:cNvPr id="69684" name="Text Box 61"/>
          <p:cNvSpPr txBox="1">
            <a:spLocks noChangeArrowheads="1"/>
          </p:cNvSpPr>
          <p:nvPr/>
        </p:nvSpPr>
        <p:spPr bwMode="auto">
          <a:xfrm>
            <a:off x="1498600" y="5422900"/>
            <a:ext cx="3635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pdk;&amp;defylyefjcif;rsm;</a:t>
            </a:r>
          </a:p>
        </p:txBody>
      </p:sp>
      <p:sp>
        <p:nvSpPr>
          <p:cNvPr id="69685" name="Text Box 62"/>
          <p:cNvSpPr txBox="1">
            <a:spLocks noChangeArrowheads="1"/>
          </p:cNvSpPr>
          <p:nvPr/>
        </p:nvSpPr>
        <p:spPr bwMode="auto">
          <a:xfrm>
            <a:off x="2762250" y="5745163"/>
            <a:ext cx="96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zdavrkef</a:t>
            </a:r>
          </a:p>
        </p:txBody>
      </p:sp>
      <p:sp>
        <p:nvSpPr>
          <p:cNvPr id="69686" name="Text Box 63"/>
          <p:cNvSpPr txBox="1">
            <a:spLocks noChangeArrowheads="1"/>
          </p:cNvSpPr>
          <p:nvPr/>
        </p:nvSpPr>
        <p:spPr bwMode="auto">
          <a:xfrm>
            <a:off x="1190625" y="6654800"/>
            <a:ext cx="13192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baseline="-25000">
                <a:latin typeface="WinInnwa" charset="0"/>
              </a:rPr>
              <a:t>a[jAJ</a:t>
            </a:r>
          </a:p>
        </p:txBody>
      </p:sp>
      <p:sp>
        <p:nvSpPr>
          <p:cNvPr id="69687" name="Text Box 64"/>
          <p:cNvSpPr txBox="1">
            <a:spLocks noChangeArrowheads="1"/>
          </p:cNvSpPr>
          <p:nvPr/>
        </p:nvSpPr>
        <p:spPr bwMode="auto">
          <a:xfrm>
            <a:off x="906463" y="2139950"/>
            <a:ext cx="1479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tawG;tac:</a:t>
            </a:r>
          </a:p>
        </p:txBody>
      </p:sp>
      <p:sp>
        <p:nvSpPr>
          <p:cNvPr id="69688" name="Text Box 65"/>
          <p:cNvSpPr txBox="1">
            <a:spLocks noChangeArrowheads="1"/>
          </p:cNvSpPr>
          <p:nvPr/>
        </p:nvSpPr>
        <p:spPr bwMode="auto">
          <a:xfrm>
            <a:off x="2425700" y="2103438"/>
            <a:ext cx="1335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ordkif;</a:t>
            </a:r>
          </a:p>
        </p:txBody>
      </p:sp>
      <p:sp>
        <p:nvSpPr>
          <p:cNvPr id="69689" name="Text Box 66"/>
          <p:cNvSpPr txBox="1">
            <a:spLocks noChangeArrowheads="1"/>
          </p:cNvSpPr>
          <p:nvPr/>
        </p:nvSpPr>
        <p:spPr bwMode="auto">
          <a:xfrm>
            <a:off x="4154488" y="2155825"/>
            <a:ext cx="1254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jyóem</a:t>
            </a:r>
          </a:p>
        </p:txBody>
      </p:sp>
      <p:sp>
        <p:nvSpPr>
          <p:cNvPr id="69690" name="Text Box 67"/>
          <p:cNvSpPr txBox="1">
            <a:spLocks noChangeArrowheads="1"/>
          </p:cNvSpPr>
          <p:nvPr/>
        </p:nvSpPr>
        <p:spPr bwMode="auto">
          <a:xfrm>
            <a:off x="5808663" y="2120900"/>
            <a:ext cx="1281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tem*wf</a:t>
            </a:r>
          </a:p>
        </p:txBody>
      </p:sp>
      <p:sp>
        <p:nvSpPr>
          <p:cNvPr id="69691" name="Text Box 68"/>
          <p:cNvSpPr txBox="1">
            <a:spLocks noChangeArrowheads="1"/>
          </p:cNvSpPr>
          <p:nvPr/>
        </p:nvSpPr>
        <p:spPr bwMode="auto">
          <a:xfrm>
            <a:off x="920750" y="4772025"/>
            <a:ext cx="1560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awGU&amp;onf/</a:t>
            </a:r>
          </a:p>
        </p:txBody>
      </p:sp>
      <p:sp>
        <p:nvSpPr>
          <p:cNvPr id="69692" name="Text Box 69"/>
          <p:cNvSpPr txBox="1">
            <a:spLocks noChangeArrowheads="1"/>
          </p:cNvSpPr>
          <p:nvPr/>
        </p:nvSpPr>
        <p:spPr bwMode="auto">
          <a:xfrm>
            <a:off x="2700338" y="4397375"/>
            <a:ext cx="1303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Capitals" charset="0"/>
              </a:rPr>
              <a:t>Eat</a:t>
            </a:r>
          </a:p>
        </p:txBody>
      </p:sp>
      <p:sp>
        <p:nvSpPr>
          <p:cNvPr id="69693" name="Text Box 70"/>
          <p:cNvSpPr txBox="1">
            <a:spLocks noChangeArrowheads="1"/>
          </p:cNvSpPr>
          <p:nvPr/>
        </p:nvSpPr>
        <p:spPr bwMode="auto">
          <a:xfrm>
            <a:off x="2616200" y="4619625"/>
            <a:ext cx="1303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Capitals" charset="0"/>
              </a:rPr>
              <a:t>Pork</a:t>
            </a:r>
          </a:p>
        </p:txBody>
      </p:sp>
      <p:sp>
        <p:nvSpPr>
          <p:cNvPr id="69694" name="Text Box 71"/>
          <p:cNvSpPr txBox="1">
            <a:spLocks noChangeArrowheads="1"/>
          </p:cNvSpPr>
          <p:nvPr/>
        </p:nvSpPr>
        <p:spPr bwMode="auto">
          <a:xfrm>
            <a:off x="2527300" y="4832350"/>
            <a:ext cx="13033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Capitals" charset="0"/>
              </a:rPr>
              <a:t>Chops</a:t>
            </a:r>
          </a:p>
        </p:txBody>
      </p:sp>
      <p:sp>
        <p:nvSpPr>
          <p:cNvPr id="69695" name="Text Box 72"/>
          <p:cNvSpPr txBox="1">
            <a:spLocks noChangeArrowheads="1"/>
          </p:cNvSpPr>
          <p:nvPr/>
        </p:nvSpPr>
        <p:spPr bwMode="auto">
          <a:xfrm>
            <a:off x="5719763" y="4021138"/>
            <a:ext cx="1109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Capitals" charset="0"/>
              </a:rPr>
              <a:t>2 Cors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211138" y="2940050"/>
            <a:ext cx="5545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2387" name="Picture 3"/>
          <p:cNvPicPr>
            <a:picLocks noChangeArrowheads="1"/>
          </p:cNvPicPr>
          <p:nvPr/>
        </p:nvPicPr>
        <p:blipFill>
          <a:blip r:embed="rId2">
            <a:lum contrast="18000"/>
          </a:blip>
          <a:srcRect t="12241"/>
          <a:stretch>
            <a:fillRect/>
          </a:stretch>
        </p:blipFill>
        <p:spPr bwMode="auto">
          <a:xfrm>
            <a:off x="3798888" y="2162175"/>
            <a:ext cx="2222500" cy="15573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586538" y="98425"/>
            <a:ext cx="754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36</a:t>
            </a:r>
          </a:p>
        </p:txBody>
      </p:sp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2562225" y="661988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CCCC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latin typeface="WinInnwa" pitchFamily="2" charset="0"/>
                <a:ea typeface="+mn-ea"/>
                <a:cs typeface="+mn-cs"/>
              </a:rPr>
              <a:t>&amp;</a:t>
            </a:r>
            <a:r>
              <a:rPr lang="en-US" sz="2000" b="1" i="1" dirty="0" err="1">
                <a:latin typeface="WinInnwa" pitchFamily="2" charset="0"/>
                <a:ea typeface="+mn-ea"/>
                <a:cs typeface="+mn-cs"/>
              </a:rPr>
              <a:t>Sifaygvk</a:t>
            </a:r>
            <a:r>
              <a:rPr lang="en-US" sz="2000" b="1" i="1" dirty="0">
                <a:latin typeface="WinInnwa" pitchFamily="2" charset="0"/>
                <a:ea typeface="+mn-ea"/>
                <a:cs typeface="+mn-cs"/>
              </a:rPr>
              <a:t>\</a:t>
            </a:r>
            <a:r>
              <a:rPr lang="en-US" sz="2000" b="1" i="1" dirty="0" err="1">
                <a:latin typeface="WinInnwa" pitchFamily="2" charset="0"/>
                <a:ea typeface="+mn-ea"/>
                <a:cs typeface="+mn-cs"/>
              </a:rPr>
              <a:t>omoemc&amp;D;pOftm;Bunf.&amp;Ijcif</a:t>
            </a:r>
            <a:r>
              <a:rPr lang="en-US" sz="2000" b="1" i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4978400" y="3198813"/>
            <a:ext cx="1747838" cy="615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wref</a:t>
            </a:r>
            <a:r>
              <a:rPr lang="en-US" sz="1600" b="1">
                <a:latin typeface="Comic Sans MS" charset="0"/>
              </a:rPr>
              <a:t> </a:t>
            </a:r>
            <a:r>
              <a:rPr lang="en-US" sz="1600" b="1">
                <a:latin typeface="WinInnwa" charset="0"/>
              </a:rPr>
              <a:t>15</a:t>
            </a:r>
            <a:r>
              <a:rPr lang="en-US" sz="2000" b="1">
                <a:latin typeface="WinInnwa" charset="0"/>
              </a:rPr>
              <a:t> </a:t>
            </a:r>
            <a:r>
              <a:rPr lang="en-US" sz="1400" b="1">
                <a:latin typeface="WinInnwa" charset="0"/>
              </a:rPr>
              <a:t>a,&amp;k&amp;SviftzGJUtpnf;</a:t>
            </a:r>
            <a:endParaRPr lang="en-US" sz="2000" b="1">
              <a:latin typeface="WinInnwa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5895975" y="3060700"/>
            <a:ext cx="38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Comic Sans MS" charset="0"/>
              </a:rPr>
              <a:t> </a:t>
            </a:r>
            <a:endParaRPr lang="en-US" sz="2000">
              <a:latin typeface="Times" charset="0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5940425" y="6115050"/>
            <a:ext cx="77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Comic Sans MS" charset="0"/>
              </a:rPr>
              <a:t>4</a:t>
            </a:r>
            <a:endParaRPr lang="en-US" sz="2000">
              <a:latin typeface="Times" charset="0"/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709988" y="1019175"/>
            <a:ext cx="3787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1.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sz="1800" b="1">
                <a:latin typeface="Comic Sans MS" charset="0"/>
              </a:rPr>
              <a:t> _______: _______</a:t>
            </a:r>
            <a:r>
              <a:rPr lang="ja-JP" altLang="en-US" sz="1800" b="1">
                <a:latin typeface="Comic Sans MS" charset="0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3756025" y="3790950"/>
            <a:ext cx="3387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2/ 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sz="1800" b="1">
                <a:latin typeface="Comic Sans MS" charset="0"/>
              </a:rPr>
              <a:t> _____</a:t>
            </a:r>
            <a:r>
              <a:rPr lang="en-US" sz="1800" b="1">
                <a:latin typeface="WinInnwa" charset="0"/>
              </a:rPr>
              <a:t>bufrSxGufaomc&amp;D;</a:t>
            </a:r>
            <a:r>
              <a:rPr lang="ja-JP" altLang="en-US" sz="1800" b="1">
                <a:latin typeface="Comic Sans MS" charset="0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6157913" y="2255838"/>
            <a:ext cx="13858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jyoem&amp;Sif;vif;jyD;jywfjcif;</a:t>
            </a:r>
            <a:r>
              <a:rPr lang="en-US" sz="1100" b="1">
                <a:latin typeface="Comic Sans MS" charset="0"/>
              </a:rPr>
              <a:t> __________     ________</a:t>
            </a:r>
            <a:r>
              <a:rPr lang="en-US" sz="1100" b="1">
                <a:latin typeface="WinInnwa" charset="0"/>
              </a:rPr>
              <a:t>r[kwf/</a:t>
            </a:r>
            <a:endParaRPr lang="en-US" sz="1100" b="1">
              <a:latin typeface="Comic Sans MS" charset="0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4013200" y="7426325"/>
            <a:ext cx="3322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WinInnwa" charset="0"/>
              </a:rPr>
              <a:t>xl;jcm;aomtcsuf- </a:t>
            </a:r>
            <a:r>
              <a:rPr lang="en-US">
                <a:latin typeface="Times New Roman" charset="0"/>
              </a:rPr>
              <a:t>_________</a:t>
            </a:r>
            <a:r>
              <a:rPr lang="en-US">
                <a:latin typeface="WinInnwa" charset="0"/>
              </a:rPr>
              <a:t>jrdKUodk UtusOf;om;tjzpftydkUcH&amp;jcif;?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tusOf;axmifESif.</a:t>
            </a:r>
            <a:r>
              <a:rPr lang="en-US">
                <a:latin typeface="Comic Sans MS" charset="0"/>
              </a:rPr>
              <a:t> __________ </a:t>
            </a:r>
            <a:r>
              <a:rPr lang="en-US">
                <a:latin typeface="WinInnwa" charset="0"/>
              </a:rPr>
              <a:t>aetdrfwGifc&amp;pf,efvGrf;rdk;rI? ta&amp;;BuD;aomaemufqHk;pmrsm;? }aumif;rGefpGmwdkufvSefjcif;ESif. ,HkBunfjcif;ücdkifcH.jrJjrHjcif;?}</a:t>
            </a:r>
            <a:endParaRPr lang="en-US">
              <a:latin typeface="Comic Sans MS" charset="0"/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4202113" y="5391150"/>
            <a:ext cx="3067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WinInnwa" charset="0"/>
              </a:rPr>
              <a:t>xl;jcm;aomtcsuf-</a:t>
            </a:r>
            <a:r>
              <a:rPr lang="en-US">
                <a:latin typeface="Comic Sans MS" charset="0"/>
              </a:rPr>
              <a:t> __________ </a:t>
            </a:r>
            <a:r>
              <a:rPr lang="en-US">
                <a:latin typeface="WinInnwa" charset="0"/>
              </a:rPr>
              <a:t>toif;awmfüaexdkifrItm;Bum&amp;Snfapjcif;?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vli,fwpfOD;aojcif;rS&amp;SifjyefxajrSmufjcif;?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ta&amp;;BuD;aompmrsm;a&amp;;om;jcif;? </a:t>
            </a:r>
            <a:r>
              <a:rPr lang="en-US">
                <a:latin typeface="Comic Sans MS" charset="0"/>
              </a:rPr>
              <a:t>; riot with </a:t>
            </a:r>
            <a:r>
              <a:rPr lang="en-US">
                <a:latin typeface="WinInnwa" charset="0"/>
              </a:rPr>
              <a:t>{zufjrdKUom;vufrIynmonfrsm;\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Times New Roman" charset="0"/>
              </a:rPr>
              <a:t>________</a:t>
            </a:r>
            <a:r>
              <a:rPr lang="en-US">
                <a:latin typeface="WinInnwa" charset="0"/>
              </a:rPr>
              <a:t>\jyoem/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189413" y="48895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3/</a:t>
            </a:r>
            <a:r>
              <a:rPr lang="en-US" sz="1800" b="1">
                <a:latin typeface="Comic Sans MS" charset="0"/>
              </a:rPr>
              <a:t> 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sz="1800" b="1">
                <a:latin typeface="Comic Sans MS" charset="0"/>
              </a:rPr>
              <a:t> _____</a:t>
            </a:r>
            <a:r>
              <a:rPr lang="en-US" sz="1800" b="1">
                <a:latin typeface="WinInnwa" charset="0"/>
              </a:rPr>
              <a:t>bufrSxGufaomc&amp;D;</a:t>
            </a:r>
            <a:r>
              <a:rPr lang="ja-JP" altLang="en-US" sz="1800" b="1">
                <a:latin typeface="Comic Sans MS" charset="0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3990975" y="6970713"/>
            <a:ext cx="3552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4. 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sz="1800" b="1">
                <a:latin typeface="Comic Sans MS" charset="0"/>
              </a:rPr>
              <a:t> _____  </a:t>
            </a:r>
            <a:r>
              <a:rPr lang="en-US" sz="1800" b="1">
                <a:latin typeface="WinInnwa" charset="0"/>
              </a:rPr>
              <a:t>ESif. </a:t>
            </a:r>
            <a:r>
              <a:rPr lang="en-US" sz="1800" b="1">
                <a:latin typeface="Times New Roman" charset="0"/>
              </a:rPr>
              <a:t>______</a:t>
            </a:r>
            <a:r>
              <a:rPr lang="en-US" sz="1800" b="1">
                <a:latin typeface="WinInnwa" charset="0"/>
              </a:rPr>
              <a:t>jrdKUrsm;odkU</a:t>
            </a:r>
            <a:r>
              <a:rPr lang="ja-JP" altLang="en-US" sz="1800" b="1">
                <a:latin typeface="WinInnwa" charset="0"/>
              </a:rPr>
              <a:t>”</a:t>
            </a:r>
            <a:endParaRPr lang="en-US" sz="1800" b="1">
              <a:latin typeface="WinInnwa" charset="0"/>
            </a:endParaRPr>
          </a:p>
        </p:txBody>
      </p:sp>
      <p:pic>
        <p:nvPicPr>
          <p:cNvPr id="272400" name="Picture 16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23401" t="25208" b="8588"/>
          <a:stretch>
            <a:fillRect/>
          </a:stretch>
        </p:blipFill>
        <p:spPr bwMode="auto">
          <a:xfrm>
            <a:off x="261938" y="3022600"/>
            <a:ext cx="32305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</p:pic>
      <p:pic>
        <p:nvPicPr>
          <p:cNvPr id="272401" name="Picture 17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23401" t="25208" b="8588"/>
          <a:stretch>
            <a:fillRect/>
          </a:stretch>
        </p:blipFill>
        <p:spPr bwMode="auto">
          <a:xfrm>
            <a:off x="887413" y="4962525"/>
            <a:ext cx="32305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</p:pic>
      <p:pic>
        <p:nvPicPr>
          <p:cNvPr id="272402" name="Picture 18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23401" t="25208" b="8588"/>
          <a:stretch>
            <a:fillRect/>
          </a:stretch>
        </p:blipFill>
        <p:spPr bwMode="auto">
          <a:xfrm>
            <a:off x="576263" y="6932613"/>
            <a:ext cx="32305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</p:pic>
      <p:pic>
        <p:nvPicPr>
          <p:cNvPr id="272403" name="Picture 19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23401" t="25208" b="8588"/>
          <a:stretch>
            <a:fillRect/>
          </a:stretch>
        </p:blipFill>
        <p:spPr bwMode="auto">
          <a:xfrm>
            <a:off x="561975" y="409575"/>
            <a:ext cx="3230563" cy="170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</p:pic>
      <p:sp>
        <p:nvSpPr>
          <p:cNvPr id="272404" name="Rectangle 20"/>
          <p:cNvSpPr>
            <a:spLocks noChangeArrowheads="1"/>
          </p:cNvSpPr>
          <p:nvPr/>
        </p:nvSpPr>
        <p:spPr bwMode="auto">
          <a:xfrm>
            <a:off x="2574925" y="1576388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tm&amp;S</a:t>
            </a:r>
            <a:endParaRPr lang="en-US" sz="2000" b="1">
              <a:latin typeface="WinInnwa" charset="0"/>
            </a:endParaRPr>
          </a:p>
        </p:txBody>
      </p:sp>
      <p:sp>
        <p:nvSpPr>
          <p:cNvPr id="272405" name="Rectangle 21"/>
          <p:cNvSpPr>
            <a:spLocks noChangeArrowheads="1"/>
          </p:cNvSpPr>
          <p:nvPr/>
        </p:nvSpPr>
        <p:spPr bwMode="auto">
          <a:xfrm>
            <a:off x="928688" y="1122363"/>
            <a:ext cx="298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,l&amp;kyf</a:t>
            </a:r>
            <a:endParaRPr lang="en-US" sz="2000" b="1">
              <a:latin typeface="WinInnwa" charset="0"/>
            </a:endParaRPr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2844800" y="2262188"/>
            <a:ext cx="558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a,&amp;k&amp;Svif</a:t>
            </a:r>
            <a:endParaRPr lang="en-US" sz="2000" b="1">
              <a:latin typeface="Helvetica" charset="0"/>
            </a:endParaRPr>
          </a:p>
        </p:txBody>
      </p:sp>
      <p:sp>
        <p:nvSpPr>
          <p:cNvPr id="272407" name="Rectangle 23"/>
          <p:cNvSpPr>
            <a:spLocks noChangeArrowheads="1"/>
          </p:cNvSpPr>
          <p:nvPr/>
        </p:nvSpPr>
        <p:spPr bwMode="auto">
          <a:xfrm>
            <a:off x="2725738" y="2501900"/>
            <a:ext cx="72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tma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&amp;;</a:t>
            </a: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AD;,m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272408" name="Rectangle 24"/>
          <p:cNvSpPr>
            <a:spLocks noChangeArrowheads="1"/>
          </p:cNvSpPr>
          <p:nvPr/>
        </p:nvSpPr>
        <p:spPr bwMode="auto">
          <a:xfrm>
            <a:off x="1387475" y="2471738"/>
            <a:ext cx="477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tmz&amp;du</a:t>
            </a:r>
            <a:endParaRPr lang="en-US" sz="1600">
              <a:latin typeface="Times" charset="0"/>
            </a:endParaRP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2882900" y="2097088"/>
            <a:ext cx="7286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pD;&amp;D;,rf;tefwDtkyf</a:t>
            </a:r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2489200" y="1830388"/>
            <a:ext cx="7921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yDpD'D;,ef;tefwDtkwf</a:t>
            </a:r>
            <a:endParaRPr lang="en-US" sz="1800" b="1">
              <a:latin typeface="Helvetica" charset="0"/>
            </a:endParaRPr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1333500" y="1550988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a&amp;mr</a:t>
            </a:r>
            <a:endParaRPr lang="en-US" sz="1800" b="1">
              <a:latin typeface="WinInnwa" charset="0"/>
            </a:endParaRPr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1701800" y="1766888"/>
            <a:ext cx="114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WinInnwa" charset="0"/>
              </a:rPr>
              <a:t>*&amp;d</a:t>
            </a:r>
            <a:endParaRPr lang="en-US" sz="1600" b="1">
              <a:latin typeface="WinInnwa" charset="0"/>
            </a:endParaRPr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1289050" y="1938338"/>
            <a:ext cx="6683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latin typeface="WinInnwa" charset="0"/>
              </a:rPr>
              <a:t>atoif^aum&amp;defok</a:t>
            </a:r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2171700" y="2211388"/>
            <a:ext cx="250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{zuf</a:t>
            </a:r>
          </a:p>
        </p:txBody>
      </p:sp>
      <p:sp>
        <p:nvSpPr>
          <p:cNvPr id="272415" name="Text Box 31"/>
          <p:cNvSpPr txBox="1">
            <a:spLocks noChangeArrowheads="1"/>
          </p:cNvSpPr>
          <p:nvPr/>
        </p:nvSpPr>
        <p:spPr bwMode="auto">
          <a:xfrm>
            <a:off x="2160588" y="1847850"/>
            <a:ext cx="21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latin typeface="Helvetica" charset="0"/>
              </a:rPr>
              <a:t>•</a:t>
            </a:r>
          </a:p>
        </p:txBody>
      </p:sp>
      <p:sp>
        <p:nvSpPr>
          <p:cNvPr id="70688" name="Line 32"/>
          <p:cNvSpPr>
            <a:spLocks noChangeShapeType="1"/>
          </p:cNvSpPr>
          <p:nvPr/>
        </p:nvSpPr>
        <p:spPr bwMode="auto">
          <a:xfrm>
            <a:off x="2282825" y="1982788"/>
            <a:ext cx="100013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17" name="AutoShape 33" descr="Large confetti"/>
          <p:cNvSpPr>
            <a:spLocks noChangeArrowheads="1"/>
          </p:cNvSpPr>
          <p:nvPr/>
        </p:nvSpPr>
        <p:spPr bwMode="auto">
          <a:xfrm rot="2005411">
            <a:off x="3565525" y="2541588"/>
            <a:ext cx="760413" cy="354012"/>
          </a:xfrm>
          <a:prstGeom prst="rightArrow">
            <a:avLst>
              <a:gd name="adj1" fmla="val 50000"/>
              <a:gd name="adj2" fmla="val 53700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2418" name="AutoShape 34" descr="Large confetti"/>
          <p:cNvSpPr>
            <a:spLocks noChangeArrowheads="1"/>
          </p:cNvSpPr>
          <p:nvPr/>
        </p:nvSpPr>
        <p:spPr bwMode="auto">
          <a:xfrm rot="8504295">
            <a:off x="3268663" y="3316288"/>
            <a:ext cx="946150" cy="354012"/>
          </a:xfrm>
          <a:prstGeom prst="rightArrow">
            <a:avLst>
              <a:gd name="adj1" fmla="val 50000"/>
              <a:gd name="adj2" fmla="val 66816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2419" name="Rectangle 35"/>
          <p:cNvSpPr>
            <a:spLocks noChangeArrowheads="1"/>
          </p:cNvSpPr>
          <p:nvPr/>
        </p:nvSpPr>
        <p:spPr bwMode="auto">
          <a:xfrm>
            <a:off x="2160588" y="3475038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tm&amp;S</a:t>
            </a:r>
            <a:endParaRPr lang="en-US" sz="2000" b="1">
              <a:latin typeface="WinInnwa" charset="0"/>
            </a:endParaRPr>
          </a:p>
        </p:txBody>
      </p:sp>
      <p:sp>
        <p:nvSpPr>
          <p:cNvPr id="272420" name="Rectangle 36"/>
          <p:cNvSpPr>
            <a:spLocks noChangeArrowheads="1"/>
          </p:cNvSpPr>
          <p:nvPr/>
        </p:nvSpPr>
        <p:spPr bwMode="auto">
          <a:xfrm>
            <a:off x="514350" y="3021013"/>
            <a:ext cx="298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,l&amp;kyf</a:t>
            </a:r>
            <a:endParaRPr lang="en-US" sz="2000" b="1">
              <a:latin typeface="WinInnwa" charset="0"/>
            </a:endParaRPr>
          </a:p>
        </p:txBody>
      </p:sp>
      <p:sp>
        <p:nvSpPr>
          <p:cNvPr id="272421" name="Rectangle 37"/>
          <p:cNvSpPr>
            <a:spLocks noChangeArrowheads="1"/>
          </p:cNvSpPr>
          <p:nvPr/>
        </p:nvSpPr>
        <p:spPr bwMode="auto">
          <a:xfrm>
            <a:off x="2311400" y="4400550"/>
            <a:ext cx="72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tma&amp;;AD;,m;</a:t>
            </a:r>
            <a:endParaRPr lang="en-US" sz="1600">
              <a:latin typeface="WinInnwa" charset="0"/>
            </a:endParaRPr>
          </a:p>
        </p:txBody>
      </p:sp>
      <p:sp>
        <p:nvSpPr>
          <p:cNvPr id="272422" name="Rectangle 38"/>
          <p:cNvSpPr>
            <a:spLocks noChangeArrowheads="1"/>
          </p:cNvSpPr>
          <p:nvPr/>
        </p:nvSpPr>
        <p:spPr bwMode="auto">
          <a:xfrm>
            <a:off x="973138" y="4370388"/>
            <a:ext cx="4778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tmz&amp;du</a:t>
            </a:r>
            <a:endParaRPr lang="en-US" sz="1600">
              <a:latin typeface="WinInnwa" charset="0"/>
            </a:endParaRPr>
          </a:p>
        </p:txBody>
      </p:sp>
      <p:sp>
        <p:nvSpPr>
          <p:cNvPr id="70695" name="Rectangle 39"/>
          <p:cNvSpPr>
            <a:spLocks noChangeArrowheads="1"/>
          </p:cNvSpPr>
          <p:nvPr/>
        </p:nvSpPr>
        <p:spPr bwMode="auto">
          <a:xfrm>
            <a:off x="2468563" y="3995738"/>
            <a:ext cx="7286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pD;&amp;D;,rf;tefwDtkyf</a:t>
            </a:r>
            <a:endParaRPr lang="en-US" sz="1800" b="1">
              <a:latin typeface="WinInnwa" charset="0"/>
            </a:endParaRPr>
          </a:p>
        </p:txBody>
      </p:sp>
      <p:sp>
        <p:nvSpPr>
          <p:cNvPr id="70696" name="Rectangle 40"/>
          <p:cNvSpPr>
            <a:spLocks noChangeArrowheads="1"/>
          </p:cNvSpPr>
          <p:nvPr/>
        </p:nvSpPr>
        <p:spPr bwMode="auto">
          <a:xfrm>
            <a:off x="2074863" y="3729038"/>
            <a:ext cx="7921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yDpD'D;,ef;tefwDtkwf</a:t>
            </a:r>
            <a:endParaRPr lang="en-US" sz="1800" b="1">
              <a:latin typeface="WinInnwa" charset="0"/>
            </a:endParaRPr>
          </a:p>
        </p:txBody>
      </p:sp>
      <p:sp>
        <p:nvSpPr>
          <p:cNvPr id="70697" name="Rectangle 41"/>
          <p:cNvSpPr>
            <a:spLocks noChangeArrowheads="1"/>
          </p:cNvSpPr>
          <p:nvPr/>
        </p:nvSpPr>
        <p:spPr bwMode="auto">
          <a:xfrm>
            <a:off x="919163" y="3449638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a&amp;mr</a:t>
            </a:r>
            <a:endParaRPr lang="en-US" sz="1800" b="1">
              <a:latin typeface="WinInnwa" charset="0"/>
            </a:endParaRPr>
          </a:p>
        </p:txBody>
      </p:sp>
      <p:sp>
        <p:nvSpPr>
          <p:cNvPr id="70698" name="Rectangle 42"/>
          <p:cNvSpPr>
            <a:spLocks noChangeArrowheads="1"/>
          </p:cNvSpPr>
          <p:nvPr/>
        </p:nvSpPr>
        <p:spPr bwMode="auto">
          <a:xfrm>
            <a:off x="1211263" y="3716338"/>
            <a:ext cx="114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WinInnwa" charset="0"/>
              </a:rPr>
              <a:t>*&amp;d</a:t>
            </a:r>
            <a:endParaRPr lang="en-US" sz="1600" b="1">
              <a:latin typeface="WinInnwa" charset="0"/>
            </a:endParaRPr>
          </a:p>
        </p:txBody>
      </p:sp>
      <p:sp>
        <p:nvSpPr>
          <p:cNvPr id="70699" name="Rectangle 43"/>
          <p:cNvSpPr>
            <a:spLocks noChangeArrowheads="1"/>
          </p:cNvSpPr>
          <p:nvPr/>
        </p:nvSpPr>
        <p:spPr bwMode="auto">
          <a:xfrm>
            <a:off x="779463" y="3862388"/>
            <a:ext cx="6683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latin typeface="WinInnwa" charset="0"/>
              </a:rPr>
              <a:t>atoif^aum&amp;defok</a:t>
            </a:r>
            <a:endParaRPr lang="en-US" sz="1800" b="1">
              <a:latin typeface="WinInnwa" charset="0"/>
            </a:endParaRPr>
          </a:p>
        </p:txBody>
      </p:sp>
      <p:sp>
        <p:nvSpPr>
          <p:cNvPr id="70700" name="Rectangle 44"/>
          <p:cNvSpPr>
            <a:spLocks noChangeArrowheads="1"/>
          </p:cNvSpPr>
          <p:nvPr/>
        </p:nvSpPr>
        <p:spPr bwMode="auto">
          <a:xfrm>
            <a:off x="1681163" y="4135438"/>
            <a:ext cx="250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{zuf</a:t>
            </a:r>
            <a:endParaRPr lang="en-US" sz="1800" b="1">
              <a:latin typeface="Helvetica" charset="0"/>
            </a:endParaRPr>
          </a:p>
        </p:txBody>
      </p:sp>
      <p:sp>
        <p:nvSpPr>
          <p:cNvPr id="70701" name="Line 45"/>
          <p:cNvSpPr>
            <a:spLocks noChangeShapeType="1"/>
          </p:cNvSpPr>
          <p:nvPr/>
        </p:nvSpPr>
        <p:spPr bwMode="auto">
          <a:xfrm>
            <a:off x="1830388" y="3856038"/>
            <a:ext cx="100012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30" name="Rectangle 46"/>
          <p:cNvSpPr>
            <a:spLocks noChangeArrowheads="1"/>
          </p:cNvSpPr>
          <p:nvPr/>
        </p:nvSpPr>
        <p:spPr bwMode="auto">
          <a:xfrm>
            <a:off x="2759075" y="5405438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tm&amp;S</a:t>
            </a:r>
            <a:endParaRPr lang="en-US" sz="2000" b="1">
              <a:latin typeface="WinInnwa" charset="0"/>
            </a:endParaRPr>
          </a:p>
        </p:txBody>
      </p:sp>
      <p:sp>
        <p:nvSpPr>
          <p:cNvPr id="272431" name="Rectangle 47"/>
          <p:cNvSpPr>
            <a:spLocks noChangeArrowheads="1"/>
          </p:cNvSpPr>
          <p:nvPr/>
        </p:nvSpPr>
        <p:spPr bwMode="auto">
          <a:xfrm>
            <a:off x="1112838" y="4951413"/>
            <a:ext cx="13001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,l&amp;kyf(ta&amp;SUtv,fydkif;)</a:t>
            </a:r>
            <a:endParaRPr lang="en-US" sz="2000" b="1">
              <a:latin typeface="WinInnwa" charset="0"/>
            </a:endParaRPr>
          </a:p>
        </p:txBody>
      </p:sp>
      <p:sp>
        <p:nvSpPr>
          <p:cNvPr id="272432" name="Rectangle 48"/>
          <p:cNvSpPr>
            <a:spLocks noChangeArrowheads="1"/>
          </p:cNvSpPr>
          <p:nvPr/>
        </p:nvSpPr>
        <p:spPr bwMode="auto">
          <a:xfrm>
            <a:off x="2909888" y="6330950"/>
            <a:ext cx="72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tma&amp;;AD;,m;</a:t>
            </a:r>
            <a:endParaRPr lang="en-US" sz="1600">
              <a:latin typeface="WinInnwa" charset="0"/>
            </a:endParaRPr>
          </a:p>
        </p:txBody>
      </p:sp>
      <p:sp>
        <p:nvSpPr>
          <p:cNvPr id="272433" name="Rectangle 49"/>
          <p:cNvSpPr>
            <a:spLocks noChangeArrowheads="1"/>
          </p:cNvSpPr>
          <p:nvPr/>
        </p:nvSpPr>
        <p:spPr bwMode="auto">
          <a:xfrm>
            <a:off x="1571625" y="6300788"/>
            <a:ext cx="477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tmz&amp;du</a:t>
            </a:r>
            <a:endParaRPr lang="en-US" sz="1600">
              <a:latin typeface="WinInnwa" charset="0"/>
            </a:endParaRPr>
          </a:p>
        </p:txBody>
      </p:sp>
      <p:sp>
        <p:nvSpPr>
          <p:cNvPr id="70706" name="Rectangle 50"/>
          <p:cNvSpPr>
            <a:spLocks noChangeArrowheads="1"/>
          </p:cNvSpPr>
          <p:nvPr/>
        </p:nvSpPr>
        <p:spPr bwMode="auto">
          <a:xfrm>
            <a:off x="3067050" y="5926138"/>
            <a:ext cx="8747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p&amp;D;,eftefwDtkyf</a:t>
            </a:r>
          </a:p>
        </p:txBody>
      </p:sp>
      <p:sp>
        <p:nvSpPr>
          <p:cNvPr id="70707" name="Rectangle 51"/>
          <p:cNvSpPr>
            <a:spLocks noChangeArrowheads="1"/>
          </p:cNvSpPr>
          <p:nvPr/>
        </p:nvSpPr>
        <p:spPr bwMode="auto">
          <a:xfrm>
            <a:off x="2673350" y="5659438"/>
            <a:ext cx="981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yDpD'D;,rf;tefwDtkyf</a:t>
            </a:r>
          </a:p>
        </p:txBody>
      </p:sp>
      <p:sp>
        <p:nvSpPr>
          <p:cNvPr id="70708" name="Rectangle 52"/>
          <p:cNvSpPr>
            <a:spLocks noChangeArrowheads="1"/>
          </p:cNvSpPr>
          <p:nvPr/>
        </p:nvSpPr>
        <p:spPr bwMode="auto">
          <a:xfrm>
            <a:off x="1517650" y="5380038"/>
            <a:ext cx="3000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a&amp;mr</a:t>
            </a:r>
          </a:p>
        </p:txBody>
      </p:sp>
      <p:sp>
        <p:nvSpPr>
          <p:cNvPr id="70709" name="Rectangle 53"/>
          <p:cNvSpPr>
            <a:spLocks noChangeArrowheads="1"/>
          </p:cNvSpPr>
          <p:nvPr/>
        </p:nvSpPr>
        <p:spPr bwMode="auto">
          <a:xfrm>
            <a:off x="1809750" y="5646738"/>
            <a:ext cx="136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*&amp;</a:t>
            </a:r>
            <a:r>
              <a:rPr lang="en-US" sz="1000" b="1">
                <a:latin typeface="WinInnwa" charset="0"/>
              </a:rPr>
              <a:t>d</a:t>
            </a:r>
            <a:endParaRPr lang="en-US" sz="1600" b="1">
              <a:latin typeface="WinInnwa" charset="0"/>
            </a:endParaRPr>
          </a:p>
        </p:txBody>
      </p:sp>
      <p:sp>
        <p:nvSpPr>
          <p:cNvPr id="70710" name="Rectangle 54"/>
          <p:cNvSpPr>
            <a:spLocks noChangeArrowheads="1"/>
          </p:cNvSpPr>
          <p:nvPr/>
        </p:nvSpPr>
        <p:spPr bwMode="auto">
          <a:xfrm>
            <a:off x="1409700" y="5786438"/>
            <a:ext cx="9302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atoif^aum&amp;defok</a:t>
            </a:r>
            <a:r>
              <a:rPr lang="en-US" sz="900" b="1">
                <a:latin typeface="Helvetica" charset="0"/>
              </a:rPr>
              <a:t>•</a:t>
            </a:r>
            <a:endParaRPr lang="en-US" sz="1800" b="1">
              <a:latin typeface="Helvetica" charset="0"/>
            </a:endParaRPr>
          </a:p>
        </p:txBody>
      </p:sp>
      <p:sp>
        <p:nvSpPr>
          <p:cNvPr id="70711" name="Rectangle 55"/>
          <p:cNvSpPr>
            <a:spLocks noChangeArrowheads="1"/>
          </p:cNvSpPr>
          <p:nvPr/>
        </p:nvSpPr>
        <p:spPr bwMode="auto">
          <a:xfrm>
            <a:off x="2324100" y="6053138"/>
            <a:ext cx="250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{zuf</a:t>
            </a:r>
          </a:p>
        </p:txBody>
      </p:sp>
      <p:sp>
        <p:nvSpPr>
          <p:cNvPr id="70712" name="Line 56"/>
          <p:cNvSpPr>
            <a:spLocks noChangeShapeType="1"/>
          </p:cNvSpPr>
          <p:nvPr/>
        </p:nvSpPr>
        <p:spPr bwMode="auto">
          <a:xfrm>
            <a:off x="2466975" y="5811838"/>
            <a:ext cx="100013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41" name="Rectangle 57"/>
          <p:cNvSpPr>
            <a:spLocks noChangeArrowheads="1"/>
          </p:cNvSpPr>
          <p:nvPr/>
        </p:nvSpPr>
        <p:spPr bwMode="auto">
          <a:xfrm>
            <a:off x="2465388" y="7364413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tm&amp;S</a:t>
            </a:r>
            <a:endParaRPr lang="en-US" sz="14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2442" name="Rectangle 58"/>
          <p:cNvSpPr>
            <a:spLocks noChangeArrowheads="1"/>
          </p:cNvSpPr>
          <p:nvPr/>
        </p:nvSpPr>
        <p:spPr bwMode="auto">
          <a:xfrm>
            <a:off x="819150" y="6910388"/>
            <a:ext cx="13001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,</a:t>
            </a: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l&amp;kyf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(</a:t>
            </a: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ta&amp;SUtv,fydkif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;)</a:t>
            </a:r>
          </a:p>
        </p:txBody>
      </p:sp>
      <p:sp>
        <p:nvSpPr>
          <p:cNvPr id="272443" name="Rectangle 59"/>
          <p:cNvSpPr>
            <a:spLocks noChangeArrowheads="1"/>
          </p:cNvSpPr>
          <p:nvPr/>
        </p:nvSpPr>
        <p:spPr bwMode="auto">
          <a:xfrm>
            <a:off x="2616200" y="8289925"/>
            <a:ext cx="72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tma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&amp;;</a:t>
            </a: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AD;,m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272444" name="Rectangle 60"/>
          <p:cNvSpPr>
            <a:spLocks noChangeArrowheads="1"/>
          </p:cNvSpPr>
          <p:nvPr/>
        </p:nvSpPr>
        <p:spPr bwMode="auto">
          <a:xfrm>
            <a:off x="1277938" y="8259763"/>
            <a:ext cx="4778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tmz&amp;du</a:t>
            </a:r>
            <a:endParaRPr lang="en-US" sz="14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70717" name="Rectangle 61"/>
          <p:cNvSpPr>
            <a:spLocks noChangeArrowheads="1"/>
          </p:cNvSpPr>
          <p:nvPr/>
        </p:nvSpPr>
        <p:spPr bwMode="auto">
          <a:xfrm>
            <a:off x="2773363" y="7885113"/>
            <a:ext cx="8747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p&amp;D;,eftefwDtkyf</a:t>
            </a:r>
          </a:p>
        </p:txBody>
      </p:sp>
      <p:sp>
        <p:nvSpPr>
          <p:cNvPr id="70718" name="Rectangle 62"/>
          <p:cNvSpPr>
            <a:spLocks noChangeArrowheads="1"/>
          </p:cNvSpPr>
          <p:nvPr/>
        </p:nvSpPr>
        <p:spPr bwMode="auto">
          <a:xfrm>
            <a:off x="2379663" y="7618413"/>
            <a:ext cx="981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yDpD'D;,rf;tefwDtkyf</a:t>
            </a:r>
          </a:p>
        </p:txBody>
      </p:sp>
      <p:sp>
        <p:nvSpPr>
          <p:cNvPr id="70719" name="Rectangle 63"/>
          <p:cNvSpPr>
            <a:spLocks noChangeArrowheads="1"/>
          </p:cNvSpPr>
          <p:nvPr/>
        </p:nvSpPr>
        <p:spPr bwMode="auto">
          <a:xfrm>
            <a:off x="1223963" y="7339013"/>
            <a:ext cx="3429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 </a:t>
            </a:r>
            <a:r>
              <a:rPr lang="en-US" b="1">
                <a:latin typeface="WinInnwa" charset="0"/>
              </a:rPr>
              <a:t>a&amp;mr</a:t>
            </a:r>
          </a:p>
        </p:txBody>
      </p:sp>
      <p:sp>
        <p:nvSpPr>
          <p:cNvPr id="70720" name="Rectangle 64"/>
          <p:cNvSpPr>
            <a:spLocks noChangeArrowheads="1"/>
          </p:cNvSpPr>
          <p:nvPr/>
        </p:nvSpPr>
        <p:spPr bwMode="auto">
          <a:xfrm>
            <a:off x="1516063" y="7605713"/>
            <a:ext cx="136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*&amp;d</a:t>
            </a:r>
          </a:p>
        </p:txBody>
      </p:sp>
      <p:sp>
        <p:nvSpPr>
          <p:cNvPr id="70721" name="Rectangle 65"/>
          <p:cNvSpPr>
            <a:spLocks noChangeArrowheads="1"/>
          </p:cNvSpPr>
          <p:nvPr/>
        </p:nvSpPr>
        <p:spPr bwMode="auto">
          <a:xfrm>
            <a:off x="849313" y="7815263"/>
            <a:ext cx="981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atoif^aum&amp;defok</a:t>
            </a:r>
            <a:r>
              <a:rPr lang="en-US">
                <a:latin typeface="WinInnwa" charset="0"/>
              </a:rPr>
              <a:t> </a:t>
            </a:r>
            <a:r>
              <a:rPr lang="en-US" sz="900" b="1">
                <a:latin typeface="Helvetica" charset="0"/>
              </a:rPr>
              <a:t>•</a:t>
            </a:r>
          </a:p>
        </p:txBody>
      </p:sp>
      <p:sp>
        <p:nvSpPr>
          <p:cNvPr id="70722" name="Rectangle 66"/>
          <p:cNvSpPr>
            <a:spLocks noChangeArrowheads="1"/>
          </p:cNvSpPr>
          <p:nvPr/>
        </p:nvSpPr>
        <p:spPr bwMode="auto">
          <a:xfrm>
            <a:off x="2049463" y="8050213"/>
            <a:ext cx="250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{zuf</a:t>
            </a:r>
          </a:p>
        </p:txBody>
      </p:sp>
      <p:sp>
        <p:nvSpPr>
          <p:cNvPr id="70723" name="Line 67"/>
          <p:cNvSpPr>
            <a:spLocks noChangeShapeType="1"/>
          </p:cNvSpPr>
          <p:nvPr/>
        </p:nvSpPr>
        <p:spPr bwMode="auto">
          <a:xfrm>
            <a:off x="2173288" y="7770813"/>
            <a:ext cx="100012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24" name="Rectangle 68"/>
          <p:cNvSpPr>
            <a:spLocks noChangeArrowheads="1"/>
          </p:cNvSpPr>
          <p:nvPr/>
        </p:nvSpPr>
        <p:spPr bwMode="auto">
          <a:xfrm>
            <a:off x="4054475" y="1277938"/>
            <a:ext cx="3278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WinInnwa" charset="0"/>
              </a:rPr>
              <a:t>xl;jcm;csuf</a:t>
            </a:r>
            <a:r>
              <a:rPr lang="en-US">
                <a:latin typeface="Times New Roman" charset="0"/>
              </a:rPr>
              <a:t>: __________</a:t>
            </a:r>
            <a:r>
              <a:rPr lang="en-US">
                <a:latin typeface="WinInnwa" charset="0"/>
              </a:rPr>
              <a:t>uJ.odkUudk;uG,fjcif;?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edrdwfvu©Pmaqmif&amp;Gufjcif;? &amp;Sifaygvk</a:t>
            </a:r>
            <a:r>
              <a:rPr lang="en-US">
                <a:latin typeface="Comic Sans MS" charset="0"/>
              </a:rPr>
              <a:t>_______________</a:t>
            </a:r>
            <a:r>
              <a:rPr lang="en-US">
                <a:latin typeface="WinInnwa" charset="0"/>
              </a:rPr>
              <a:t>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cufcJaomtrI?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toif;awmfrsm;tm;wnfaxmifcJ.onf/</a:t>
            </a:r>
          </a:p>
        </p:txBody>
      </p:sp>
      <p:sp>
        <p:nvSpPr>
          <p:cNvPr id="70725" name="Rectangle 69"/>
          <p:cNvSpPr>
            <a:spLocks noChangeArrowheads="1"/>
          </p:cNvSpPr>
          <p:nvPr/>
        </p:nvSpPr>
        <p:spPr bwMode="auto">
          <a:xfrm>
            <a:off x="3740150" y="4086225"/>
            <a:ext cx="3535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WinInnwa" charset="0"/>
              </a:rPr>
              <a:t>xl;jcm;aomtcsuf=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toif;awmfrsm;wnfaxmifrI? </a:t>
            </a:r>
            <a:r>
              <a:rPr lang="en-US">
                <a:latin typeface="Times New Roman" charset="0"/>
              </a:rPr>
              <a:t>_____________</a:t>
            </a:r>
            <a:r>
              <a:rPr lang="en-US">
                <a:latin typeface="WinInnwa" charset="0"/>
              </a:rPr>
              <a:t>odkUac:,ljcif;? atoifodkU? rm;awmifwef;? 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&amp;Snfvsm;aom</a:t>
            </a:r>
            <a:r>
              <a:rPr lang="en-US">
                <a:latin typeface="Comic Sans MS" charset="0"/>
              </a:rPr>
              <a:t> ________________ </a:t>
            </a:r>
            <a:r>
              <a:rPr lang="en-US">
                <a:latin typeface="WinInnwa" charset="0"/>
              </a:rPr>
              <a:t>aexdkif&amp;mae&amp;m/</a:t>
            </a:r>
          </a:p>
        </p:txBody>
      </p:sp>
      <p:sp>
        <p:nvSpPr>
          <p:cNvPr id="70726" name="Freeform 70"/>
          <p:cNvSpPr>
            <a:spLocks/>
          </p:cNvSpPr>
          <p:nvPr/>
        </p:nvSpPr>
        <p:spPr bwMode="auto">
          <a:xfrm>
            <a:off x="2690813" y="1887538"/>
            <a:ext cx="273050" cy="388937"/>
          </a:xfrm>
          <a:custGeom>
            <a:avLst/>
            <a:gdLst>
              <a:gd name="T0" fmla="*/ 138323381 w 539"/>
              <a:gd name="T1" fmla="*/ 225296226 h 631"/>
              <a:gd name="T2" fmla="*/ 46193576 w 539"/>
              <a:gd name="T3" fmla="*/ 221877155 h 631"/>
              <a:gd name="T4" fmla="*/ 23096788 w 539"/>
              <a:gd name="T5" fmla="*/ 201360883 h 631"/>
              <a:gd name="T6" fmla="*/ 13858174 w 539"/>
              <a:gd name="T7" fmla="*/ 167547403 h 631"/>
              <a:gd name="T8" fmla="*/ 4619560 w 539"/>
              <a:gd name="T9" fmla="*/ 147031746 h 631"/>
              <a:gd name="T10" fmla="*/ 0 w 539"/>
              <a:gd name="T11" fmla="*/ 126515474 h 631"/>
              <a:gd name="T12" fmla="*/ 11548141 w 539"/>
              <a:gd name="T13" fmla="*/ 13677515 h 631"/>
              <a:gd name="T14" fmla="*/ 32335402 w 539"/>
              <a:gd name="T15" fmla="*/ 0 h 631"/>
              <a:gd name="T16" fmla="*/ 53122156 w 539"/>
              <a:gd name="T17" fmla="*/ 13677515 h 631"/>
              <a:gd name="T18" fmla="*/ 55432190 w 539"/>
              <a:gd name="T19" fmla="*/ 30774101 h 6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9"/>
              <a:gd name="T31" fmla="*/ 0 h 631"/>
              <a:gd name="T32" fmla="*/ 539 w 539"/>
              <a:gd name="T33" fmla="*/ 631 h 6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70727" name="Freeform 71"/>
          <p:cNvSpPr>
            <a:spLocks/>
          </p:cNvSpPr>
          <p:nvPr/>
        </p:nvSpPr>
        <p:spPr bwMode="auto">
          <a:xfrm>
            <a:off x="2190750" y="5557838"/>
            <a:ext cx="896938" cy="685800"/>
          </a:xfrm>
          <a:custGeom>
            <a:avLst/>
            <a:gdLst>
              <a:gd name="T0" fmla="*/ 585412118 w 1356"/>
              <a:gd name="T1" fmla="*/ 422864998 h 955"/>
              <a:gd name="T2" fmla="*/ 593287445 w 1356"/>
              <a:gd name="T3" fmla="*/ 367686464 h 955"/>
              <a:gd name="T4" fmla="*/ 530283504 w 1356"/>
              <a:gd name="T5" fmla="*/ 256297463 h 955"/>
              <a:gd name="T6" fmla="*/ 302331606 w 1356"/>
              <a:gd name="T7" fmla="*/ 251656285 h 955"/>
              <a:gd name="T8" fmla="*/ 196012042 w 1356"/>
              <a:gd name="T9" fmla="*/ 251656285 h 955"/>
              <a:gd name="T10" fmla="*/ 188136714 w 1356"/>
              <a:gd name="T11" fmla="*/ 223809214 h 955"/>
              <a:gd name="T12" fmla="*/ 180261387 w 1356"/>
              <a:gd name="T13" fmla="*/ 205244501 h 955"/>
              <a:gd name="T14" fmla="*/ 199950367 w 1356"/>
              <a:gd name="T15" fmla="*/ 126343749 h 955"/>
              <a:gd name="T16" fmla="*/ 160572407 w 1356"/>
              <a:gd name="T17" fmla="*/ 70649608 h 955"/>
              <a:gd name="T18" fmla="*/ 148759416 w 1356"/>
              <a:gd name="T19" fmla="*/ 52084894 h 955"/>
              <a:gd name="T20" fmla="*/ 133445986 w 1356"/>
              <a:gd name="T21" fmla="*/ 24237106 h 955"/>
              <a:gd name="T22" fmla="*/ 66504381 w 1356"/>
              <a:gd name="T23" fmla="*/ 47443716 h 955"/>
              <a:gd name="T24" fmla="*/ 58628392 w 1356"/>
              <a:gd name="T25" fmla="*/ 61367251 h 955"/>
              <a:gd name="T26" fmla="*/ 62566717 w 1356"/>
              <a:gd name="T27" fmla="*/ 75290786 h 955"/>
              <a:gd name="T28" fmla="*/ 54690728 w 1356"/>
              <a:gd name="T29" fmla="*/ 112420214 h 955"/>
              <a:gd name="T30" fmla="*/ 38940074 w 1356"/>
              <a:gd name="T31" fmla="*/ 117061392 h 955"/>
              <a:gd name="T32" fmla="*/ 54690728 w 1356"/>
              <a:gd name="T33" fmla="*/ 186679787 h 955"/>
              <a:gd name="T34" fmla="*/ 35002410 w 1356"/>
              <a:gd name="T35" fmla="*/ 293427609 h 955"/>
              <a:gd name="T36" fmla="*/ 3500439 w 1356"/>
              <a:gd name="T37" fmla="*/ 302709966 h 955"/>
              <a:gd name="T38" fmla="*/ 7438103 w 1356"/>
              <a:gd name="T39" fmla="*/ 288786430 h 955"/>
              <a:gd name="T40" fmla="*/ 27126421 w 1356"/>
              <a:gd name="T41" fmla="*/ 270220999 h 955"/>
              <a:gd name="T42" fmla="*/ 31064746 w 1356"/>
              <a:gd name="T43" fmla="*/ 256297463 h 955"/>
              <a:gd name="T44" fmla="*/ 38940074 w 1356"/>
              <a:gd name="T45" fmla="*/ 242373928 h 955"/>
              <a:gd name="T46" fmla="*/ 23188758 w 1356"/>
              <a:gd name="T47" fmla="*/ 200603322 h 955"/>
              <a:gd name="T48" fmla="*/ 27126421 w 1356"/>
              <a:gd name="T49" fmla="*/ 112420214 h 955"/>
              <a:gd name="T50" fmla="*/ 46815401 w 1356"/>
              <a:gd name="T51" fmla="*/ 33519462 h 955"/>
              <a:gd name="T52" fmla="*/ 70442044 w 1356"/>
              <a:gd name="T53" fmla="*/ 14954749 h 955"/>
              <a:gd name="T54" fmla="*/ 168448396 w 1356"/>
              <a:gd name="T55" fmla="*/ 24237106 h 955"/>
              <a:gd name="T56" fmla="*/ 188136714 w 1356"/>
              <a:gd name="T57" fmla="*/ 42802537 h 955"/>
              <a:gd name="T58" fmla="*/ 196012042 w 1356"/>
              <a:gd name="T59" fmla="*/ 70649608 h 955"/>
              <a:gd name="T60" fmla="*/ 215701021 w 1356"/>
              <a:gd name="T61" fmla="*/ 112420214 h 955"/>
              <a:gd name="T62" fmla="*/ 199950367 w 1356"/>
              <a:gd name="T63" fmla="*/ 279503355 h 955"/>
              <a:gd name="T64" fmla="*/ 215701021 w 1356"/>
              <a:gd name="T65" fmla="*/ 390376749 h 955"/>
              <a:gd name="T66" fmla="*/ 251140656 w 1356"/>
              <a:gd name="T67" fmla="*/ 399659106 h 955"/>
              <a:gd name="T68" fmla="*/ 306269270 w 1356"/>
              <a:gd name="T69" fmla="*/ 376453214 h 955"/>
              <a:gd name="T70" fmla="*/ 337771240 w 1356"/>
              <a:gd name="T71" fmla="*/ 390376749 h 955"/>
              <a:gd name="T72" fmla="*/ 357460220 w 1356"/>
              <a:gd name="T73" fmla="*/ 432148073 h 955"/>
              <a:gd name="T74" fmla="*/ 491343430 w 1356"/>
              <a:gd name="T75" fmla="*/ 478559857 h 955"/>
              <a:gd name="T76" fmla="*/ 546034159 w 1356"/>
              <a:gd name="T77" fmla="*/ 492483393 h 9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56"/>
              <a:gd name="T118" fmla="*/ 0 h 955"/>
              <a:gd name="T119" fmla="*/ 1356 w 1356"/>
              <a:gd name="T120" fmla="*/ 955 h 95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70728" name="Freeform 72"/>
          <p:cNvSpPr>
            <a:spLocks/>
          </p:cNvSpPr>
          <p:nvPr/>
        </p:nvSpPr>
        <p:spPr bwMode="auto">
          <a:xfrm>
            <a:off x="1335088" y="7499350"/>
            <a:ext cx="1401762" cy="725488"/>
          </a:xfrm>
          <a:custGeom>
            <a:avLst/>
            <a:gdLst>
              <a:gd name="T0" fmla="*/ 1026590150 w 1905"/>
              <a:gd name="T1" fmla="*/ 453735205 h 1160"/>
              <a:gd name="T2" fmla="*/ 1011970619 w 1905"/>
              <a:gd name="T3" fmla="*/ 450214712 h 1160"/>
              <a:gd name="T4" fmla="*/ 1031462837 w 1905"/>
              <a:gd name="T5" fmla="*/ 379807353 h 1160"/>
              <a:gd name="T6" fmla="*/ 1026590150 w 1905"/>
              <a:gd name="T7" fmla="*/ 312921112 h 1160"/>
              <a:gd name="T8" fmla="*/ 871193243 w 1905"/>
              <a:gd name="T9" fmla="*/ 281628813 h 1160"/>
              <a:gd name="T10" fmla="*/ 837082230 w 1905"/>
              <a:gd name="T11" fmla="*/ 278108320 h 1160"/>
              <a:gd name="T12" fmla="*/ 793224371 w 1905"/>
              <a:gd name="T13" fmla="*/ 291798779 h 1160"/>
              <a:gd name="T14" fmla="*/ 734747717 w 1905"/>
              <a:gd name="T15" fmla="*/ 305880125 h 1160"/>
              <a:gd name="T16" fmla="*/ 671398376 w 1905"/>
              <a:gd name="T17" fmla="*/ 288669174 h 1160"/>
              <a:gd name="T18" fmla="*/ 642160049 w 1905"/>
              <a:gd name="T19" fmla="*/ 281628813 h 1160"/>
              <a:gd name="T20" fmla="*/ 598302927 w 1905"/>
              <a:gd name="T21" fmla="*/ 267547466 h 1160"/>
              <a:gd name="T22" fmla="*/ 598302927 w 1905"/>
              <a:gd name="T23" fmla="*/ 298839139 h 1160"/>
              <a:gd name="T24" fmla="*/ 608049036 w 1905"/>
              <a:gd name="T25" fmla="*/ 319961472 h 1160"/>
              <a:gd name="T26" fmla="*/ 530621001 w 1905"/>
              <a:gd name="T27" fmla="*/ 355165152 h 1160"/>
              <a:gd name="T28" fmla="*/ 486763878 w 1905"/>
              <a:gd name="T29" fmla="*/ 362206138 h 1160"/>
              <a:gd name="T30" fmla="*/ 257730684 w 1905"/>
              <a:gd name="T31" fmla="*/ 344604298 h 1160"/>
              <a:gd name="T32" fmla="*/ 194380607 w 1905"/>
              <a:gd name="T33" fmla="*/ 334042819 h 1160"/>
              <a:gd name="T34" fmla="*/ 179761812 w 1905"/>
              <a:gd name="T35" fmla="*/ 327002458 h 1160"/>
              <a:gd name="T36" fmla="*/ 150523485 w 1905"/>
              <a:gd name="T37" fmla="*/ 323481965 h 1160"/>
              <a:gd name="T38" fmla="*/ 121285158 w 1905"/>
              <a:gd name="T39" fmla="*/ 316440979 h 1160"/>
              <a:gd name="T40" fmla="*/ 63349341 w 1905"/>
              <a:gd name="T41" fmla="*/ 302359632 h 1160"/>
              <a:gd name="T42" fmla="*/ 48730545 w 1905"/>
              <a:gd name="T43" fmla="*/ 298839139 h 1160"/>
              <a:gd name="T44" fmla="*/ 38984436 w 1905"/>
              <a:gd name="T45" fmla="*/ 267547466 h 1160"/>
              <a:gd name="T46" fmla="*/ 24364905 w 1905"/>
              <a:gd name="T47" fmla="*/ 264026973 h 1160"/>
              <a:gd name="T48" fmla="*/ 9746109 w 1905"/>
              <a:gd name="T49" fmla="*/ 256985987 h 1160"/>
              <a:gd name="T50" fmla="*/ 63349341 w 1905"/>
              <a:gd name="T51" fmla="*/ 235864279 h 1160"/>
              <a:gd name="T52" fmla="*/ 77968872 w 1905"/>
              <a:gd name="T53" fmla="*/ 193619613 h 1160"/>
              <a:gd name="T54" fmla="*/ 87714981 w 1905"/>
              <a:gd name="T55" fmla="*/ 154896066 h 1160"/>
              <a:gd name="T56" fmla="*/ 77968872 w 1905"/>
              <a:gd name="T57" fmla="*/ 133773733 h 1160"/>
              <a:gd name="T58" fmla="*/ 63349341 w 1905"/>
              <a:gd name="T59" fmla="*/ 123212879 h 1160"/>
              <a:gd name="T60" fmla="*/ 43857123 w 1905"/>
              <a:gd name="T61" fmla="*/ 102090546 h 1160"/>
              <a:gd name="T62" fmla="*/ 34111014 w 1905"/>
              <a:gd name="T63" fmla="*/ 80968213 h 1160"/>
              <a:gd name="T64" fmla="*/ 38984436 w 1905"/>
              <a:gd name="T65" fmla="*/ 21122333 h 1160"/>
              <a:gd name="T66" fmla="*/ 9746109 w 1905"/>
              <a:gd name="T67" fmla="*/ 10560854 h 1160"/>
              <a:gd name="T68" fmla="*/ 0 w 1905"/>
              <a:gd name="T69" fmla="*/ 0 h 1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05"/>
              <a:gd name="T106" fmla="*/ 0 h 1160"/>
              <a:gd name="T107" fmla="*/ 1905 w 1905"/>
              <a:gd name="T108" fmla="*/ 1160 h 11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grpSp>
        <p:nvGrpSpPr>
          <p:cNvPr id="70729" name="Group 73"/>
          <p:cNvGrpSpPr>
            <a:grpSpLocks/>
          </p:cNvGrpSpPr>
          <p:nvPr/>
        </p:nvGrpSpPr>
        <p:grpSpPr bwMode="auto">
          <a:xfrm>
            <a:off x="277813" y="3978275"/>
            <a:ext cx="1014412" cy="742950"/>
            <a:chOff x="-1159" y="2121"/>
            <a:chExt cx="639" cy="468"/>
          </a:xfrm>
        </p:grpSpPr>
        <p:sp>
          <p:nvSpPr>
            <p:cNvPr id="70787" name="Oval 74"/>
            <p:cNvSpPr>
              <a:spLocks noChangeArrowheads="1"/>
            </p:cNvSpPr>
            <p:nvPr/>
          </p:nvSpPr>
          <p:spPr bwMode="auto">
            <a:xfrm>
              <a:off x="-1159" y="2121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70788" name="Text Box 75"/>
            <p:cNvSpPr txBox="1">
              <a:spLocks noChangeArrowheads="1"/>
            </p:cNvSpPr>
            <p:nvPr/>
          </p:nvSpPr>
          <p:spPr bwMode="auto">
            <a:xfrm>
              <a:off x="-1132" y="2133"/>
              <a:ext cx="6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</a:t>
              </a:r>
              <a:r>
                <a:rPr lang="en-US" sz="3200" b="1">
                  <a:latin typeface="WinInnwa" charset="0"/>
                </a:rPr>
                <a:t>2</a:t>
              </a:r>
            </a:p>
          </p:txBody>
        </p:sp>
      </p:grpSp>
      <p:grpSp>
        <p:nvGrpSpPr>
          <p:cNvPr id="70730" name="Group 76"/>
          <p:cNvGrpSpPr>
            <a:grpSpLocks/>
          </p:cNvGrpSpPr>
          <p:nvPr/>
        </p:nvGrpSpPr>
        <p:grpSpPr bwMode="auto">
          <a:xfrm>
            <a:off x="498475" y="5191125"/>
            <a:ext cx="995363" cy="742950"/>
            <a:chOff x="-1158" y="3089"/>
            <a:chExt cx="627" cy="468"/>
          </a:xfrm>
        </p:grpSpPr>
        <p:sp>
          <p:nvSpPr>
            <p:cNvPr id="70785" name="Oval 77"/>
            <p:cNvSpPr>
              <a:spLocks noChangeArrowheads="1"/>
            </p:cNvSpPr>
            <p:nvPr/>
          </p:nvSpPr>
          <p:spPr bwMode="auto">
            <a:xfrm>
              <a:off x="-1158" y="3089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70786" name="Text Box 78"/>
            <p:cNvSpPr txBox="1">
              <a:spLocks noChangeArrowheads="1"/>
            </p:cNvSpPr>
            <p:nvPr/>
          </p:nvSpPr>
          <p:spPr bwMode="auto">
            <a:xfrm>
              <a:off x="-1143" y="3099"/>
              <a:ext cx="6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</a:t>
              </a:r>
              <a:r>
                <a:rPr lang="en-US" sz="3200" b="1">
                  <a:latin typeface="WinInnwa" charset="0"/>
                </a:rPr>
                <a:t>3</a:t>
              </a:r>
            </a:p>
          </p:txBody>
        </p:sp>
      </p:grpSp>
      <p:grpSp>
        <p:nvGrpSpPr>
          <p:cNvPr id="70731" name="Group 79"/>
          <p:cNvGrpSpPr>
            <a:grpSpLocks/>
          </p:cNvGrpSpPr>
          <p:nvPr/>
        </p:nvGrpSpPr>
        <p:grpSpPr bwMode="auto">
          <a:xfrm>
            <a:off x="365125" y="7156450"/>
            <a:ext cx="1016000" cy="742950"/>
            <a:chOff x="-1276" y="4101"/>
            <a:chExt cx="640" cy="468"/>
          </a:xfrm>
        </p:grpSpPr>
        <p:sp>
          <p:nvSpPr>
            <p:cNvPr id="70783" name="Oval 80"/>
            <p:cNvSpPr>
              <a:spLocks noChangeArrowheads="1"/>
            </p:cNvSpPr>
            <p:nvPr/>
          </p:nvSpPr>
          <p:spPr bwMode="auto">
            <a:xfrm>
              <a:off x="-1276" y="4101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70784" name="Text Box 81"/>
            <p:cNvSpPr txBox="1">
              <a:spLocks noChangeArrowheads="1"/>
            </p:cNvSpPr>
            <p:nvPr/>
          </p:nvSpPr>
          <p:spPr bwMode="auto">
            <a:xfrm>
              <a:off x="-1248" y="4107"/>
              <a:ext cx="6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</a:t>
              </a:r>
              <a:r>
                <a:rPr lang="en-US" sz="3200" b="1">
                  <a:latin typeface="WinInnwa" charset="0"/>
                </a:rPr>
                <a:t>4</a:t>
              </a:r>
            </a:p>
          </p:txBody>
        </p:sp>
      </p:grpSp>
      <p:sp>
        <p:nvSpPr>
          <p:cNvPr id="70732" name="Line 82"/>
          <p:cNvSpPr>
            <a:spLocks noChangeShapeType="1"/>
          </p:cNvSpPr>
          <p:nvPr/>
        </p:nvSpPr>
        <p:spPr bwMode="auto">
          <a:xfrm>
            <a:off x="231775" y="6802438"/>
            <a:ext cx="7062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33" name="Line 83"/>
          <p:cNvSpPr>
            <a:spLocks noChangeShapeType="1"/>
          </p:cNvSpPr>
          <p:nvPr/>
        </p:nvSpPr>
        <p:spPr bwMode="auto">
          <a:xfrm>
            <a:off x="230188" y="4856163"/>
            <a:ext cx="7062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34" name="Rectangle 84"/>
          <p:cNvSpPr>
            <a:spLocks noChangeArrowheads="1"/>
          </p:cNvSpPr>
          <p:nvPr/>
        </p:nvSpPr>
        <p:spPr bwMode="auto">
          <a:xfrm>
            <a:off x="2432050" y="4179888"/>
            <a:ext cx="558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a,&amp;k&amp;Svif</a:t>
            </a:r>
          </a:p>
        </p:txBody>
      </p:sp>
      <p:sp>
        <p:nvSpPr>
          <p:cNvPr id="70735" name="Rectangle 85"/>
          <p:cNvSpPr>
            <a:spLocks noChangeArrowheads="1"/>
          </p:cNvSpPr>
          <p:nvPr/>
        </p:nvSpPr>
        <p:spPr bwMode="auto">
          <a:xfrm>
            <a:off x="3035300" y="6116638"/>
            <a:ext cx="558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a,&amp;k&amp;Svif</a:t>
            </a:r>
          </a:p>
        </p:txBody>
      </p:sp>
      <p:sp>
        <p:nvSpPr>
          <p:cNvPr id="70736" name="Rectangle 86"/>
          <p:cNvSpPr>
            <a:spLocks noChangeArrowheads="1"/>
          </p:cNvSpPr>
          <p:nvPr/>
        </p:nvSpPr>
        <p:spPr bwMode="auto">
          <a:xfrm>
            <a:off x="2743200" y="8110538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Helvetica" charset="0"/>
              </a:rPr>
              <a:t>• </a:t>
            </a:r>
            <a:r>
              <a:rPr lang="en-US" b="1">
                <a:latin typeface="WinInnwa" charset="0"/>
              </a:rPr>
              <a:t>a,&amp;k&amp;Svif</a:t>
            </a:r>
          </a:p>
        </p:txBody>
      </p:sp>
      <p:grpSp>
        <p:nvGrpSpPr>
          <p:cNvPr id="70737" name="Group 87"/>
          <p:cNvGrpSpPr>
            <a:grpSpLocks/>
          </p:cNvGrpSpPr>
          <p:nvPr/>
        </p:nvGrpSpPr>
        <p:grpSpPr bwMode="auto">
          <a:xfrm>
            <a:off x="269875" y="606425"/>
            <a:ext cx="1023938" cy="742950"/>
            <a:chOff x="-1203" y="1223"/>
            <a:chExt cx="645" cy="468"/>
          </a:xfrm>
        </p:grpSpPr>
        <p:sp>
          <p:nvSpPr>
            <p:cNvPr id="70781" name="Oval 88"/>
            <p:cNvSpPr>
              <a:spLocks noChangeArrowheads="1"/>
            </p:cNvSpPr>
            <p:nvPr/>
          </p:nvSpPr>
          <p:spPr bwMode="auto">
            <a:xfrm>
              <a:off x="-1203" y="1223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70782" name="Text Box 89"/>
            <p:cNvSpPr txBox="1">
              <a:spLocks noChangeArrowheads="1"/>
            </p:cNvSpPr>
            <p:nvPr/>
          </p:nvSpPr>
          <p:spPr bwMode="auto">
            <a:xfrm>
              <a:off x="-1170" y="1249"/>
              <a:ext cx="6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</a:t>
              </a:r>
              <a:r>
                <a:rPr lang="en-US" sz="3200" b="1">
                  <a:latin typeface="WinInnwa" charset="0"/>
                </a:rPr>
                <a:t>1</a:t>
              </a:r>
            </a:p>
          </p:txBody>
        </p:sp>
      </p:grpSp>
      <p:sp>
        <p:nvSpPr>
          <p:cNvPr id="272474" name="Text Box 90"/>
          <p:cNvSpPr txBox="1">
            <a:spLocks noChangeArrowheads="1"/>
          </p:cNvSpPr>
          <p:nvPr/>
        </p:nvSpPr>
        <p:spPr bwMode="auto">
          <a:xfrm>
            <a:off x="1906588" y="3140075"/>
            <a:ext cx="141763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err="1">
                <a:latin typeface="WinInnwa" pitchFamily="2" charset="0"/>
                <a:ea typeface="+mn-ea"/>
                <a:cs typeface="+mn-cs"/>
              </a:rPr>
              <a:t>wref</a:t>
            </a: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 15-18</a:t>
            </a:r>
          </a:p>
        </p:txBody>
      </p:sp>
      <p:sp>
        <p:nvSpPr>
          <p:cNvPr id="272475" name="Text Box 91"/>
          <p:cNvSpPr txBox="1">
            <a:spLocks noChangeArrowheads="1"/>
          </p:cNvSpPr>
          <p:nvPr/>
        </p:nvSpPr>
        <p:spPr bwMode="auto">
          <a:xfrm>
            <a:off x="2584450" y="5068888"/>
            <a:ext cx="1417638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err="1">
                <a:latin typeface="WinInnwa" pitchFamily="2" charset="0"/>
                <a:ea typeface="+mn-ea"/>
                <a:cs typeface="+mn-cs"/>
              </a:rPr>
              <a:t>wref</a:t>
            </a: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 18-21</a:t>
            </a:r>
          </a:p>
        </p:txBody>
      </p:sp>
      <p:sp>
        <p:nvSpPr>
          <p:cNvPr id="272476" name="Text Box 92"/>
          <p:cNvSpPr txBox="1">
            <a:spLocks noChangeArrowheads="1"/>
          </p:cNvSpPr>
          <p:nvPr/>
        </p:nvSpPr>
        <p:spPr bwMode="auto">
          <a:xfrm>
            <a:off x="2268538" y="7042150"/>
            <a:ext cx="141763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err="1">
                <a:latin typeface="WinInnwa" pitchFamily="2" charset="0"/>
                <a:ea typeface="+mn-ea"/>
                <a:cs typeface="+mn-cs"/>
              </a:rPr>
              <a:t>wref</a:t>
            </a: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 21-28</a:t>
            </a:r>
          </a:p>
        </p:txBody>
      </p:sp>
      <p:sp>
        <p:nvSpPr>
          <p:cNvPr id="272477" name="Text Box 93"/>
          <p:cNvSpPr txBox="1">
            <a:spLocks noChangeArrowheads="1"/>
          </p:cNvSpPr>
          <p:nvPr/>
        </p:nvSpPr>
        <p:spPr bwMode="auto">
          <a:xfrm>
            <a:off x="2343150" y="1247775"/>
            <a:ext cx="1417638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err="1">
                <a:latin typeface="WinInnwa" pitchFamily="2" charset="0"/>
                <a:ea typeface="+mn-ea"/>
                <a:cs typeface="+mn-cs"/>
              </a:rPr>
              <a:t>wref</a:t>
            </a: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 13-14</a:t>
            </a:r>
          </a:p>
        </p:txBody>
      </p:sp>
      <p:sp>
        <p:nvSpPr>
          <p:cNvPr id="70742" name="Freeform 94"/>
          <p:cNvSpPr>
            <a:spLocks/>
          </p:cNvSpPr>
          <p:nvPr/>
        </p:nvSpPr>
        <p:spPr bwMode="auto">
          <a:xfrm>
            <a:off x="1530350" y="3568700"/>
            <a:ext cx="938213" cy="744538"/>
          </a:xfrm>
          <a:custGeom>
            <a:avLst/>
            <a:gdLst>
              <a:gd name="T0" fmla="*/ 663047396 w 1300"/>
              <a:gd name="T1" fmla="*/ 489264637 h 1133"/>
              <a:gd name="T2" fmla="*/ 667734853 w 1300"/>
              <a:gd name="T3" fmla="*/ 419308293 h 1133"/>
              <a:gd name="T4" fmla="*/ 677110487 w 1300"/>
              <a:gd name="T5" fmla="*/ 388216439 h 1133"/>
              <a:gd name="T6" fmla="*/ 653671761 w 1300"/>
              <a:gd name="T7" fmla="*/ 318259438 h 1133"/>
              <a:gd name="T8" fmla="*/ 625545579 w 1300"/>
              <a:gd name="T9" fmla="*/ 225415615 h 1133"/>
              <a:gd name="T10" fmla="*/ 602107575 w 1300"/>
              <a:gd name="T11" fmla="*/ 229302590 h 1133"/>
              <a:gd name="T12" fmla="*/ 573981393 w 1300"/>
              <a:gd name="T13" fmla="*/ 237075225 h 1133"/>
              <a:gd name="T14" fmla="*/ 494811371 w 1300"/>
              <a:gd name="T15" fmla="*/ 233188907 h 1133"/>
              <a:gd name="T16" fmla="*/ 471373367 w 1300"/>
              <a:gd name="T17" fmla="*/ 159345589 h 1133"/>
              <a:gd name="T18" fmla="*/ 466685189 w 1300"/>
              <a:gd name="T19" fmla="*/ 124367417 h 1133"/>
              <a:gd name="T20" fmla="*/ 424495915 w 1300"/>
              <a:gd name="T21" fmla="*/ 97161880 h 1133"/>
              <a:gd name="T22" fmla="*/ 396369733 w 1300"/>
              <a:gd name="T23" fmla="*/ 81615953 h 1133"/>
              <a:gd name="T24" fmla="*/ 354181181 w 1300"/>
              <a:gd name="T25" fmla="*/ 54410416 h 1133"/>
              <a:gd name="T26" fmla="*/ 326054999 w 1300"/>
              <a:gd name="T27" fmla="*/ 31091854 h 1133"/>
              <a:gd name="T28" fmla="*/ 176048452 w 1300"/>
              <a:gd name="T29" fmla="*/ 15545927 h 1133"/>
              <a:gd name="T30" fmla="*/ 106254066 w 1300"/>
              <a:gd name="T31" fmla="*/ 0 h 1133"/>
              <a:gd name="T32" fmla="*/ 45314244 w 1300"/>
              <a:gd name="T33" fmla="*/ 15545927 h 1133"/>
              <a:gd name="T34" fmla="*/ 12500606 w 1300"/>
              <a:gd name="T35" fmla="*/ 50524099 h 1133"/>
              <a:gd name="T36" fmla="*/ 17188062 w 1300"/>
              <a:gd name="T37" fmla="*/ 139913344 h 1133"/>
              <a:gd name="T38" fmla="*/ 35938610 w 1300"/>
              <a:gd name="T39" fmla="*/ 163231907 h 1133"/>
              <a:gd name="T40" fmla="*/ 45314244 w 1300"/>
              <a:gd name="T41" fmla="*/ 174891516 h 1133"/>
              <a:gd name="T42" fmla="*/ 40626788 w 1300"/>
              <a:gd name="T43" fmla="*/ 194323761 h 1133"/>
              <a:gd name="T44" fmla="*/ 26563697 w 1300"/>
              <a:gd name="T45" fmla="*/ 202097053 h 1133"/>
              <a:gd name="T46" fmla="*/ 26563697 w 1300"/>
              <a:gd name="T47" fmla="*/ 225415615 h 11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00"/>
              <a:gd name="T73" fmla="*/ 0 h 1133"/>
              <a:gd name="T74" fmla="*/ 1300 w 1300"/>
              <a:gd name="T75" fmla="*/ 1133 h 11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00" h="1133">
                <a:moveTo>
                  <a:pt x="1273" y="1133"/>
                </a:moveTo>
                <a:cubicBezTo>
                  <a:pt x="1264" y="1052"/>
                  <a:pt x="1265" y="1040"/>
                  <a:pt x="1282" y="971"/>
                </a:cubicBezTo>
                <a:cubicBezTo>
                  <a:pt x="1287" y="946"/>
                  <a:pt x="1300" y="899"/>
                  <a:pt x="1300" y="899"/>
                </a:cubicBezTo>
                <a:cubicBezTo>
                  <a:pt x="1289" y="844"/>
                  <a:pt x="1272" y="789"/>
                  <a:pt x="1255" y="737"/>
                </a:cubicBezTo>
                <a:cubicBezTo>
                  <a:pt x="1285" y="646"/>
                  <a:pt x="1293" y="552"/>
                  <a:pt x="1201" y="522"/>
                </a:cubicBezTo>
                <a:cubicBezTo>
                  <a:pt x="1186" y="525"/>
                  <a:pt x="1170" y="526"/>
                  <a:pt x="1156" y="531"/>
                </a:cubicBezTo>
                <a:cubicBezTo>
                  <a:pt x="1137" y="535"/>
                  <a:pt x="1102" y="549"/>
                  <a:pt x="1102" y="549"/>
                </a:cubicBezTo>
                <a:cubicBezTo>
                  <a:pt x="1035" y="595"/>
                  <a:pt x="1018" y="562"/>
                  <a:pt x="950" y="540"/>
                </a:cubicBezTo>
                <a:cubicBezTo>
                  <a:pt x="931" y="484"/>
                  <a:pt x="913" y="427"/>
                  <a:pt x="905" y="369"/>
                </a:cubicBezTo>
                <a:cubicBezTo>
                  <a:pt x="901" y="342"/>
                  <a:pt x="904" y="313"/>
                  <a:pt x="896" y="288"/>
                </a:cubicBezTo>
                <a:cubicBezTo>
                  <a:pt x="889" y="269"/>
                  <a:pt x="817" y="226"/>
                  <a:pt x="815" y="225"/>
                </a:cubicBezTo>
                <a:cubicBezTo>
                  <a:pt x="797" y="213"/>
                  <a:pt x="761" y="189"/>
                  <a:pt x="761" y="189"/>
                </a:cubicBezTo>
                <a:cubicBezTo>
                  <a:pt x="735" y="151"/>
                  <a:pt x="713" y="152"/>
                  <a:pt x="680" y="126"/>
                </a:cubicBezTo>
                <a:cubicBezTo>
                  <a:pt x="660" y="110"/>
                  <a:pt x="650" y="80"/>
                  <a:pt x="626" y="72"/>
                </a:cubicBezTo>
                <a:cubicBezTo>
                  <a:pt x="528" y="39"/>
                  <a:pt x="445" y="41"/>
                  <a:pt x="338" y="36"/>
                </a:cubicBezTo>
                <a:cubicBezTo>
                  <a:pt x="292" y="24"/>
                  <a:pt x="247" y="14"/>
                  <a:pt x="204" y="0"/>
                </a:cubicBezTo>
                <a:cubicBezTo>
                  <a:pt x="151" y="7"/>
                  <a:pt x="128" y="8"/>
                  <a:pt x="87" y="36"/>
                </a:cubicBezTo>
                <a:cubicBezTo>
                  <a:pt x="43" y="100"/>
                  <a:pt x="66" y="74"/>
                  <a:pt x="24" y="117"/>
                </a:cubicBezTo>
                <a:cubicBezTo>
                  <a:pt x="19" y="173"/>
                  <a:pt x="0" y="265"/>
                  <a:pt x="33" y="324"/>
                </a:cubicBezTo>
                <a:cubicBezTo>
                  <a:pt x="43" y="342"/>
                  <a:pt x="57" y="360"/>
                  <a:pt x="69" y="378"/>
                </a:cubicBezTo>
                <a:cubicBezTo>
                  <a:pt x="75" y="387"/>
                  <a:pt x="87" y="405"/>
                  <a:pt x="87" y="405"/>
                </a:cubicBezTo>
                <a:cubicBezTo>
                  <a:pt x="84" y="420"/>
                  <a:pt x="85" y="436"/>
                  <a:pt x="78" y="450"/>
                </a:cubicBezTo>
                <a:cubicBezTo>
                  <a:pt x="72" y="459"/>
                  <a:pt x="54" y="457"/>
                  <a:pt x="51" y="468"/>
                </a:cubicBezTo>
                <a:cubicBezTo>
                  <a:pt x="44" y="484"/>
                  <a:pt x="51" y="504"/>
                  <a:pt x="51" y="52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70743" name="Freeform 95"/>
          <p:cNvSpPr>
            <a:spLocks/>
          </p:cNvSpPr>
          <p:nvPr/>
        </p:nvSpPr>
        <p:spPr bwMode="auto">
          <a:xfrm>
            <a:off x="1666875" y="3894138"/>
            <a:ext cx="831850" cy="365125"/>
          </a:xfrm>
          <a:custGeom>
            <a:avLst/>
            <a:gdLst>
              <a:gd name="T0" fmla="*/ 33892111 w 1152"/>
              <a:gd name="T1" fmla="*/ 0 h 557"/>
              <a:gd name="T2" fmla="*/ 1042701 w 1152"/>
              <a:gd name="T3" fmla="*/ 27071692 h 557"/>
              <a:gd name="T4" fmla="*/ 5735577 w 1152"/>
              <a:gd name="T5" fmla="*/ 50275811 h 557"/>
              <a:gd name="T6" fmla="*/ 85512303 w 1152"/>
              <a:gd name="T7" fmla="*/ 46408240 h 557"/>
              <a:gd name="T8" fmla="*/ 174153430 w 1152"/>
              <a:gd name="T9" fmla="*/ 50275811 h 557"/>
              <a:gd name="T10" fmla="*/ 263315185 w 1152"/>
              <a:gd name="T11" fmla="*/ 77347503 h 557"/>
              <a:gd name="T12" fmla="*/ 291471719 w 1152"/>
              <a:gd name="T13" fmla="*/ 92387113 h 557"/>
              <a:gd name="T14" fmla="*/ 333706881 w 1152"/>
              <a:gd name="T15" fmla="*/ 100121601 h 557"/>
              <a:gd name="T16" fmla="*/ 361863415 w 1152"/>
              <a:gd name="T17" fmla="*/ 131060865 h 557"/>
              <a:gd name="T18" fmla="*/ 366556291 w 1152"/>
              <a:gd name="T19" fmla="*/ 142662925 h 557"/>
              <a:gd name="T20" fmla="*/ 380634197 w 1152"/>
              <a:gd name="T21" fmla="*/ 146530497 h 557"/>
              <a:gd name="T22" fmla="*/ 441640141 w 1152"/>
              <a:gd name="T23" fmla="*/ 169734616 h 557"/>
              <a:gd name="T24" fmla="*/ 483874581 w 1152"/>
              <a:gd name="T25" fmla="*/ 216142856 h 557"/>
              <a:gd name="T26" fmla="*/ 530802618 w 1152"/>
              <a:gd name="T27" fmla="*/ 223877344 h 557"/>
              <a:gd name="T28" fmla="*/ 586594336 w 1152"/>
              <a:gd name="T29" fmla="*/ 231612488 h 557"/>
              <a:gd name="T30" fmla="*/ 600672242 w 1152"/>
              <a:gd name="T31" fmla="*/ 239346976 h 5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2"/>
              <a:gd name="T49" fmla="*/ 0 h 557"/>
              <a:gd name="T50" fmla="*/ 1152 w 1152"/>
              <a:gd name="T51" fmla="*/ 557 h 5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2" h="557">
                <a:moveTo>
                  <a:pt x="65" y="0"/>
                </a:moveTo>
                <a:cubicBezTo>
                  <a:pt x="20" y="11"/>
                  <a:pt x="15" y="21"/>
                  <a:pt x="2" y="63"/>
                </a:cubicBezTo>
                <a:cubicBezTo>
                  <a:pt x="5" y="81"/>
                  <a:pt x="0" y="102"/>
                  <a:pt x="11" y="117"/>
                </a:cubicBezTo>
                <a:cubicBezTo>
                  <a:pt x="25" y="137"/>
                  <a:pt x="144" y="110"/>
                  <a:pt x="164" y="108"/>
                </a:cubicBezTo>
                <a:cubicBezTo>
                  <a:pt x="220" y="111"/>
                  <a:pt x="277" y="112"/>
                  <a:pt x="334" y="117"/>
                </a:cubicBezTo>
                <a:cubicBezTo>
                  <a:pt x="390" y="121"/>
                  <a:pt x="455" y="153"/>
                  <a:pt x="505" y="180"/>
                </a:cubicBezTo>
                <a:cubicBezTo>
                  <a:pt x="523" y="190"/>
                  <a:pt x="537" y="211"/>
                  <a:pt x="559" y="215"/>
                </a:cubicBezTo>
                <a:cubicBezTo>
                  <a:pt x="622" y="225"/>
                  <a:pt x="595" y="218"/>
                  <a:pt x="640" y="233"/>
                </a:cubicBezTo>
                <a:cubicBezTo>
                  <a:pt x="651" y="268"/>
                  <a:pt x="662" y="284"/>
                  <a:pt x="694" y="305"/>
                </a:cubicBezTo>
                <a:cubicBezTo>
                  <a:pt x="697" y="314"/>
                  <a:pt x="696" y="325"/>
                  <a:pt x="703" y="332"/>
                </a:cubicBezTo>
                <a:cubicBezTo>
                  <a:pt x="709" y="338"/>
                  <a:pt x="721" y="336"/>
                  <a:pt x="730" y="341"/>
                </a:cubicBezTo>
                <a:cubicBezTo>
                  <a:pt x="768" y="360"/>
                  <a:pt x="808" y="375"/>
                  <a:pt x="847" y="395"/>
                </a:cubicBezTo>
                <a:cubicBezTo>
                  <a:pt x="869" y="428"/>
                  <a:pt x="885" y="489"/>
                  <a:pt x="928" y="503"/>
                </a:cubicBezTo>
                <a:cubicBezTo>
                  <a:pt x="957" y="511"/>
                  <a:pt x="987" y="515"/>
                  <a:pt x="1018" y="521"/>
                </a:cubicBezTo>
                <a:cubicBezTo>
                  <a:pt x="1053" y="527"/>
                  <a:pt x="1125" y="539"/>
                  <a:pt x="1125" y="539"/>
                </a:cubicBezTo>
                <a:cubicBezTo>
                  <a:pt x="1134" y="545"/>
                  <a:pt x="1152" y="557"/>
                  <a:pt x="1152" y="55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70744" name="AutoShape 97" descr="Granite"/>
          <p:cNvSpPr>
            <a:spLocks noChangeArrowheads="1"/>
          </p:cNvSpPr>
          <p:nvPr/>
        </p:nvSpPr>
        <p:spPr bwMode="auto">
          <a:xfrm rot="-1339115">
            <a:off x="2794000" y="19748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45" name="AutoShape 98" descr="Granite"/>
          <p:cNvSpPr>
            <a:spLocks noChangeArrowheads="1"/>
          </p:cNvSpPr>
          <p:nvPr/>
        </p:nvSpPr>
        <p:spPr bwMode="auto">
          <a:xfrm rot="9248399">
            <a:off x="2533650" y="20510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46" name="AutoShape 99" descr="Granite"/>
          <p:cNvSpPr>
            <a:spLocks noChangeArrowheads="1"/>
          </p:cNvSpPr>
          <p:nvPr/>
        </p:nvSpPr>
        <p:spPr bwMode="auto">
          <a:xfrm rot="-1339115">
            <a:off x="2305050" y="39497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47" name="AutoShape 100" descr="Granite"/>
          <p:cNvSpPr>
            <a:spLocks noChangeArrowheads="1"/>
          </p:cNvSpPr>
          <p:nvPr/>
        </p:nvSpPr>
        <p:spPr bwMode="auto">
          <a:xfrm rot="-6703883">
            <a:off x="1549400" y="33210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48" name="AutoShape 101" descr="Granite"/>
          <p:cNvSpPr>
            <a:spLocks noChangeArrowheads="1"/>
          </p:cNvSpPr>
          <p:nvPr/>
        </p:nvSpPr>
        <p:spPr bwMode="auto">
          <a:xfrm rot="6145334">
            <a:off x="1676400" y="39624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49" name="AutoShape 102" descr="Granite"/>
          <p:cNvSpPr>
            <a:spLocks noChangeArrowheads="1"/>
          </p:cNvSpPr>
          <p:nvPr/>
        </p:nvSpPr>
        <p:spPr bwMode="auto">
          <a:xfrm rot="6145334">
            <a:off x="2228850" y="41719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50" name="AutoShape 103" descr="Granite"/>
          <p:cNvSpPr>
            <a:spLocks noChangeArrowheads="1"/>
          </p:cNvSpPr>
          <p:nvPr/>
        </p:nvSpPr>
        <p:spPr bwMode="auto">
          <a:xfrm rot="-1339115">
            <a:off x="2895600" y="59499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51" name="AutoShape 104" descr="Granite"/>
          <p:cNvSpPr>
            <a:spLocks noChangeArrowheads="1"/>
          </p:cNvSpPr>
          <p:nvPr/>
        </p:nvSpPr>
        <p:spPr bwMode="auto">
          <a:xfrm rot="-6703883">
            <a:off x="2139950" y="53594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52" name="AutoShape 105" descr="Granite"/>
          <p:cNvSpPr>
            <a:spLocks noChangeArrowheads="1"/>
          </p:cNvSpPr>
          <p:nvPr/>
        </p:nvSpPr>
        <p:spPr bwMode="auto">
          <a:xfrm rot="410537">
            <a:off x="2279650" y="57023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53" name="AutoShape 106" descr="Granite"/>
          <p:cNvSpPr>
            <a:spLocks noChangeArrowheads="1"/>
          </p:cNvSpPr>
          <p:nvPr/>
        </p:nvSpPr>
        <p:spPr bwMode="auto">
          <a:xfrm rot="6145334">
            <a:off x="2705100" y="61341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54" name="AutoShape 107" descr="Granite"/>
          <p:cNvSpPr>
            <a:spLocks noChangeArrowheads="1"/>
          </p:cNvSpPr>
          <p:nvPr/>
        </p:nvSpPr>
        <p:spPr bwMode="auto">
          <a:xfrm rot="-1339115">
            <a:off x="2597150" y="80518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55" name="AutoShape 108" descr="Granite"/>
          <p:cNvSpPr>
            <a:spLocks noChangeArrowheads="1"/>
          </p:cNvSpPr>
          <p:nvPr/>
        </p:nvSpPr>
        <p:spPr bwMode="auto">
          <a:xfrm rot="-6037989">
            <a:off x="2362200" y="77470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56" name="AutoShape 109" descr="Granite"/>
          <p:cNvSpPr>
            <a:spLocks noChangeArrowheads="1"/>
          </p:cNvSpPr>
          <p:nvPr/>
        </p:nvSpPr>
        <p:spPr bwMode="auto">
          <a:xfrm rot="-4249939">
            <a:off x="1327150" y="79375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57" name="AutoShape 110" descr="Granite"/>
          <p:cNvSpPr>
            <a:spLocks noChangeArrowheads="1"/>
          </p:cNvSpPr>
          <p:nvPr/>
        </p:nvSpPr>
        <p:spPr bwMode="auto">
          <a:xfrm rot="-884316">
            <a:off x="1250950" y="75374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58" name="Text Box 111"/>
          <p:cNvSpPr txBox="1">
            <a:spLocks noChangeArrowheads="1"/>
          </p:cNvSpPr>
          <p:nvPr/>
        </p:nvSpPr>
        <p:spPr bwMode="auto">
          <a:xfrm>
            <a:off x="4162425" y="952500"/>
            <a:ext cx="2027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tcsdwftquf</a:t>
            </a:r>
          </a:p>
        </p:txBody>
      </p:sp>
      <p:sp>
        <p:nvSpPr>
          <p:cNvPr id="70759" name="Text Box 112"/>
          <p:cNvSpPr txBox="1">
            <a:spLocks noChangeArrowheads="1"/>
          </p:cNvSpPr>
          <p:nvPr/>
        </p:nvSpPr>
        <p:spPr bwMode="auto">
          <a:xfrm>
            <a:off x="5397500" y="1022350"/>
            <a:ext cx="12223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"gwfcGJcef;</a:t>
            </a:r>
          </a:p>
        </p:txBody>
      </p:sp>
      <p:sp>
        <p:nvSpPr>
          <p:cNvPr id="70760" name="Text Box 113"/>
          <p:cNvSpPr txBox="1">
            <a:spLocks noChangeArrowheads="1"/>
          </p:cNvSpPr>
          <p:nvPr/>
        </p:nvSpPr>
        <p:spPr bwMode="auto">
          <a:xfrm>
            <a:off x="4429125" y="1174750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bk&amp;m;</a:t>
            </a:r>
          </a:p>
        </p:txBody>
      </p:sp>
      <p:sp>
        <p:nvSpPr>
          <p:cNvPr id="70761" name="Text Box 114"/>
          <p:cNvSpPr txBox="1">
            <a:spLocks noChangeArrowheads="1"/>
          </p:cNvSpPr>
          <p:nvPr/>
        </p:nvSpPr>
        <p:spPr bwMode="auto">
          <a:xfrm>
            <a:off x="4554538" y="1533525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cJjzif.ypfowfjcif;</a:t>
            </a:r>
          </a:p>
        </p:txBody>
      </p:sp>
      <p:sp>
        <p:nvSpPr>
          <p:cNvPr id="70762" name="Text Box 115"/>
          <p:cNvSpPr txBox="1">
            <a:spLocks noChangeArrowheads="1"/>
          </p:cNvSpPr>
          <p:nvPr/>
        </p:nvSpPr>
        <p:spPr bwMode="auto">
          <a:xfrm>
            <a:off x="5959475" y="2351088"/>
            <a:ext cx="14922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baseline="-25000">
                <a:latin typeface="WinInnwa" charset="0"/>
              </a:rPr>
              <a:t>aus;Zl;awmf</a:t>
            </a:r>
          </a:p>
        </p:txBody>
      </p:sp>
      <p:sp>
        <p:nvSpPr>
          <p:cNvPr id="70763" name="Text Box 116"/>
          <p:cNvSpPr txBox="1">
            <a:spLocks noChangeArrowheads="1"/>
          </p:cNvSpPr>
          <p:nvPr/>
        </p:nvSpPr>
        <p:spPr bwMode="auto">
          <a:xfrm>
            <a:off x="6064250" y="2513013"/>
            <a:ext cx="108743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baseline="-25000">
                <a:latin typeface="WinInnwa" charset="0"/>
              </a:rPr>
              <a:t>ynwfw&amp;m;</a:t>
            </a:r>
          </a:p>
        </p:txBody>
      </p:sp>
      <p:sp>
        <p:nvSpPr>
          <p:cNvPr id="70764" name="Text Box 117"/>
          <p:cNvSpPr txBox="1">
            <a:spLocks noChangeArrowheads="1"/>
          </p:cNvSpPr>
          <p:nvPr/>
        </p:nvSpPr>
        <p:spPr bwMode="auto">
          <a:xfrm>
            <a:off x="3983038" y="3724275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,l&amp;kyf</a:t>
            </a:r>
          </a:p>
        </p:txBody>
      </p:sp>
      <p:sp>
        <p:nvSpPr>
          <p:cNvPr id="70765" name="Text Box 118"/>
          <p:cNvSpPr txBox="1">
            <a:spLocks noChangeArrowheads="1"/>
          </p:cNvSpPr>
          <p:nvPr/>
        </p:nvSpPr>
        <p:spPr bwMode="auto">
          <a:xfrm>
            <a:off x="3343275" y="4213225"/>
            <a:ext cx="18510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baseline="-25000">
                <a:latin typeface="WinInnwa" charset="0"/>
              </a:rPr>
              <a:t>rufqD'dk;eD;,m;</a:t>
            </a:r>
          </a:p>
        </p:txBody>
      </p:sp>
      <p:sp>
        <p:nvSpPr>
          <p:cNvPr id="70766" name="Text Box 119"/>
          <p:cNvSpPr txBox="1">
            <a:spLocks noChangeArrowheads="1"/>
          </p:cNvSpPr>
          <p:nvPr/>
        </p:nvSpPr>
        <p:spPr bwMode="auto">
          <a:xfrm>
            <a:off x="4457700" y="4378325"/>
            <a:ext cx="17145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baseline="-25000">
                <a:latin typeface="WinInnwa" charset="0"/>
              </a:rPr>
              <a:t>aum&amp;defokrsm;</a:t>
            </a:r>
          </a:p>
        </p:txBody>
      </p:sp>
      <p:sp>
        <p:nvSpPr>
          <p:cNvPr id="70767" name="Text Box 120"/>
          <p:cNvSpPr txBox="1">
            <a:spLocks noChangeArrowheads="1"/>
          </p:cNvSpPr>
          <p:nvPr/>
        </p:nvSpPr>
        <p:spPr bwMode="auto">
          <a:xfrm>
            <a:off x="4338638" y="4810125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tm&amp;Swdkuf</a:t>
            </a:r>
          </a:p>
        </p:txBody>
      </p:sp>
      <p:sp>
        <p:nvSpPr>
          <p:cNvPr id="70768" name="Text Box 121"/>
          <p:cNvSpPr txBox="1">
            <a:spLocks noChangeArrowheads="1"/>
          </p:cNvSpPr>
          <p:nvPr/>
        </p:nvSpPr>
        <p:spPr bwMode="auto">
          <a:xfrm>
            <a:off x="4979988" y="5265738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{zuf</a:t>
            </a:r>
          </a:p>
        </p:txBody>
      </p:sp>
      <p:sp>
        <p:nvSpPr>
          <p:cNvPr id="70769" name="Text Box 122"/>
          <p:cNvSpPr txBox="1">
            <a:spLocks noChangeArrowheads="1"/>
          </p:cNvSpPr>
          <p:nvPr/>
        </p:nvSpPr>
        <p:spPr bwMode="auto">
          <a:xfrm>
            <a:off x="5156200" y="5992813"/>
            <a:ext cx="219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ae&amp;m</a:t>
            </a:r>
          </a:p>
        </p:txBody>
      </p:sp>
      <p:sp>
        <p:nvSpPr>
          <p:cNvPr id="70770" name="Text Box 123"/>
          <p:cNvSpPr txBox="1">
            <a:spLocks noChangeArrowheads="1"/>
          </p:cNvSpPr>
          <p:nvPr/>
        </p:nvSpPr>
        <p:spPr bwMode="auto">
          <a:xfrm>
            <a:off x="5399088" y="6926263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*def;</a:t>
            </a:r>
          </a:p>
        </p:txBody>
      </p:sp>
      <p:sp>
        <p:nvSpPr>
          <p:cNvPr id="70771" name="Text Box 124"/>
          <p:cNvSpPr txBox="1">
            <a:spLocks noChangeArrowheads="1"/>
          </p:cNvSpPr>
          <p:nvPr/>
        </p:nvSpPr>
        <p:spPr bwMode="auto">
          <a:xfrm>
            <a:off x="4286250" y="6931025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a&amp;mr</a:t>
            </a:r>
          </a:p>
        </p:txBody>
      </p:sp>
      <p:sp>
        <p:nvSpPr>
          <p:cNvPr id="70772" name="Text Box 125"/>
          <p:cNvSpPr txBox="1">
            <a:spLocks noChangeArrowheads="1"/>
          </p:cNvSpPr>
          <p:nvPr/>
        </p:nvSpPr>
        <p:spPr bwMode="auto">
          <a:xfrm>
            <a:off x="4660900" y="7288213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a&amp;mr</a:t>
            </a:r>
          </a:p>
        </p:txBody>
      </p:sp>
      <p:sp>
        <p:nvSpPr>
          <p:cNvPr id="70773" name="Text Box 126"/>
          <p:cNvSpPr txBox="1">
            <a:spLocks noChangeArrowheads="1"/>
          </p:cNvSpPr>
          <p:nvPr/>
        </p:nvSpPr>
        <p:spPr bwMode="auto">
          <a:xfrm>
            <a:off x="3948113" y="7680325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qDZm</a:t>
            </a:r>
          </a:p>
        </p:txBody>
      </p:sp>
      <p:sp>
        <p:nvSpPr>
          <p:cNvPr id="70774" name="Freeform 127"/>
          <p:cNvSpPr>
            <a:spLocks/>
          </p:cNvSpPr>
          <p:nvPr/>
        </p:nvSpPr>
        <p:spPr bwMode="auto">
          <a:xfrm>
            <a:off x="2611438" y="1871663"/>
            <a:ext cx="273050" cy="388937"/>
          </a:xfrm>
          <a:custGeom>
            <a:avLst/>
            <a:gdLst>
              <a:gd name="T0" fmla="*/ 138323381 w 539"/>
              <a:gd name="T1" fmla="*/ 225296226 h 631"/>
              <a:gd name="T2" fmla="*/ 46193576 w 539"/>
              <a:gd name="T3" fmla="*/ 221877155 h 631"/>
              <a:gd name="T4" fmla="*/ 23096788 w 539"/>
              <a:gd name="T5" fmla="*/ 201360883 h 631"/>
              <a:gd name="T6" fmla="*/ 13858174 w 539"/>
              <a:gd name="T7" fmla="*/ 167547403 h 631"/>
              <a:gd name="T8" fmla="*/ 4619560 w 539"/>
              <a:gd name="T9" fmla="*/ 147031746 h 631"/>
              <a:gd name="T10" fmla="*/ 0 w 539"/>
              <a:gd name="T11" fmla="*/ 126515474 h 631"/>
              <a:gd name="T12" fmla="*/ 11548141 w 539"/>
              <a:gd name="T13" fmla="*/ 13677515 h 631"/>
              <a:gd name="T14" fmla="*/ 32335402 w 539"/>
              <a:gd name="T15" fmla="*/ 0 h 631"/>
              <a:gd name="T16" fmla="*/ 53122156 w 539"/>
              <a:gd name="T17" fmla="*/ 13677515 h 631"/>
              <a:gd name="T18" fmla="*/ 55432190 w 539"/>
              <a:gd name="T19" fmla="*/ 30774101 h 6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9"/>
              <a:gd name="T31" fmla="*/ 0 h 631"/>
              <a:gd name="T32" fmla="*/ 539 w 539"/>
              <a:gd name="T33" fmla="*/ 631 h 6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70775" name="Freeform 128"/>
          <p:cNvSpPr>
            <a:spLocks/>
          </p:cNvSpPr>
          <p:nvPr/>
        </p:nvSpPr>
        <p:spPr bwMode="auto">
          <a:xfrm>
            <a:off x="1577975" y="3568700"/>
            <a:ext cx="938213" cy="744538"/>
          </a:xfrm>
          <a:custGeom>
            <a:avLst/>
            <a:gdLst>
              <a:gd name="T0" fmla="*/ 663047396 w 1300"/>
              <a:gd name="T1" fmla="*/ 489264637 h 1133"/>
              <a:gd name="T2" fmla="*/ 667734853 w 1300"/>
              <a:gd name="T3" fmla="*/ 419308293 h 1133"/>
              <a:gd name="T4" fmla="*/ 677110487 w 1300"/>
              <a:gd name="T5" fmla="*/ 388216439 h 1133"/>
              <a:gd name="T6" fmla="*/ 653671761 w 1300"/>
              <a:gd name="T7" fmla="*/ 318259438 h 1133"/>
              <a:gd name="T8" fmla="*/ 625545579 w 1300"/>
              <a:gd name="T9" fmla="*/ 225415615 h 1133"/>
              <a:gd name="T10" fmla="*/ 602107575 w 1300"/>
              <a:gd name="T11" fmla="*/ 229302590 h 1133"/>
              <a:gd name="T12" fmla="*/ 573981393 w 1300"/>
              <a:gd name="T13" fmla="*/ 237075225 h 1133"/>
              <a:gd name="T14" fmla="*/ 494811371 w 1300"/>
              <a:gd name="T15" fmla="*/ 233188907 h 1133"/>
              <a:gd name="T16" fmla="*/ 471373367 w 1300"/>
              <a:gd name="T17" fmla="*/ 159345589 h 1133"/>
              <a:gd name="T18" fmla="*/ 466685189 w 1300"/>
              <a:gd name="T19" fmla="*/ 124367417 h 1133"/>
              <a:gd name="T20" fmla="*/ 424495915 w 1300"/>
              <a:gd name="T21" fmla="*/ 97161880 h 1133"/>
              <a:gd name="T22" fmla="*/ 396369733 w 1300"/>
              <a:gd name="T23" fmla="*/ 81615953 h 1133"/>
              <a:gd name="T24" fmla="*/ 354181181 w 1300"/>
              <a:gd name="T25" fmla="*/ 54410416 h 1133"/>
              <a:gd name="T26" fmla="*/ 326054999 w 1300"/>
              <a:gd name="T27" fmla="*/ 31091854 h 1133"/>
              <a:gd name="T28" fmla="*/ 176048452 w 1300"/>
              <a:gd name="T29" fmla="*/ 15545927 h 1133"/>
              <a:gd name="T30" fmla="*/ 106254066 w 1300"/>
              <a:gd name="T31" fmla="*/ 0 h 1133"/>
              <a:gd name="T32" fmla="*/ 45314244 w 1300"/>
              <a:gd name="T33" fmla="*/ 15545927 h 1133"/>
              <a:gd name="T34" fmla="*/ 12500606 w 1300"/>
              <a:gd name="T35" fmla="*/ 50524099 h 1133"/>
              <a:gd name="T36" fmla="*/ 17188062 w 1300"/>
              <a:gd name="T37" fmla="*/ 139913344 h 1133"/>
              <a:gd name="T38" fmla="*/ 35938610 w 1300"/>
              <a:gd name="T39" fmla="*/ 163231907 h 1133"/>
              <a:gd name="T40" fmla="*/ 45314244 w 1300"/>
              <a:gd name="T41" fmla="*/ 174891516 h 1133"/>
              <a:gd name="T42" fmla="*/ 40626788 w 1300"/>
              <a:gd name="T43" fmla="*/ 194323761 h 1133"/>
              <a:gd name="T44" fmla="*/ 26563697 w 1300"/>
              <a:gd name="T45" fmla="*/ 202097053 h 1133"/>
              <a:gd name="T46" fmla="*/ 26563697 w 1300"/>
              <a:gd name="T47" fmla="*/ 225415615 h 11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00"/>
              <a:gd name="T73" fmla="*/ 0 h 1133"/>
              <a:gd name="T74" fmla="*/ 1300 w 1300"/>
              <a:gd name="T75" fmla="*/ 1133 h 11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00" h="1133">
                <a:moveTo>
                  <a:pt x="1273" y="1133"/>
                </a:moveTo>
                <a:cubicBezTo>
                  <a:pt x="1264" y="1052"/>
                  <a:pt x="1265" y="1040"/>
                  <a:pt x="1282" y="971"/>
                </a:cubicBezTo>
                <a:cubicBezTo>
                  <a:pt x="1287" y="946"/>
                  <a:pt x="1300" y="899"/>
                  <a:pt x="1300" y="899"/>
                </a:cubicBezTo>
                <a:cubicBezTo>
                  <a:pt x="1289" y="844"/>
                  <a:pt x="1272" y="789"/>
                  <a:pt x="1255" y="737"/>
                </a:cubicBezTo>
                <a:cubicBezTo>
                  <a:pt x="1285" y="646"/>
                  <a:pt x="1293" y="552"/>
                  <a:pt x="1201" y="522"/>
                </a:cubicBezTo>
                <a:cubicBezTo>
                  <a:pt x="1186" y="525"/>
                  <a:pt x="1170" y="526"/>
                  <a:pt x="1156" y="531"/>
                </a:cubicBezTo>
                <a:cubicBezTo>
                  <a:pt x="1137" y="535"/>
                  <a:pt x="1102" y="549"/>
                  <a:pt x="1102" y="549"/>
                </a:cubicBezTo>
                <a:cubicBezTo>
                  <a:pt x="1035" y="595"/>
                  <a:pt x="1018" y="562"/>
                  <a:pt x="950" y="540"/>
                </a:cubicBezTo>
                <a:cubicBezTo>
                  <a:pt x="931" y="484"/>
                  <a:pt x="913" y="427"/>
                  <a:pt x="905" y="369"/>
                </a:cubicBezTo>
                <a:cubicBezTo>
                  <a:pt x="901" y="342"/>
                  <a:pt x="904" y="313"/>
                  <a:pt x="896" y="288"/>
                </a:cubicBezTo>
                <a:cubicBezTo>
                  <a:pt x="889" y="269"/>
                  <a:pt x="817" y="226"/>
                  <a:pt x="815" y="225"/>
                </a:cubicBezTo>
                <a:cubicBezTo>
                  <a:pt x="797" y="213"/>
                  <a:pt x="761" y="189"/>
                  <a:pt x="761" y="189"/>
                </a:cubicBezTo>
                <a:cubicBezTo>
                  <a:pt x="735" y="151"/>
                  <a:pt x="713" y="152"/>
                  <a:pt x="680" y="126"/>
                </a:cubicBezTo>
                <a:cubicBezTo>
                  <a:pt x="660" y="110"/>
                  <a:pt x="650" y="80"/>
                  <a:pt x="626" y="72"/>
                </a:cubicBezTo>
                <a:cubicBezTo>
                  <a:pt x="528" y="39"/>
                  <a:pt x="445" y="41"/>
                  <a:pt x="338" y="36"/>
                </a:cubicBezTo>
                <a:cubicBezTo>
                  <a:pt x="292" y="24"/>
                  <a:pt x="247" y="14"/>
                  <a:pt x="204" y="0"/>
                </a:cubicBezTo>
                <a:cubicBezTo>
                  <a:pt x="151" y="7"/>
                  <a:pt x="128" y="8"/>
                  <a:pt x="87" y="36"/>
                </a:cubicBezTo>
                <a:cubicBezTo>
                  <a:pt x="43" y="100"/>
                  <a:pt x="66" y="74"/>
                  <a:pt x="24" y="117"/>
                </a:cubicBezTo>
                <a:cubicBezTo>
                  <a:pt x="19" y="173"/>
                  <a:pt x="0" y="265"/>
                  <a:pt x="33" y="324"/>
                </a:cubicBezTo>
                <a:cubicBezTo>
                  <a:pt x="43" y="342"/>
                  <a:pt x="57" y="360"/>
                  <a:pt x="69" y="378"/>
                </a:cubicBezTo>
                <a:cubicBezTo>
                  <a:pt x="75" y="387"/>
                  <a:pt x="87" y="405"/>
                  <a:pt x="87" y="405"/>
                </a:cubicBezTo>
                <a:cubicBezTo>
                  <a:pt x="84" y="420"/>
                  <a:pt x="85" y="436"/>
                  <a:pt x="78" y="450"/>
                </a:cubicBezTo>
                <a:cubicBezTo>
                  <a:pt x="72" y="459"/>
                  <a:pt x="54" y="457"/>
                  <a:pt x="51" y="468"/>
                </a:cubicBezTo>
                <a:cubicBezTo>
                  <a:pt x="44" y="484"/>
                  <a:pt x="51" y="504"/>
                  <a:pt x="51" y="522"/>
                </a:cubicBez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70776" name="Freeform 129"/>
          <p:cNvSpPr>
            <a:spLocks/>
          </p:cNvSpPr>
          <p:nvPr/>
        </p:nvSpPr>
        <p:spPr bwMode="auto">
          <a:xfrm>
            <a:off x="2174875" y="5497513"/>
            <a:ext cx="896938" cy="685800"/>
          </a:xfrm>
          <a:custGeom>
            <a:avLst/>
            <a:gdLst>
              <a:gd name="T0" fmla="*/ 585412118 w 1356"/>
              <a:gd name="T1" fmla="*/ 422864998 h 955"/>
              <a:gd name="T2" fmla="*/ 593287445 w 1356"/>
              <a:gd name="T3" fmla="*/ 367686464 h 955"/>
              <a:gd name="T4" fmla="*/ 530283504 w 1356"/>
              <a:gd name="T5" fmla="*/ 256297463 h 955"/>
              <a:gd name="T6" fmla="*/ 302331606 w 1356"/>
              <a:gd name="T7" fmla="*/ 251656285 h 955"/>
              <a:gd name="T8" fmla="*/ 196012042 w 1356"/>
              <a:gd name="T9" fmla="*/ 251656285 h 955"/>
              <a:gd name="T10" fmla="*/ 188136714 w 1356"/>
              <a:gd name="T11" fmla="*/ 223809214 h 955"/>
              <a:gd name="T12" fmla="*/ 180261387 w 1356"/>
              <a:gd name="T13" fmla="*/ 205244501 h 955"/>
              <a:gd name="T14" fmla="*/ 199950367 w 1356"/>
              <a:gd name="T15" fmla="*/ 126343749 h 955"/>
              <a:gd name="T16" fmla="*/ 160572407 w 1356"/>
              <a:gd name="T17" fmla="*/ 70649608 h 955"/>
              <a:gd name="T18" fmla="*/ 148759416 w 1356"/>
              <a:gd name="T19" fmla="*/ 52084894 h 955"/>
              <a:gd name="T20" fmla="*/ 133445986 w 1356"/>
              <a:gd name="T21" fmla="*/ 24237106 h 955"/>
              <a:gd name="T22" fmla="*/ 66504381 w 1356"/>
              <a:gd name="T23" fmla="*/ 47443716 h 955"/>
              <a:gd name="T24" fmla="*/ 58628392 w 1356"/>
              <a:gd name="T25" fmla="*/ 61367251 h 955"/>
              <a:gd name="T26" fmla="*/ 62566717 w 1356"/>
              <a:gd name="T27" fmla="*/ 75290786 h 955"/>
              <a:gd name="T28" fmla="*/ 54690728 w 1356"/>
              <a:gd name="T29" fmla="*/ 112420214 h 955"/>
              <a:gd name="T30" fmla="*/ 38940074 w 1356"/>
              <a:gd name="T31" fmla="*/ 117061392 h 955"/>
              <a:gd name="T32" fmla="*/ 54690728 w 1356"/>
              <a:gd name="T33" fmla="*/ 186679787 h 955"/>
              <a:gd name="T34" fmla="*/ 35002410 w 1356"/>
              <a:gd name="T35" fmla="*/ 293427609 h 955"/>
              <a:gd name="T36" fmla="*/ 3500439 w 1356"/>
              <a:gd name="T37" fmla="*/ 302709966 h 955"/>
              <a:gd name="T38" fmla="*/ 7438103 w 1356"/>
              <a:gd name="T39" fmla="*/ 288786430 h 955"/>
              <a:gd name="T40" fmla="*/ 27126421 w 1356"/>
              <a:gd name="T41" fmla="*/ 270220999 h 955"/>
              <a:gd name="T42" fmla="*/ 31064746 w 1356"/>
              <a:gd name="T43" fmla="*/ 256297463 h 955"/>
              <a:gd name="T44" fmla="*/ 38940074 w 1356"/>
              <a:gd name="T45" fmla="*/ 242373928 h 955"/>
              <a:gd name="T46" fmla="*/ 23188758 w 1356"/>
              <a:gd name="T47" fmla="*/ 200603322 h 955"/>
              <a:gd name="T48" fmla="*/ 27126421 w 1356"/>
              <a:gd name="T49" fmla="*/ 112420214 h 955"/>
              <a:gd name="T50" fmla="*/ 46815401 w 1356"/>
              <a:gd name="T51" fmla="*/ 33519462 h 955"/>
              <a:gd name="T52" fmla="*/ 70442044 w 1356"/>
              <a:gd name="T53" fmla="*/ 14954749 h 955"/>
              <a:gd name="T54" fmla="*/ 168448396 w 1356"/>
              <a:gd name="T55" fmla="*/ 24237106 h 955"/>
              <a:gd name="T56" fmla="*/ 188136714 w 1356"/>
              <a:gd name="T57" fmla="*/ 42802537 h 955"/>
              <a:gd name="T58" fmla="*/ 196012042 w 1356"/>
              <a:gd name="T59" fmla="*/ 70649608 h 955"/>
              <a:gd name="T60" fmla="*/ 215701021 w 1356"/>
              <a:gd name="T61" fmla="*/ 112420214 h 955"/>
              <a:gd name="T62" fmla="*/ 199950367 w 1356"/>
              <a:gd name="T63" fmla="*/ 279503355 h 955"/>
              <a:gd name="T64" fmla="*/ 215701021 w 1356"/>
              <a:gd name="T65" fmla="*/ 390376749 h 955"/>
              <a:gd name="T66" fmla="*/ 251140656 w 1356"/>
              <a:gd name="T67" fmla="*/ 399659106 h 955"/>
              <a:gd name="T68" fmla="*/ 306269270 w 1356"/>
              <a:gd name="T69" fmla="*/ 376453214 h 955"/>
              <a:gd name="T70" fmla="*/ 337771240 w 1356"/>
              <a:gd name="T71" fmla="*/ 390376749 h 955"/>
              <a:gd name="T72" fmla="*/ 357460220 w 1356"/>
              <a:gd name="T73" fmla="*/ 432148073 h 955"/>
              <a:gd name="T74" fmla="*/ 491343430 w 1356"/>
              <a:gd name="T75" fmla="*/ 478559857 h 955"/>
              <a:gd name="T76" fmla="*/ 546034159 w 1356"/>
              <a:gd name="T77" fmla="*/ 492483393 h 9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56"/>
              <a:gd name="T118" fmla="*/ 0 h 955"/>
              <a:gd name="T119" fmla="*/ 1356 w 1356"/>
              <a:gd name="T120" fmla="*/ 955 h 95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70777" name="Freeform 130"/>
          <p:cNvSpPr>
            <a:spLocks/>
          </p:cNvSpPr>
          <p:nvPr/>
        </p:nvSpPr>
        <p:spPr bwMode="auto">
          <a:xfrm>
            <a:off x="1509713" y="7518400"/>
            <a:ext cx="1401762" cy="725488"/>
          </a:xfrm>
          <a:custGeom>
            <a:avLst/>
            <a:gdLst>
              <a:gd name="T0" fmla="*/ 1026590150 w 1905"/>
              <a:gd name="T1" fmla="*/ 453735205 h 1160"/>
              <a:gd name="T2" fmla="*/ 1011970619 w 1905"/>
              <a:gd name="T3" fmla="*/ 450214712 h 1160"/>
              <a:gd name="T4" fmla="*/ 1031462837 w 1905"/>
              <a:gd name="T5" fmla="*/ 379807353 h 1160"/>
              <a:gd name="T6" fmla="*/ 1026590150 w 1905"/>
              <a:gd name="T7" fmla="*/ 312921112 h 1160"/>
              <a:gd name="T8" fmla="*/ 871193243 w 1905"/>
              <a:gd name="T9" fmla="*/ 281628813 h 1160"/>
              <a:gd name="T10" fmla="*/ 837082230 w 1905"/>
              <a:gd name="T11" fmla="*/ 278108320 h 1160"/>
              <a:gd name="T12" fmla="*/ 793224371 w 1905"/>
              <a:gd name="T13" fmla="*/ 291798779 h 1160"/>
              <a:gd name="T14" fmla="*/ 734747717 w 1905"/>
              <a:gd name="T15" fmla="*/ 305880125 h 1160"/>
              <a:gd name="T16" fmla="*/ 671398376 w 1905"/>
              <a:gd name="T17" fmla="*/ 288669174 h 1160"/>
              <a:gd name="T18" fmla="*/ 642160049 w 1905"/>
              <a:gd name="T19" fmla="*/ 281628813 h 1160"/>
              <a:gd name="T20" fmla="*/ 598302927 w 1905"/>
              <a:gd name="T21" fmla="*/ 267547466 h 1160"/>
              <a:gd name="T22" fmla="*/ 598302927 w 1905"/>
              <a:gd name="T23" fmla="*/ 298839139 h 1160"/>
              <a:gd name="T24" fmla="*/ 608049036 w 1905"/>
              <a:gd name="T25" fmla="*/ 319961472 h 1160"/>
              <a:gd name="T26" fmla="*/ 530621001 w 1905"/>
              <a:gd name="T27" fmla="*/ 355165152 h 1160"/>
              <a:gd name="T28" fmla="*/ 486763878 w 1905"/>
              <a:gd name="T29" fmla="*/ 362206138 h 1160"/>
              <a:gd name="T30" fmla="*/ 257730684 w 1905"/>
              <a:gd name="T31" fmla="*/ 344604298 h 1160"/>
              <a:gd name="T32" fmla="*/ 194380607 w 1905"/>
              <a:gd name="T33" fmla="*/ 334042819 h 1160"/>
              <a:gd name="T34" fmla="*/ 179761812 w 1905"/>
              <a:gd name="T35" fmla="*/ 327002458 h 1160"/>
              <a:gd name="T36" fmla="*/ 150523485 w 1905"/>
              <a:gd name="T37" fmla="*/ 323481965 h 1160"/>
              <a:gd name="T38" fmla="*/ 121285158 w 1905"/>
              <a:gd name="T39" fmla="*/ 316440979 h 1160"/>
              <a:gd name="T40" fmla="*/ 63349341 w 1905"/>
              <a:gd name="T41" fmla="*/ 302359632 h 1160"/>
              <a:gd name="T42" fmla="*/ 48730545 w 1905"/>
              <a:gd name="T43" fmla="*/ 298839139 h 1160"/>
              <a:gd name="T44" fmla="*/ 38984436 w 1905"/>
              <a:gd name="T45" fmla="*/ 267547466 h 1160"/>
              <a:gd name="T46" fmla="*/ 24364905 w 1905"/>
              <a:gd name="T47" fmla="*/ 264026973 h 1160"/>
              <a:gd name="T48" fmla="*/ 9746109 w 1905"/>
              <a:gd name="T49" fmla="*/ 256985987 h 1160"/>
              <a:gd name="T50" fmla="*/ 63349341 w 1905"/>
              <a:gd name="T51" fmla="*/ 235864279 h 1160"/>
              <a:gd name="T52" fmla="*/ 77968872 w 1905"/>
              <a:gd name="T53" fmla="*/ 193619613 h 1160"/>
              <a:gd name="T54" fmla="*/ 87714981 w 1905"/>
              <a:gd name="T55" fmla="*/ 154896066 h 1160"/>
              <a:gd name="T56" fmla="*/ 77968872 w 1905"/>
              <a:gd name="T57" fmla="*/ 133773733 h 1160"/>
              <a:gd name="T58" fmla="*/ 63349341 w 1905"/>
              <a:gd name="T59" fmla="*/ 123212879 h 1160"/>
              <a:gd name="T60" fmla="*/ 43857123 w 1905"/>
              <a:gd name="T61" fmla="*/ 102090546 h 1160"/>
              <a:gd name="T62" fmla="*/ 34111014 w 1905"/>
              <a:gd name="T63" fmla="*/ 80968213 h 1160"/>
              <a:gd name="T64" fmla="*/ 38984436 w 1905"/>
              <a:gd name="T65" fmla="*/ 21122333 h 1160"/>
              <a:gd name="T66" fmla="*/ 9746109 w 1905"/>
              <a:gd name="T67" fmla="*/ 10560854 h 1160"/>
              <a:gd name="T68" fmla="*/ 0 w 1905"/>
              <a:gd name="T69" fmla="*/ 0 h 1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05"/>
              <a:gd name="T106" fmla="*/ 0 h 1160"/>
              <a:gd name="T107" fmla="*/ 1905 w 1905"/>
              <a:gd name="T108" fmla="*/ 1160 h 11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70778" name="Text Box 131"/>
          <p:cNvSpPr txBox="1">
            <a:spLocks noChangeArrowheads="1"/>
          </p:cNvSpPr>
          <p:nvPr/>
        </p:nvSpPr>
        <p:spPr bwMode="auto">
          <a:xfrm>
            <a:off x="852488" y="6115050"/>
            <a:ext cx="971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mic Sans MS" charset="0"/>
              </a:rPr>
              <a:t>#</a:t>
            </a:r>
            <a:r>
              <a:rPr lang="en-US" sz="3200" b="1">
                <a:latin typeface="WinInnwa" charset="0"/>
              </a:rPr>
              <a:t>3</a:t>
            </a:r>
            <a:endParaRPr lang="en-US" sz="3200" b="1">
              <a:latin typeface="Comic Sans MS" charset="0"/>
            </a:endParaRPr>
          </a:p>
        </p:txBody>
      </p:sp>
      <p:sp>
        <p:nvSpPr>
          <p:cNvPr id="70779" name="Text Box 132"/>
          <p:cNvSpPr txBox="1">
            <a:spLocks noChangeArrowheads="1"/>
          </p:cNvSpPr>
          <p:nvPr/>
        </p:nvSpPr>
        <p:spPr bwMode="auto">
          <a:xfrm>
            <a:off x="525463" y="8016875"/>
            <a:ext cx="971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mic Sans MS" charset="0"/>
              </a:rPr>
              <a:t>#</a:t>
            </a:r>
            <a:r>
              <a:rPr lang="en-US" sz="3200" b="1">
                <a:latin typeface="WinInnwa" charset="0"/>
              </a:rPr>
              <a:t>4</a:t>
            </a:r>
            <a:endParaRPr lang="en-US" sz="3200" b="1">
              <a:latin typeface="Comic Sans MS" charset="0"/>
            </a:endParaRPr>
          </a:p>
        </p:txBody>
      </p:sp>
      <p:sp>
        <p:nvSpPr>
          <p:cNvPr id="70780" name="Text Box 133"/>
          <p:cNvSpPr txBox="1">
            <a:spLocks noChangeArrowheads="1"/>
          </p:cNvSpPr>
          <p:nvPr/>
        </p:nvSpPr>
        <p:spPr bwMode="auto">
          <a:xfrm>
            <a:off x="506413" y="1539875"/>
            <a:ext cx="971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mic Sans MS" charset="0"/>
              </a:rPr>
              <a:t>#</a:t>
            </a:r>
            <a:r>
              <a:rPr lang="en-US" sz="3200" b="1">
                <a:latin typeface="WinInnwa" charset="0"/>
              </a:rPr>
              <a:t>1</a:t>
            </a:r>
            <a:endParaRPr lang="en-US" sz="3200" b="1"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3001963" y="1127125"/>
            <a:ext cx="4143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AAAAA"/>
            </a:outerShdw>
          </a:effectLst>
        </p:spPr>
        <p:txBody>
          <a:bodyPr lIns="97027" tIns="48513" rIns="97027" bIns="48513">
            <a:spAutoFit/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236335"/>
                </a:solidFill>
                <a:latin typeface="WinInnwa" charset="0"/>
                <a:ea typeface="+mn-ea"/>
                <a:cs typeface="+mn-cs"/>
              </a:rPr>
              <a:t>oif\wkefUjyefrIudkaus;Zl;jyKía&amp;;ay;yg</a:t>
            </a:r>
            <a:r>
              <a:rPr lang="en-US" sz="2400" b="1" dirty="0">
                <a:solidFill>
                  <a:srgbClr val="236335"/>
                </a:solidFill>
                <a:latin typeface="WinInnwa" charset="0"/>
                <a:ea typeface="+mn-ea"/>
                <a:cs typeface="+mn-cs"/>
              </a:rPr>
              <a:t>/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77825" y="1022350"/>
            <a:ext cx="6788150" cy="7740650"/>
          </a:xfrm>
          <a:prstGeom prst="rect">
            <a:avLst/>
          </a:prstGeom>
          <a:noFill/>
          <a:ln w="76200">
            <a:solidFill>
              <a:srgbClr val="1875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3024188" y="341313"/>
            <a:ext cx="425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97027" tIns="48513" rIns="97027" bIns="48513">
            <a:spAutoFit/>
          </a:bodyPr>
          <a:lstStyle/>
          <a:p>
            <a:pPr defTabSz="969963">
              <a:defRPr/>
            </a:pPr>
            <a:r>
              <a:rPr lang="en-US" b="1">
                <a:solidFill>
                  <a:srgbClr val="187534"/>
                </a:solidFill>
                <a:latin typeface="WinInnwa" charset="0"/>
                <a:ea typeface="+mn-ea"/>
                <a:cs typeface="+mn-cs"/>
              </a:rPr>
              <a:t>or®musrf;pm-tkwfNrpf edkifiHwumtrSkawmfaqmifvkyfief;</a:t>
            </a:r>
            <a:r>
              <a:rPr lang="en-US" b="1">
                <a:solidFill>
                  <a:srgbClr val="187534"/>
                </a:solidFill>
                <a:latin typeface="Helvetica" charset="0"/>
                <a:ea typeface="+mn-ea"/>
                <a:cs typeface="+mn-cs"/>
              </a:rPr>
              <a:t> v: </a:t>
            </a:r>
            <a:r>
              <a:rPr lang="en-US" b="1">
                <a:solidFill>
                  <a:srgbClr val="187534"/>
                </a:solidFill>
                <a:latin typeface="WinInnwa" charset="0"/>
                <a:ea typeface="+mn-ea"/>
                <a:cs typeface="+mn-cs"/>
              </a:rPr>
              <a:t>817-346-4750</a:t>
            </a:r>
            <a:r>
              <a:rPr lang="en-US" b="1">
                <a:solidFill>
                  <a:srgbClr val="187534"/>
                </a:solidFill>
                <a:latin typeface="Helvetica" charset="0"/>
                <a:ea typeface="+mn-ea"/>
                <a:cs typeface="+mn-cs"/>
              </a:rPr>
              <a:t>    c: </a:t>
            </a:r>
            <a:r>
              <a:rPr lang="en-US" b="1">
                <a:solidFill>
                  <a:srgbClr val="187534"/>
                </a:solidFill>
                <a:latin typeface="WinInnwa" charset="0"/>
                <a:ea typeface="+mn-ea"/>
                <a:cs typeface="+mn-cs"/>
              </a:rPr>
              <a:t>817-300-6492</a:t>
            </a:r>
            <a:r>
              <a:rPr lang="en-US" b="1">
                <a:solidFill>
                  <a:srgbClr val="187534"/>
                </a:solidFill>
                <a:latin typeface="Helvetica" charset="0"/>
                <a:ea typeface="+mn-ea"/>
                <a:cs typeface="+mn-cs"/>
              </a:rPr>
              <a:t>                  www.biblebasically.com    johnfryman@earthlink.net                         </a:t>
            </a:r>
          </a:p>
        </p:txBody>
      </p:sp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684213" y="1890713"/>
            <a:ext cx="127158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1300" b="1">
              <a:solidFill>
                <a:srgbClr val="105023"/>
              </a:solidFill>
              <a:latin typeface="Comic Sans MS" charset="0"/>
            </a:endParaRPr>
          </a:p>
        </p:txBody>
      </p:sp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9450388" y="7950200"/>
            <a:ext cx="52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>
                <a:solidFill>
                  <a:srgbClr val="105023"/>
                </a:solidFill>
                <a:latin typeface="Comic Sans MS" charset="0"/>
              </a:rPr>
              <a:t> </a:t>
            </a:r>
          </a:p>
        </p:txBody>
      </p:sp>
      <p:sp>
        <p:nvSpPr>
          <p:cNvPr id="71687" name="Text Box 8"/>
          <p:cNvSpPr txBox="1">
            <a:spLocks noChangeArrowheads="1"/>
          </p:cNvSpPr>
          <p:nvPr/>
        </p:nvSpPr>
        <p:spPr bwMode="auto">
          <a:xfrm>
            <a:off x="3927475" y="2611438"/>
            <a:ext cx="60944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Times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Times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300" b="1">
              <a:solidFill>
                <a:srgbClr val="105023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500" b="1" i="1">
              <a:solidFill>
                <a:srgbClr val="105023"/>
              </a:solidFill>
              <a:latin typeface="Times" charset="0"/>
            </a:endParaRPr>
          </a:p>
        </p:txBody>
      </p:sp>
      <p:sp>
        <p:nvSpPr>
          <p:cNvPr id="71688" name="Text Box 9"/>
          <p:cNvSpPr txBox="1">
            <a:spLocks noChangeArrowheads="1"/>
          </p:cNvSpPr>
          <p:nvPr/>
        </p:nvSpPr>
        <p:spPr bwMode="auto">
          <a:xfrm>
            <a:off x="444500" y="8775700"/>
            <a:ext cx="66087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 i="1">
                <a:solidFill>
                  <a:srgbClr val="105023"/>
                </a:solidFill>
                <a:latin typeface="WinInnwa" charset="0"/>
              </a:rPr>
              <a:t>c&amp;pfawmf\udk,fcE¨mü usrf;pmESif.ywfoufaompmayqdkif&amp;m todynmrsm;jzefUa0rI</a:t>
            </a:r>
          </a:p>
        </p:txBody>
      </p:sp>
      <p:sp>
        <p:nvSpPr>
          <p:cNvPr id="71689" name="Text Box 10"/>
          <p:cNvSpPr txBox="1">
            <a:spLocks noChangeArrowheads="1"/>
          </p:cNvSpPr>
          <p:nvPr/>
        </p:nvSpPr>
        <p:spPr bwMode="auto">
          <a:xfrm>
            <a:off x="404813" y="2127250"/>
            <a:ext cx="66992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latin typeface="WinInnwa" charset="0"/>
              </a:rPr>
              <a:t>atmufyguGufvyfae&amp;mü or®musrf;pm-tkwfNrpf\ oifBum;rIESif.ywfowfí  oif\wkefjyefaompmudk aus;Zl;jyí a&amp;;ay;yg/ oif\wkefUjyefrIonf oifBum;rIBuD;\ wdk;wufrIudk rsm;pGmtaxmuftuljyKrnfjzpfonf/ oif\emrnfudkazmfjyay;&amp;efrvdkyg/ odkUaomf oifazmfjyvdkvQif oifemrnf? vdyfpm ESif. tD;ar;vdyfpmrsm; xnf.oGif;azmfjyay;yg/ odkUrSom oifBum;rIBuD;\ vkyfaqmifrIrsm;tm; oiftm;today;edkifrnfjzpfonf/</a:t>
            </a:r>
            <a:endParaRPr lang="en-US" sz="1300" b="1">
              <a:latin typeface="Times" charset="0"/>
            </a:endParaRPr>
          </a:p>
        </p:txBody>
      </p:sp>
      <p:sp>
        <p:nvSpPr>
          <p:cNvPr id="71690" name="Text Box 11"/>
          <p:cNvSpPr txBox="1">
            <a:spLocks noChangeArrowheads="1"/>
          </p:cNvSpPr>
          <p:nvPr/>
        </p:nvSpPr>
        <p:spPr bwMode="auto">
          <a:xfrm>
            <a:off x="600075" y="6624638"/>
            <a:ext cx="650557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1100" b="1">
                <a:latin typeface="WinInnwa" charset="0"/>
              </a:rPr>
              <a:t>(atmufazmfjyygjznf.pGufjcif;onf rdrdqE´&amp;SdvWifjznf.pGuf&amp;efjzpfonf/)</a:t>
            </a:r>
            <a:endParaRPr lang="en-US" sz="1600" b="1">
              <a:latin typeface="WinInnwa" charset="0"/>
            </a:endParaRPr>
          </a:p>
          <a:p>
            <a:r>
              <a:rPr lang="en-US" sz="1600" b="1">
                <a:latin typeface="WinInnwa" charset="0"/>
              </a:rPr>
              <a:t>trnf</a:t>
            </a:r>
            <a:r>
              <a:rPr lang="en-US" sz="1600" b="1">
                <a:latin typeface="Arial" charset="0"/>
              </a:rPr>
              <a:t>________________________________________________</a:t>
            </a:r>
          </a:p>
          <a:p>
            <a:r>
              <a:rPr lang="en-US" sz="1600" b="1">
                <a:latin typeface="WinInnwa" charset="0"/>
              </a:rPr>
              <a:t>vdyfpm</a:t>
            </a:r>
            <a:r>
              <a:rPr lang="en-US" sz="1600" b="1">
                <a:latin typeface="Arial" charset="0"/>
              </a:rPr>
              <a:t>______________________________________________</a:t>
            </a:r>
          </a:p>
          <a:p>
            <a:r>
              <a:rPr lang="en-US" sz="1600" b="1">
                <a:latin typeface="Arial" charset="0"/>
              </a:rPr>
              <a:t>______________________________________________________</a:t>
            </a:r>
          </a:p>
          <a:p>
            <a:r>
              <a:rPr lang="en-US" sz="1600" b="1">
                <a:latin typeface="Arial" charset="0"/>
              </a:rPr>
              <a:t>______________________________________________________</a:t>
            </a:r>
          </a:p>
          <a:p>
            <a:r>
              <a:rPr lang="en-US" sz="1600" b="1">
                <a:latin typeface="Arial" charset="0"/>
              </a:rPr>
              <a:t>Email </a:t>
            </a:r>
            <a:r>
              <a:rPr lang="en-US" sz="1600" b="1">
                <a:latin typeface="WinInnwa" charset="0"/>
              </a:rPr>
              <a:t>vdyfpm</a:t>
            </a:r>
            <a:r>
              <a:rPr lang="en-US" sz="1600" b="1">
                <a:latin typeface="Arial" charset="0"/>
              </a:rPr>
              <a:t>_________________________________________                                </a:t>
            </a:r>
            <a:r>
              <a:rPr lang="en-US" sz="1600" b="1">
                <a:latin typeface="WinInnwa" charset="0"/>
              </a:rPr>
              <a:t>txufygjznf.pGufrItm;vHk; jynf.pHkpGmjznf.pGufay;yg/</a:t>
            </a:r>
          </a:p>
        </p:txBody>
      </p:sp>
      <p:sp>
        <p:nvSpPr>
          <p:cNvPr id="71691" name="Text Box 13"/>
          <p:cNvSpPr txBox="1">
            <a:spLocks noChangeArrowheads="1"/>
          </p:cNvSpPr>
          <p:nvPr/>
        </p:nvSpPr>
        <p:spPr bwMode="auto">
          <a:xfrm>
            <a:off x="369888" y="6100763"/>
            <a:ext cx="673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þoifwef;tcsdefumvESif.ywfoufí oifwef;csdefonf (  ) &amp;SnBumvGef;onf/ (  ) toif.twif.&amp;SnfBumonf/ (  ) tenf;i,fydkBumoif.onf/ (  ) tcsdefrsm;rsm;ydk,loif.onf/ </a:t>
            </a:r>
          </a:p>
        </p:txBody>
      </p:sp>
      <p:sp>
        <p:nvSpPr>
          <p:cNvPr id="71692" name="Line 14"/>
          <p:cNvSpPr>
            <a:spLocks noChangeShapeType="1"/>
          </p:cNvSpPr>
          <p:nvPr/>
        </p:nvSpPr>
        <p:spPr bwMode="auto">
          <a:xfrm>
            <a:off x="781050" y="6056313"/>
            <a:ext cx="5913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Line 15"/>
          <p:cNvSpPr>
            <a:spLocks noChangeShapeType="1"/>
          </p:cNvSpPr>
          <p:nvPr/>
        </p:nvSpPr>
        <p:spPr bwMode="auto">
          <a:xfrm>
            <a:off x="782638" y="6589713"/>
            <a:ext cx="59134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Text Box 23"/>
          <p:cNvSpPr txBox="1">
            <a:spLocks noChangeArrowheads="1"/>
          </p:cNvSpPr>
          <p:nvPr/>
        </p:nvSpPr>
        <p:spPr bwMode="auto">
          <a:xfrm>
            <a:off x="441325" y="5748338"/>
            <a:ext cx="673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usef&amp;Sdaomoif\wkefUjyefrIpmrsm;tm; þpmrsufESm\aemufaBumwGif qufvufazmfjyay;yg/</a:t>
            </a:r>
          </a:p>
        </p:txBody>
      </p:sp>
      <p:pic>
        <p:nvPicPr>
          <p:cNvPr id="71695" name="Picture 15" descr="Burmese T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13077" r="9570" b="3178"/>
          <a:stretch>
            <a:fillRect/>
          </a:stretch>
        </p:blipFill>
        <p:spPr bwMode="auto">
          <a:xfrm>
            <a:off x="677863" y="223838"/>
            <a:ext cx="2184400" cy="1660525"/>
          </a:xfrm>
          <a:prstGeom prst="rect">
            <a:avLst/>
          </a:prstGeom>
          <a:noFill/>
          <a:ln w="76200">
            <a:solidFill>
              <a:srgbClr val="11854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2984500" y="1093788"/>
            <a:ext cx="43815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AAAAA"/>
            </a:outerShdw>
          </a:effectLst>
        </p:spPr>
        <p:txBody>
          <a:bodyPr lIns="97027" tIns="48513" rIns="97027" bIns="48513">
            <a:spAutoFit/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236335"/>
                </a:solidFill>
                <a:latin typeface="WinInnwa" pitchFamily="2" charset="0"/>
                <a:ea typeface="+mn-ea"/>
                <a:cs typeface="+mn-cs"/>
              </a:rPr>
              <a:t>oif</a:t>
            </a:r>
            <a:r>
              <a:rPr lang="en-US" sz="2000" b="1" dirty="0">
                <a:solidFill>
                  <a:srgbClr val="236335"/>
                </a:solidFill>
                <a:latin typeface="WinInnwa" pitchFamily="2" charset="0"/>
                <a:ea typeface="+mn-ea"/>
                <a:cs typeface="+mn-cs"/>
              </a:rPr>
              <a:t>\</a:t>
            </a:r>
            <a:r>
              <a:rPr lang="en-US" sz="2000" b="1" dirty="0" err="1">
                <a:solidFill>
                  <a:srgbClr val="236335"/>
                </a:solidFill>
                <a:latin typeface="WinInnwa" pitchFamily="2" charset="0"/>
                <a:ea typeface="+mn-ea"/>
                <a:cs typeface="+mn-cs"/>
              </a:rPr>
              <a:t>wkefUjyefrIonfrsm;pGmtaxmuftuljyKygonf</a:t>
            </a:r>
            <a:r>
              <a:rPr lang="en-US" sz="2000" b="1" dirty="0">
                <a:solidFill>
                  <a:srgbClr val="236335"/>
                </a:solidFill>
                <a:latin typeface="WinInnwa" pitchFamily="2" charset="0"/>
                <a:ea typeface="+mn-ea"/>
                <a:cs typeface="+mn-cs"/>
              </a:rPr>
              <a:t>/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77825" y="1022350"/>
            <a:ext cx="6788150" cy="7620000"/>
          </a:xfrm>
          <a:prstGeom prst="rect">
            <a:avLst/>
          </a:prstGeom>
          <a:noFill/>
          <a:ln w="76200">
            <a:solidFill>
              <a:srgbClr val="1875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3024188" y="341313"/>
            <a:ext cx="425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97027" tIns="48513" rIns="97027" bIns="48513">
            <a:spAutoFit/>
          </a:bodyPr>
          <a:lstStyle/>
          <a:p>
            <a:pPr defTabSz="969963">
              <a:defRPr/>
            </a:pPr>
            <a:r>
              <a:rPr lang="en-US" b="1">
                <a:solidFill>
                  <a:srgbClr val="187534"/>
                </a:solidFill>
                <a:latin typeface="WinInnwa" charset="0"/>
                <a:ea typeface="+mn-ea"/>
                <a:cs typeface="+mn-cs"/>
              </a:rPr>
              <a:t>or®musrf;pm-tkwfNrpf edkifiHwumtrSkawmfaqmifvkyfief;</a:t>
            </a:r>
            <a:r>
              <a:rPr lang="en-US" b="1">
                <a:solidFill>
                  <a:srgbClr val="187534"/>
                </a:solidFill>
                <a:latin typeface="Helvetica" charset="0"/>
                <a:ea typeface="+mn-ea"/>
                <a:cs typeface="+mn-cs"/>
              </a:rPr>
              <a:t> v: </a:t>
            </a:r>
            <a:r>
              <a:rPr lang="en-US" b="1">
                <a:solidFill>
                  <a:srgbClr val="187534"/>
                </a:solidFill>
                <a:latin typeface="WinInnwa" charset="0"/>
                <a:ea typeface="+mn-ea"/>
                <a:cs typeface="+mn-cs"/>
              </a:rPr>
              <a:t>817-346-4750</a:t>
            </a:r>
            <a:r>
              <a:rPr lang="en-US" b="1">
                <a:solidFill>
                  <a:srgbClr val="187534"/>
                </a:solidFill>
                <a:latin typeface="Helvetica" charset="0"/>
                <a:ea typeface="+mn-ea"/>
                <a:cs typeface="+mn-cs"/>
              </a:rPr>
              <a:t>    c: </a:t>
            </a:r>
            <a:r>
              <a:rPr lang="en-US" b="1">
                <a:solidFill>
                  <a:srgbClr val="187534"/>
                </a:solidFill>
                <a:latin typeface="WinInnwa" charset="0"/>
                <a:ea typeface="+mn-ea"/>
                <a:cs typeface="+mn-cs"/>
              </a:rPr>
              <a:t>817-300-6492</a:t>
            </a:r>
            <a:r>
              <a:rPr lang="en-US" b="1">
                <a:solidFill>
                  <a:srgbClr val="187534"/>
                </a:solidFill>
                <a:latin typeface="Helvetica" charset="0"/>
                <a:ea typeface="+mn-ea"/>
                <a:cs typeface="+mn-cs"/>
              </a:rPr>
              <a:t>                  www.biblebasically.com    johnfryman@earthlink.net                         </a:t>
            </a:r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684213" y="1890713"/>
            <a:ext cx="127158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1300" b="1">
              <a:solidFill>
                <a:srgbClr val="105023"/>
              </a:solidFill>
              <a:latin typeface="Comic Sans MS" charset="0"/>
            </a:endParaRPr>
          </a:p>
        </p:txBody>
      </p:sp>
      <p:sp>
        <p:nvSpPr>
          <p:cNvPr id="73734" name="Text Box 7"/>
          <p:cNvSpPr txBox="1">
            <a:spLocks noChangeArrowheads="1"/>
          </p:cNvSpPr>
          <p:nvPr/>
        </p:nvSpPr>
        <p:spPr bwMode="auto">
          <a:xfrm>
            <a:off x="9450388" y="7950200"/>
            <a:ext cx="52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>
                <a:solidFill>
                  <a:srgbClr val="105023"/>
                </a:solidFill>
                <a:latin typeface="Comic Sans MS" charset="0"/>
              </a:rPr>
              <a:t> </a:t>
            </a:r>
          </a:p>
        </p:txBody>
      </p:sp>
      <p:sp>
        <p:nvSpPr>
          <p:cNvPr id="73735" name="Text Box 8"/>
          <p:cNvSpPr txBox="1">
            <a:spLocks noChangeArrowheads="1"/>
          </p:cNvSpPr>
          <p:nvPr/>
        </p:nvSpPr>
        <p:spPr bwMode="auto">
          <a:xfrm>
            <a:off x="457200" y="8689975"/>
            <a:ext cx="65198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 i="1">
                <a:solidFill>
                  <a:srgbClr val="105023"/>
                </a:solidFill>
                <a:latin typeface="WinInnwa" charset="0"/>
              </a:rPr>
              <a:t>c&amp;pfawmf\udk,fcE¨mü usrf;pmESif.ywfoufaompmayqdkif&amp;m todynmrsm;jzefUa0rI</a:t>
            </a:r>
          </a:p>
          <a:p>
            <a:pPr algn="ctr">
              <a:spcBef>
                <a:spcPct val="50000"/>
              </a:spcBef>
            </a:pPr>
            <a:endParaRPr lang="en-US" sz="1700" b="1" i="1">
              <a:solidFill>
                <a:srgbClr val="105023"/>
              </a:solidFill>
              <a:latin typeface="Times" charset="0"/>
            </a:endParaRPr>
          </a:p>
        </p:txBody>
      </p:sp>
      <p:sp>
        <p:nvSpPr>
          <p:cNvPr id="73736" name="Text Box 9"/>
          <p:cNvSpPr txBox="1">
            <a:spLocks noChangeArrowheads="1"/>
          </p:cNvSpPr>
          <p:nvPr/>
        </p:nvSpPr>
        <p:spPr bwMode="auto">
          <a:xfrm>
            <a:off x="463550" y="2036763"/>
            <a:ext cx="6754813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latin typeface="WinInnwa" charset="0"/>
              </a:rPr>
              <a:t>oifonfvnf;yJ þtrIawmfaqmifvkyfief;üyg0ifaeaom trIawmfaqmifrnfolrqdktm; tBuHtOmPfay;jcif;tm;jzif. þor®musrf;pm-tkwfjrpf trIawmfaqmifvkyfief;BuD;tm; txl;tusdK;jyKyg0ifulnDedkifygonf/ aus;Zl;jyKí xdktrIawmfaqmifvkyfief;rsm;ESif.ywfoufaom oif\tBuHjyKcsufrsm;udk uGsefkyfwdkUtm;qufoG,fedkifaomolrsm;rSwpfqif. (odkU) tzGJUtpnf;rsm;odkU  xdktaBumif;t&amp;mrsm;tm; qufoG,ftoday;edkifygonf/</a:t>
            </a:r>
            <a:endParaRPr lang="en-US" sz="1600" b="1">
              <a:latin typeface="Times" charset="0"/>
            </a:endParaRPr>
          </a:p>
        </p:txBody>
      </p:sp>
      <p:sp>
        <p:nvSpPr>
          <p:cNvPr id="73737" name="Text Box 10"/>
          <p:cNvSpPr txBox="1">
            <a:spLocks noChangeArrowheads="1"/>
          </p:cNvSpPr>
          <p:nvPr/>
        </p:nvSpPr>
        <p:spPr bwMode="auto">
          <a:xfrm>
            <a:off x="631825" y="3160713"/>
            <a:ext cx="62579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WinInnwa" charset="0"/>
              </a:rPr>
              <a:t>tzGJUtpnf;trnf-</a:t>
            </a:r>
            <a:r>
              <a:rPr lang="en-US" sz="1400" b="1">
                <a:latin typeface="Arial" charset="0"/>
              </a:rPr>
              <a:t>____________________________________</a:t>
            </a:r>
          </a:p>
          <a:p>
            <a:r>
              <a:rPr lang="en-US" sz="1400" b="1">
                <a:latin typeface="WinInnwa" charset="0"/>
              </a:rPr>
              <a:t>wnf&amp;Sd&amp;mjrdKU (odkU) ae&amp;m</a:t>
            </a:r>
            <a:r>
              <a:rPr lang="en-US" sz="1400" b="1">
                <a:latin typeface="Arial" charset="0"/>
              </a:rPr>
              <a:t>-_________________________________________</a:t>
            </a:r>
          </a:p>
          <a:p>
            <a:r>
              <a:rPr lang="en-US" sz="1400" b="1">
                <a:latin typeface="WinInnwa" charset="0"/>
              </a:rPr>
              <a:t>qufoG,fedkifaomy*¾dKvf</a:t>
            </a:r>
            <a:r>
              <a:rPr lang="en-US" sz="1400" b="1">
                <a:latin typeface="Arial" charset="0"/>
              </a:rPr>
              <a:t>______________________________________</a:t>
            </a:r>
          </a:p>
          <a:p>
            <a:r>
              <a:rPr lang="en-US" sz="1400" b="1">
                <a:latin typeface="Arial" charset="0"/>
              </a:rPr>
              <a:t>	   </a:t>
            </a:r>
            <a:r>
              <a:rPr lang="en-US" sz="1400" b="1">
                <a:latin typeface="WinInnwa" charset="0"/>
              </a:rPr>
              <a:t>oif\emrnftoHk;jyKíqufoG,fvdkU&amp;ygovm;/</a:t>
            </a:r>
            <a:r>
              <a:rPr lang="en-US" sz="1400" b="1">
                <a:latin typeface="Arial" charset="0"/>
              </a:rPr>
              <a:t>____________</a:t>
            </a:r>
          </a:p>
        </p:txBody>
      </p:sp>
      <p:sp>
        <p:nvSpPr>
          <p:cNvPr id="73738" name="Text Box 11"/>
          <p:cNvSpPr txBox="1">
            <a:spLocks noChangeArrowheads="1"/>
          </p:cNvSpPr>
          <p:nvPr/>
        </p:nvSpPr>
        <p:spPr bwMode="auto">
          <a:xfrm>
            <a:off x="646113" y="4249738"/>
            <a:ext cx="625633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WinInnwa" charset="0"/>
              </a:rPr>
              <a:t>tzGJUtpnf;trnf-</a:t>
            </a:r>
            <a:r>
              <a:rPr lang="en-US" sz="1400" b="1">
                <a:latin typeface="Arial" charset="0"/>
              </a:rPr>
              <a:t>____________________________________</a:t>
            </a:r>
          </a:p>
          <a:p>
            <a:r>
              <a:rPr lang="en-US" sz="1400" b="1">
                <a:latin typeface="WinInnwa" charset="0"/>
              </a:rPr>
              <a:t>wnf&amp;Sd&amp;mjrdKU (odkU) ae&amp;m</a:t>
            </a:r>
            <a:r>
              <a:rPr lang="en-US" sz="1400" b="1">
                <a:latin typeface="Arial" charset="0"/>
              </a:rPr>
              <a:t>-_________________________________________</a:t>
            </a:r>
          </a:p>
          <a:p>
            <a:r>
              <a:rPr lang="en-US" sz="1400" b="1">
                <a:latin typeface="WinInnwa" charset="0"/>
              </a:rPr>
              <a:t>qufoG,fedkifaomy*¾dKvf</a:t>
            </a:r>
            <a:r>
              <a:rPr lang="en-US" sz="1400" b="1">
                <a:latin typeface="Arial" charset="0"/>
              </a:rPr>
              <a:t>______________________________________</a:t>
            </a:r>
          </a:p>
          <a:p>
            <a:r>
              <a:rPr lang="en-US" sz="1400" b="1">
                <a:latin typeface="Arial" charset="0"/>
              </a:rPr>
              <a:t>	   </a:t>
            </a:r>
            <a:r>
              <a:rPr lang="en-US" sz="1400" b="1">
                <a:latin typeface="WinInnwa" charset="0"/>
              </a:rPr>
              <a:t>oif\emrnftoHk;jyKíqufoG,fvdkU&amp;ygovm;/</a:t>
            </a:r>
            <a:r>
              <a:rPr lang="en-US" sz="1400" b="1">
                <a:latin typeface="Arial" charset="0"/>
              </a:rPr>
              <a:t>____________</a:t>
            </a:r>
          </a:p>
        </p:txBody>
      </p:sp>
      <p:sp>
        <p:nvSpPr>
          <p:cNvPr id="73739" name="Text Box 12"/>
          <p:cNvSpPr txBox="1">
            <a:spLocks noChangeArrowheads="1"/>
          </p:cNvSpPr>
          <p:nvPr/>
        </p:nvSpPr>
        <p:spPr bwMode="auto">
          <a:xfrm>
            <a:off x="622300" y="5356225"/>
            <a:ext cx="625633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WinInnwa" charset="0"/>
              </a:rPr>
              <a:t>tzGJUtpnf;trnf-</a:t>
            </a:r>
            <a:r>
              <a:rPr lang="en-US" sz="1400" b="1">
                <a:latin typeface="Arial" charset="0"/>
              </a:rPr>
              <a:t>____________________________________</a:t>
            </a:r>
          </a:p>
          <a:p>
            <a:r>
              <a:rPr lang="en-US" sz="1400" b="1">
                <a:latin typeface="WinInnwa" charset="0"/>
              </a:rPr>
              <a:t>wnf&amp;Sd&amp;mjrdKU (odkU) ae&amp;m</a:t>
            </a:r>
            <a:r>
              <a:rPr lang="en-US" sz="1400" b="1">
                <a:latin typeface="Arial" charset="0"/>
              </a:rPr>
              <a:t>-_________________________________________</a:t>
            </a:r>
          </a:p>
          <a:p>
            <a:r>
              <a:rPr lang="en-US" sz="1400" b="1">
                <a:latin typeface="WinInnwa" charset="0"/>
              </a:rPr>
              <a:t>qufoG,fedkifaomy*¾dKvf</a:t>
            </a:r>
            <a:r>
              <a:rPr lang="en-US" sz="1400" b="1">
                <a:latin typeface="Arial" charset="0"/>
              </a:rPr>
              <a:t>______________________________________</a:t>
            </a:r>
          </a:p>
          <a:p>
            <a:r>
              <a:rPr lang="en-US" sz="1400" b="1">
                <a:latin typeface="Arial" charset="0"/>
              </a:rPr>
              <a:t>	   </a:t>
            </a:r>
            <a:r>
              <a:rPr lang="en-US" sz="1400" b="1">
                <a:latin typeface="WinInnwa" charset="0"/>
              </a:rPr>
              <a:t>oif\emrnftoHk;jyKíqufoG,fvdkU&amp;ygovm;/</a:t>
            </a:r>
            <a:r>
              <a:rPr lang="en-US" sz="1400" b="1">
                <a:latin typeface="Arial" charset="0"/>
              </a:rPr>
              <a:t>____________</a:t>
            </a:r>
          </a:p>
        </p:txBody>
      </p:sp>
      <p:sp>
        <p:nvSpPr>
          <p:cNvPr id="73740" name="Text Box 13"/>
          <p:cNvSpPr txBox="1">
            <a:spLocks noChangeArrowheads="1"/>
          </p:cNvSpPr>
          <p:nvPr/>
        </p:nvSpPr>
        <p:spPr bwMode="auto">
          <a:xfrm>
            <a:off x="655638" y="6464300"/>
            <a:ext cx="6256337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WinInnwa" charset="0"/>
              </a:rPr>
              <a:t>tzGJUtpnf;trnf-</a:t>
            </a:r>
            <a:r>
              <a:rPr lang="en-US" sz="1400" b="1">
                <a:latin typeface="Arial" charset="0"/>
              </a:rPr>
              <a:t>____________________________________</a:t>
            </a:r>
          </a:p>
          <a:p>
            <a:r>
              <a:rPr lang="en-US" sz="1400" b="1">
                <a:latin typeface="WinInnwa" charset="0"/>
              </a:rPr>
              <a:t>wnf&amp;Sd&amp;mjrdKU (odkU) ae&amp;m</a:t>
            </a:r>
            <a:r>
              <a:rPr lang="en-US" sz="1400" b="1">
                <a:latin typeface="Arial" charset="0"/>
              </a:rPr>
              <a:t>-_________________________________________</a:t>
            </a:r>
          </a:p>
          <a:p>
            <a:r>
              <a:rPr lang="en-US" sz="1400" b="1">
                <a:latin typeface="WinInnwa" charset="0"/>
              </a:rPr>
              <a:t>qufoG,fedkifaomy*¾dKvf</a:t>
            </a:r>
            <a:r>
              <a:rPr lang="en-US" sz="1400" b="1">
                <a:latin typeface="Arial" charset="0"/>
              </a:rPr>
              <a:t>______________________________________</a:t>
            </a:r>
          </a:p>
          <a:p>
            <a:r>
              <a:rPr lang="en-US" sz="1400" b="1">
                <a:latin typeface="Arial" charset="0"/>
              </a:rPr>
              <a:t>	   </a:t>
            </a:r>
            <a:r>
              <a:rPr lang="en-US" sz="1400" b="1">
                <a:latin typeface="WinInnwa" charset="0"/>
              </a:rPr>
              <a:t>oif\emrnftoHk;jyKíqufoG,fvdkU&amp;ygovm;/</a:t>
            </a:r>
            <a:r>
              <a:rPr lang="en-US" sz="1400" b="1">
                <a:latin typeface="Arial" charset="0"/>
              </a:rPr>
              <a:t>____________</a:t>
            </a:r>
          </a:p>
        </p:txBody>
      </p:sp>
      <p:sp>
        <p:nvSpPr>
          <p:cNvPr id="73741" name="Text Box 18"/>
          <p:cNvSpPr txBox="1">
            <a:spLocks noChangeArrowheads="1"/>
          </p:cNvSpPr>
          <p:nvPr/>
        </p:nvSpPr>
        <p:spPr bwMode="auto">
          <a:xfrm>
            <a:off x="579438" y="7150100"/>
            <a:ext cx="650557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endParaRPr lang="en-US" sz="1600" b="1">
              <a:latin typeface="Arial" charset="0"/>
            </a:endParaRPr>
          </a:p>
          <a:p>
            <a:r>
              <a:rPr lang="en-US" sz="1400" b="1">
                <a:latin typeface="WinInnwa" charset="0"/>
              </a:rPr>
              <a:t>tzGJUtpnf;trnf-</a:t>
            </a:r>
            <a:r>
              <a:rPr lang="en-US" sz="1400" b="1">
                <a:latin typeface="Arial" charset="0"/>
              </a:rPr>
              <a:t>____________________________________</a:t>
            </a:r>
          </a:p>
          <a:p>
            <a:r>
              <a:rPr lang="en-US" sz="1400" b="1">
                <a:latin typeface="WinInnwa" charset="0"/>
              </a:rPr>
              <a:t>wnf&amp;Sd&amp;mjrdKU (odkU) ae&amp;m</a:t>
            </a:r>
            <a:r>
              <a:rPr lang="en-US" sz="1400" b="1">
                <a:latin typeface="Arial" charset="0"/>
              </a:rPr>
              <a:t>-_________________________________________</a:t>
            </a:r>
          </a:p>
          <a:p>
            <a:r>
              <a:rPr lang="en-US" sz="1400" b="1">
                <a:latin typeface="WinInnwa" charset="0"/>
              </a:rPr>
              <a:t>qufoG,fedkifaomy*¾dKvf</a:t>
            </a:r>
            <a:r>
              <a:rPr lang="en-US" sz="1400" b="1">
                <a:latin typeface="Arial" charset="0"/>
              </a:rPr>
              <a:t>______________________________________</a:t>
            </a:r>
          </a:p>
          <a:p>
            <a:r>
              <a:rPr lang="en-US" sz="1400" b="1">
                <a:latin typeface="Arial" charset="0"/>
              </a:rPr>
              <a:t>	   </a:t>
            </a:r>
            <a:r>
              <a:rPr lang="en-US" sz="1400" b="1">
                <a:latin typeface="WinInnwa" charset="0"/>
              </a:rPr>
              <a:t>oif\emrnftoHk;jyKíqufoG,fvdkU&amp;ygovm;/</a:t>
            </a:r>
            <a:r>
              <a:rPr lang="en-US" sz="1400" b="1">
                <a:latin typeface="Arial" charset="0"/>
              </a:rPr>
              <a:t>____________</a:t>
            </a:r>
          </a:p>
          <a:p>
            <a:r>
              <a:rPr lang="en-US" sz="1600" b="1">
                <a:latin typeface="Arial" charset="0"/>
              </a:rPr>
              <a:t>                         </a:t>
            </a:r>
            <a:r>
              <a:rPr lang="en-US" sz="1600" b="1">
                <a:latin typeface="WinInnwa" charset="0"/>
              </a:rPr>
              <a:t>txufygjznf.pGufrItm;vHk; jynf.pHkpGmjznf.pGufay;yg/</a:t>
            </a:r>
          </a:p>
        </p:txBody>
      </p:sp>
      <p:pic>
        <p:nvPicPr>
          <p:cNvPr id="73742" name="Picture 14" descr="Burmese TB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13077" r="9570" b="3178"/>
          <a:stretch>
            <a:fillRect/>
          </a:stretch>
        </p:blipFill>
        <p:spPr bwMode="auto">
          <a:xfrm>
            <a:off x="677863" y="223838"/>
            <a:ext cx="2184400" cy="1660525"/>
          </a:xfrm>
          <a:prstGeom prst="rect">
            <a:avLst/>
          </a:prstGeom>
          <a:noFill/>
          <a:ln w="76200">
            <a:solidFill>
              <a:srgbClr val="11854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715963" y="968375"/>
            <a:ext cx="6043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,ck . . . oifudk,fwdkif (odkU) wpfpHkwpfa,muftm; ppfaq;ar;jref;jcif;tm;jzif. oif\usrf;pmrSwfpkudkBudK;pm;í zGif.Bunf.yg/</a:t>
            </a:r>
            <a:endParaRPr lang="en-US" sz="1600" b="1">
              <a:latin typeface="Helvetica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74625" y="7200900"/>
            <a:ext cx="21986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r>
              <a:rPr lang="en-US" sz="3200" b="1">
                <a:latin typeface="WinInnwa" charset="0"/>
              </a:rPr>
              <a:t>oif\pdwful;xJrSusrf;pmrSwfpk</a:t>
            </a:r>
            <a:endParaRPr lang="en-US" sz="3200">
              <a:latin typeface="WinInnwa" charset="0"/>
            </a:endParaRP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3646488" y="6188075"/>
            <a:ext cx="3395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xdkUaBumif. pum;vHk; 10vHk;--ESif.oif\udk,fydkifpmpOf 10ckrSm--</a:t>
            </a:r>
            <a:endParaRPr lang="en-US" sz="1800" b="1">
              <a:latin typeface="Times" charset="0"/>
            </a:endParaRPr>
          </a:p>
        </p:txBody>
      </p:sp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696913" y="2619375"/>
            <a:ext cx="3230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7 = 4+3 tjzpfcGJjcm;oGm;onf</a:t>
            </a:r>
          </a:p>
        </p:txBody>
      </p:sp>
      <p:sp>
        <p:nvSpPr>
          <p:cNvPr id="30726" name="Text Box 11"/>
          <p:cNvSpPr txBox="1">
            <a:spLocks noChangeArrowheads="1"/>
          </p:cNvSpPr>
          <p:nvPr/>
        </p:nvSpPr>
        <p:spPr bwMode="auto">
          <a:xfrm>
            <a:off x="3838575" y="2719388"/>
            <a:ext cx="333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sng">
                <a:latin typeface="WinInnwa" charset="0"/>
              </a:rPr>
              <a:t>vl 4OD;ESif.vltzGJUtpnf; 3rsdK;</a:t>
            </a:r>
          </a:p>
        </p:txBody>
      </p:sp>
      <p:sp>
        <p:nvSpPr>
          <p:cNvPr id="30727" name="Text Box 13"/>
          <p:cNvSpPr txBox="1">
            <a:spLocks noChangeArrowheads="1"/>
          </p:cNvSpPr>
          <p:nvPr/>
        </p:nvSpPr>
        <p:spPr bwMode="auto">
          <a:xfrm>
            <a:off x="703263" y="2179638"/>
            <a:ext cx="3716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pum;vHk; zef udk,fpm;jyKonfrSm</a:t>
            </a:r>
          </a:p>
        </p:txBody>
      </p:sp>
      <p:sp>
        <p:nvSpPr>
          <p:cNvPr id="30728" name="Text Box 14"/>
          <p:cNvSpPr txBox="1">
            <a:spLocks noChangeArrowheads="1"/>
          </p:cNvSpPr>
          <p:nvPr/>
        </p:nvSpPr>
        <p:spPr bwMode="auto">
          <a:xfrm>
            <a:off x="5016500" y="2178050"/>
            <a:ext cx="2406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u="sng">
                <a:latin typeface="WinInnwa" charset="0"/>
              </a:rPr>
              <a:t>zefqif;jcif;</a:t>
            </a:r>
          </a:p>
        </p:txBody>
      </p:sp>
      <p:sp>
        <p:nvSpPr>
          <p:cNvPr id="30729" name="Text Box 15"/>
          <p:cNvSpPr txBox="1">
            <a:spLocks noChangeArrowheads="1"/>
          </p:cNvSpPr>
          <p:nvPr/>
        </p:nvSpPr>
        <p:spPr bwMode="auto">
          <a:xfrm>
            <a:off x="2447925" y="5221288"/>
            <a:ext cx="344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pum;vHk; qdwf udk,fpm;jyKonfrSm</a:t>
            </a:r>
          </a:p>
        </p:txBody>
      </p:sp>
      <p:sp>
        <p:nvSpPr>
          <p:cNvPr id="30730" name="Text Box 16"/>
          <p:cNvSpPr txBox="1">
            <a:spLocks noChangeArrowheads="1"/>
          </p:cNvSpPr>
          <p:nvPr/>
        </p:nvSpPr>
        <p:spPr bwMode="auto">
          <a:xfrm>
            <a:off x="5468938" y="5221288"/>
            <a:ext cx="1897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u="sng">
                <a:latin typeface="WinInnwa" charset="0"/>
              </a:rPr>
              <a:t>- qdwfjidrf&amp;mumv</a:t>
            </a:r>
          </a:p>
        </p:txBody>
      </p:sp>
      <p:sp>
        <p:nvSpPr>
          <p:cNvPr id="30731" name="Text Box 17"/>
          <p:cNvSpPr txBox="1">
            <a:spLocks noChangeArrowheads="1"/>
          </p:cNvSpPr>
          <p:nvPr/>
        </p:nvSpPr>
        <p:spPr bwMode="auto">
          <a:xfrm>
            <a:off x="3095625" y="5759450"/>
            <a:ext cx="321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pum;vHk; a, udk,fpm;jyKonfrSm</a:t>
            </a:r>
          </a:p>
        </p:txBody>
      </p:sp>
      <p:sp>
        <p:nvSpPr>
          <p:cNvPr id="30732" name="Text Box 18"/>
          <p:cNvSpPr txBox="1">
            <a:spLocks noChangeArrowheads="1"/>
          </p:cNvSpPr>
          <p:nvPr/>
        </p:nvSpPr>
        <p:spPr bwMode="auto">
          <a:xfrm>
            <a:off x="5622925" y="5765800"/>
            <a:ext cx="174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u="sng">
                <a:latin typeface="WinInnwa" charset="0"/>
              </a:rPr>
              <a:t>- a,&amp;I</a:t>
            </a:r>
          </a:p>
        </p:txBody>
      </p:sp>
      <p:sp>
        <p:nvSpPr>
          <p:cNvPr id="30733" name="Text Box 20"/>
          <p:cNvSpPr txBox="1">
            <a:spLocks noChangeArrowheads="1"/>
          </p:cNvSpPr>
          <p:nvPr/>
        </p:nvSpPr>
        <p:spPr bwMode="auto">
          <a:xfrm>
            <a:off x="609600" y="1706563"/>
            <a:ext cx="4238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Times" charset="0"/>
              </a:rPr>
              <a:t> </a:t>
            </a:r>
            <a:r>
              <a:rPr lang="en-US" sz="2000" b="1">
                <a:latin typeface="WinInnwa" charset="0"/>
              </a:rPr>
              <a:t>usrf;pmrSwfpkzGif.&amp;ef aom.csuf</a:t>
            </a:r>
          </a:p>
        </p:txBody>
      </p:sp>
      <p:sp>
        <p:nvSpPr>
          <p:cNvPr id="30734" name="Line 22"/>
          <p:cNvSpPr>
            <a:spLocks noChangeShapeType="1"/>
          </p:cNvSpPr>
          <p:nvPr/>
        </p:nvSpPr>
        <p:spPr bwMode="auto">
          <a:xfrm>
            <a:off x="5978525" y="1836738"/>
            <a:ext cx="112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Text Box 24"/>
          <p:cNvSpPr txBox="1">
            <a:spLocks noChangeArrowheads="1"/>
          </p:cNvSpPr>
          <p:nvPr/>
        </p:nvSpPr>
        <p:spPr bwMode="auto">
          <a:xfrm>
            <a:off x="679450" y="3136900"/>
            <a:ext cx="343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vl 4OD;rSm</a:t>
            </a:r>
          </a:p>
        </p:txBody>
      </p:sp>
      <p:sp>
        <p:nvSpPr>
          <p:cNvPr id="30736" name="Text Box 25"/>
          <p:cNvSpPr txBox="1">
            <a:spLocks noChangeArrowheads="1"/>
          </p:cNvSpPr>
          <p:nvPr/>
        </p:nvSpPr>
        <p:spPr bwMode="auto">
          <a:xfrm>
            <a:off x="3776663" y="3005138"/>
            <a:ext cx="1509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u="sng">
                <a:latin typeface="WinInnwa" charset="0"/>
              </a:rPr>
              <a:t>tmjA[H</a:t>
            </a:r>
            <a:r>
              <a:rPr lang="en-US" sz="1600" b="1" u="sng">
                <a:latin typeface="Helvetica" charset="0"/>
              </a:rPr>
              <a:t>              </a:t>
            </a:r>
            <a:r>
              <a:rPr lang="en-US" sz="2000" b="1" u="sng">
                <a:latin typeface="WinInnwa" charset="0"/>
              </a:rPr>
              <a:t>a,moyf</a:t>
            </a:r>
            <a:r>
              <a:rPr lang="en-US" sz="1600" b="1" u="sng">
                <a:latin typeface="Helvetica" charset="0"/>
              </a:rPr>
              <a:t>                       </a:t>
            </a:r>
            <a:r>
              <a:rPr lang="en-US" sz="2000" b="1" u="sng">
                <a:latin typeface="WinInnwa" charset="0"/>
              </a:rPr>
              <a:t>arma&amp;S</a:t>
            </a:r>
            <a:r>
              <a:rPr lang="en-US" sz="1600" b="1" u="sng">
                <a:latin typeface="Helvetica" charset="0"/>
              </a:rPr>
              <a:t>                       </a:t>
            </a:r>
            <a:r>
              <a:rPr lang="en-US" sz="2000" b="1" u="sng">
                <a:latin typeface="WinInnwa" charset="0"/>
              </a:rPr>
              <a:t>a,m&amp;I</a:t>
            </a:r>
            <a:endParaRPr lang="en-US" sz="1600" b="1" u="sng">
              <a:latin typeface="Helvetica" charset="0"/>
            </a:endParaRPr>
          </a:p>
        </p:txBody>
      </p:sp>
      <p:sp>
        <p:nvSpPr>
          <p:cNvPr id="30737" name="Text Box 26"/>
          <p:cNvSpPr txBox="1">
            <a:spLocks noChangeArrowheads="1"/>
          </p:cNvSpPr>
          <p:nvPr/>
        </p:nvSpPr>
        <p:spPr bwMode="auto">
          <a:xfrm>
            <a:off x="992188" y="3438525"/>
            <a:ext cx="29606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>
                <a:latin typeface="WinInnwa" charset="0"/>
              </a:rPr>
              <a:t>xdkUaemuf? ar;jref;rIaBumif. tzGJU\ajzqdkrItoHwpfpHkum;/</a:t>
            </a:r>
          </a:p>
        </p:txBody>
      </p:sp>
      <p:sp>
        <p:nvSpPr>
          <p:cNvPr id="30738" name="Text Box 28"/>
          <p:cNvSpPr txBox="1">
            <a:spLocks noChangeArrowheads="1"/>
          </p:cNvSpPr>
          <p:nvPr/>
        </p:nvSpPr>
        <p:spPr bwMode="auto">
          <a:xfrm>
            <a:off x="679450" y="4265613"/>
            <a:ext cx="380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vlUtzGJUtpnf;3rsdK;rSm</a:t>
            </a:r>
          </a:p>
        </p:txBody>
      </p:sp>
      <p:sp>
        <p:nvSpPr>
          <p:cNvPr id="30739" name="Text Box 29"/>
          <p:cNvSpPr txBox="1">
            <a:spLocks noChangeArrowheads="1"/>
          </p:cNvSpPr>
          <p:nvPr/>
        </p:nvSpPr>
        <p:spPr bwMode="auto">
          <a:xfrm>
            <a:off x="4003675" y="4265613"/>
            <a:ext cx="18875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u="sng">
                <a:latin typeface="WinInnwa" charset="0"/>
              </a:rPr>
              <a:t>rif;rJ.umv</a:t>
            </a:r>
            <a:r>
              <a:rPr lang="en-US" sz="1600" b="1" u="sng">
                <a:latin typeface="Helvetica" charset="0"/>
              </a:rPr>
              <a:t>               </a:t>
            </a:r>
            <a:r>
              <a:rPr lang="en-US" sz="2000" b="1" u="sng">
                <a:latin typeface="WinInnwa" charset="0"/>
              </a:rPr>
              <a:t>rif;pHumv</a:t>
            </a:r>
            <a:r>
              <a:rPr lang="en-US" sz="1600" b="1" u="sng">
                <a:latin typeface="Helvetica" charset="0"/>
              </a:rPr>
              <a:t>                        </a:t>
            </a:r>
            <a:r>
              <a:rPr lang="en-US" sz="2000" b="1" u="sng">
                <a:latin typeface="WinInnwa" charset="0"/>
              </a:rPr>
              <a:t>tzrf;tqD;cHumv</a:t>
            </a:r>
            <a:endParaRPr lang="en-US" sz="1600" b="1" u="sng">
              <a:latin typeface="Helvetica" charset="0"/>
            </a:endParaRPr>
          </a:p>
        </p:txBody>
      </p:sp>
      <p:sp>
        <p:nvSpPr>
          <p:cNvPr id="30740" name="Text Box 30"/>
          <p:cNvSpPr txBox="1">
            <a:spLocks noChangeArrowheads="1"/>
          </p:cNvSpPr>
          <p:nvPr/>
        </p:nvSpPr>
        <p:spPr bwMode="auto">
          <a:xfrm>
            <a:off x="814388" y="4578350"/>
            <a:ext cx="2978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>
                <a:latin typeface="WinInnwa" charset="0"/>
              </a:rPr>
              <a:t>qufvufí? ar;jref;rIaBumif. tzGJU\ajzqdkrItoHwpfpHkum;/</a:t>
            </a:r>
          </a:p>
        </p:txBody>
      </p:sp>
      <p:grpSp>
        <p:nvGrpSpPr>
          <p:cNvPr id="30741" name="Group 32" descr="Large confetti"/>
          <p:cNvGrpSpPr>
            <a:grpSpLocks/>
          </p:cNvGrpSpPr>
          <p:nvPr/>
        </p:nvGrpSpPr>
        <p:grpSpPr bwMode="auto">
          <a:xfrm>
            <a:off x="923925" y="5216525"/>
            <a:ext cx="1516063" cy="738188"/>
            <a:chOff x="375" y="3720"/>
            <a:chExt cx="868" cy="450"/>
          </a:xfrm>
        </p:grpSpPr>
        <p:sp>
          <p:nvSpPr>
            <p:cNvPr id="30809" name="Freeform 33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10" name="Rectangle 3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11" name="Rectangle 3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12" name="Rectangle 3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13" name="Line 3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42" name="Group 38" descr="Large confetti"/>
          <p:cNvGrpSpPr>
            <a:grpSpLocks/>
          </p:cNvGrpSpPr>
          <p:nvPr/>
        </p:nvGrpSpPr>
        <p:grpSpPr bwMode="auto">
          <a:xfrm>
            <a:off x="1187450" y="5537200"/>
            <a:ext cx="1516063" cy="736600"/>
            <a:chOff x="375" y="3720"/>
            <a:chExt cx="868" cy="450"/>
          </a:xfrm>
        </p:grpSpPr>
        <p:sp>
          <p:nvSpPr>
            <p:cNvPr id="30804" name="Freeform 39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05" name="Rectangle 4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06" name="Rectangle 4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07" name="Rectangle 4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08" name="Line 4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43" name="Group 44" descr="Large confetti"/>
          <p:cNvGrpSpPr>
            <a:grpSpLocks/>
          </p:cNvGrpSpPr>
          <p:nvPr/>
        </p:nvGrpSpPr>
        <p:grpSpPr bwMode="auto">
          <a:xfrm>
            <a:off x="1470025" y="5837238"/>
            <a:ext cx="1516063" cy="738187"/>
            <a:chOff x="375" y="3720"/>
            <a:chExt cx="868" cy="450"/>
          </a:xfrm>
        </p:grpSpPr>
        <p:sp>
          <p:nvSpPr>
            <p:cNvPr id="30799" name="Freeform 45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00" name="Rectangle 4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01" name="Rectangle 4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02" name="Rectangle 4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03" name="Line 4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44" name="Group 50" descr="Large confetti"/>
          <p:cNvGrpSpPr>
            <a:grpSpLocks/>
          </p:cNvGrpSpPr>
          <p:nvPr/>
        </p:nvGrpSpPr>
        <p:grpSpPr bwMode="auto">
          <a:xfrm>
            <a:off x="1752600" y="6157913"/>
            <a:ext cx="1516063" cy="738187"/>
            <a:chOff x="375" y="3720"/>
            <a:chExt cx="868" cy="450"/>
          </a:xfrm>
        </p:grpSpPr>
        <p:sp>
          <p:nvSpPr>
            <p:cNvPr id="30794" name="Freeform 51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95" name="Rectangle 5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96" name="Rectangle 5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97" name="Rectangle 5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98" name="Line 55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45" name="Group 56" descr="Large confetti"/>
          <p:cNvGrpSpPr>
            <a:grpSpLocks/>
          </p:cNvGrpSpPr>
          <p:nvPr/>
        </p:nvGrpSpPr>
        <p:grpSpPr bwMode="auto">
          <a:xfrm>
            <a:off x="2055813" y="6477000"/>
            <a:ext cx="1516062" cy="736600"/>
            <a:chOff x="375" y="3720"/>
            <a:chExt cx="868" cy="450"/>
          </a:xfrm>
        </p:grpSpPr>
        <p:sp>
          <p:nvSpPr>
            <p:cNvPr id="30789" name="Freeform 57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90" name="Rectangle 5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91" name="Rectangle 5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92" name="Rectangle 6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93" name="Line 6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46" name="Group 62" descr="Large confetti"/>
          <p:cNvGrpSpPr>
            <a:grpSpLocks/>
          </p:cNvGrpSpPr>
          <p:nvPr/>
        </p:nvGrpSpPr>
        <p:grpSpPr bwMode="auto">
          <a:xfrm>
            <a:off x="2357438" y="6815138"/>
            <a:ext cx="1516062" cy="736600"/>
            <a:chOff x="375" y="3720"/>
            <a:chExt cx="868" cy="450"/>
          </a:xfrm>
        </p:grpSpPr>
        <p:sp>
          <p:nvSpPr>
            <p:cNvPr id="30784" name="Freeform 63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85" name="Rectangle 6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86" name="Rectangle 6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87" name="Rectangle 6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88" name="Line 6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47" name="Group 68" descr="Large confetti"/>
          <p:cNvGrpSpPr>
            <a:grpSpLocks/>
          </p:cNvGrpSpPr>
          <p:nvPr/>
        </p:nvGrpSpPr>
        <p:grpSpPr bwMode="auto">
          <a:xfrm>
            <a:off x="2640013" y="7134225"/>
            <a:ext cx="1516062" cy="736600"/>
            <a:chOff x="375" y="3720"/>
            <a:chExt cx="868" cy="450"/>
          </a:xfrm>
        </p:grpSpPr>
        <p:sp>
          <p:nvSpPr>
            <p:cNvPr id="30779" name="Freeform 69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80" name="Rectangle 7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81" name="Rectangle 7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82" name="Rectangle 7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83" name="Line 7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48" name="Group 74" descr="Large confetti"/>
          <p:cNvGrpSpPr>
            <a:grpSpLocks/>
          </p:cNvGrpSpPr>
          <p:nvPr/>
        </p:nvGrpSpPr>
        <p:grpSpPr bwMode="auto">
          <a:xfrm>
            <a:off x="2922588" y="7472363"/>
            <a:ext cx="1516062" cy="736600"/>
            <a:chOff x="375" y="3720"/>
            <a:chExt cx="868" cy="450"/>
          </a:xfrm>
        </p:grpSpPr>
        <p:sp>
          <p:nvSpPr>
            <p:cNvPr id="30774" name="Freeform 75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75" name="Rectangle 7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76" name="Rectangle 7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77" name="Rectangle 7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78" name="Line 7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49" name="Group 80" descr="Large confetti"/>
          <p:cNvGrpSpPr>
            <a:grpSpLocks/>
          </p:cNvGrpSpPr>
          <p:nvPr/>
        </p:nvGrpSpPr>
        <p:grpSpPr bwMode="auto">
          <a:xfrm>
            <a:off x="3206750" y="7808913"/>
            <a:ext cx="1514475" cy="736600"/>
            <a:chOff x="375" y="3720"/>
            <a:chExt cx="868" cy="450"/>
          </a:xfrm>
        </p:grpSpPr>
        <p:sp>
          <p:nvSpPr>
            <p:cNvPr id="30769" name="Freeform 81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70" name="Rectangle 8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71" name="Rectangle 8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72" name="Rectangle 8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73" name="Line 85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50" name="Group 86" descr="Large confetti"/>
          <p:cNvGrpSpPr>
            <a:grpSpLocks/>
          </p:cNvGrpSpPr>
          <p:nvPr/>
        </p:nvGrpSpPr>
        <p:grpSpPr bwMode="auto">
          <a:xfrm>
            <a:off x="3508375" y="8147050"/>
            <a:ext cx="1516063" cy="736600"/>
            <a:chOff x="375" y="3720"/>
            <a:chExt cx="868" cy="450"/>
          </a:xfrm>
        </p:grpSpPr>
        <p:sp>
          <p:nvSpPr>
            <p:cNvPr id="30764" name="Freeform 87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65" name="Rectangle 8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66" name="Rectangle 8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67" name="Rectangle 9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68" name="Line 9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51" name="Text Box 92"/>
          <p:cNvSpPr txBox="1">
            <a:spLocks noChangeArrowheads="1"/>
          </p:cNvSpPr>
          <p:nvPr/>
        </p:nvSpPr>
        <p:spPr bwMode="auto">
          <a:xfrm>
            <a:off x="896938" y="5211763"/>
            <a:ext cx="2386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zefqif;jcif;</a:t>
            </a:r>
          </a:p>
        </p:txBody>
      </p:sp>
      <p:sp>
        <p:nvSpPr>
          <p:cNvPr id="30752" name="Text Box 93"/>
          <p:cNvSpPr txBox="1">
            <a:spLocks noChangeArrowheads="1"/>
          </p:cNvSpPr>
          <p:nvPr/>
        </p:nvSpPr>
        <p:spPr bwMode="auto">
          <a:xfrm>
            <a:off x="1181100" y="5549900"/>
            <a:ext cx="238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tmjA[H</a:t>
            </a:r>
          </a:p>
        </p:txBody>
      </p:sp>
      <p:sp>
        <p:nvSpPr>
          <p:cNvPr id="30753" name="Text Box 94"/>
          <p:cNvSpPr txBox="1">
            <a:spLocks noChangeArrowheads="1"/>
          </p:cNvSpPr>
          <p:nvPr/>
        </p:nvSpPr>
        <p:spPr bwMode="auto">
          <a:xfrm>
            <a:off x="1554163" y="5840413"/>
            <a:ext cx="2386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a,moyf</a:t>
            </a:r>
          </a:p>
        </p:txBody>
      </p:sp>
      <p:sp>
        <p:nvSpPr>
          <p:cNvPr id="30754" name="Text Box 95"/>
          <p:cNvSpPr txBox="1">
            <a:spLocks noChangeArrowheads="1"/>
          </p:cNvSpPr>
          <p:nvPr/>
        </p:nvSpPr>
        <p:spPr bwMode="auto">
          <a:xfrm>
            <a:off x="1831975" y="6156325"/>
            <a:ext cx="2386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arma&amp;S</a:t>
            </a:r>
          </a:p>
        </p:txBody>
      </p:sp>
      <p:sp>
        <p:nvSpPr>
          <p:cNvPr id="30755" name="Text Box 96"/>
          <p:cNvSpPr txBox="1">
            <a:spLocks noChangeArrowheads="1"/>
          </p:cNvSpPr>
          <p:nvPr/>
        </p:nvSpPr>
        <p:spPr bwMode="auto">
          <a:xfrm>
            <a:off x="2128838" y="6470650"/>
            <a:ext cx="2386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a,m&amp;I</a:t>
            </a:r>
          </a:p>
        </p:txBody>
      </p:sp>
      <p:sp>
        <p:nvSpPr>
          <p:cNvPr id="30756" name="Text Box 97"/>
          <p:cNvSpPr txBox="1">
            <a:spLocks noChangeArrowheads="1"/>
          </p:cNvSpPr>
          <p:nvPr/>
        </p:nvSpPr>
        <p:spPr bwMode="auto">
          <a:xfrm>
            <a:off x="2335213" y="6800850"/>
            <a:ext cx="238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rif;rJ.umv</a:t>
            </a:r>
          </a:p>
        </p:txBody>
      </p:sp>
      <p:sp>
        <p:nvSpPr>
          <p:cNvPr id="30757" name="Text Box 98"/>
          <p:cNvSpPr txBox="1">
            <a:spLocks noChangeArrowheads="1"/>
          </p:cNvSpPr>
          <p:nvPr/>
        </p:nvSpPr>
        <p:spPr bwMode="auto">
          <a:xfrm>
            <a:off x="2630488" y="7135813"/>
            <a:ext cx="238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rif;pHumv</a:t>
            </a:r>
          </a:p>
        </p:txBody>
      </p:sp>
      <p:sp>
        <p:nvSpPr>
          <p:cNvPr id="30758" name="Text Box 99"/>
          <p:cNvSpPr txBox="1">
            <a:spLocks noChangeArrowheads="1"/>
          </p:cNvSpPr>
          <p:nvPr/>
        </p:nvSpPr>
        <p:spPr bwMode="auto">
          <a:xfrm>
            <a:off x="2857500" y="7426325"/>
            <a:ext cx="2384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tzrf;tqD;cHumv</a:t>
            </a:r>
          </a:p>
        </p:txBody>
      </p:sp>
      <p:sp>
        <p:nvSpPr>
          <p:cNvPr id="30759" name="Text Box 100"/>
          <p:cNvSpPr txBox="1">
            <a:spLocks noChangeArrowheads="1"/>
          </p:cNvSpPr>
          <p:nvPr/>
        </p:nvSpPr>
        <p:spPr bwMode="auto">
          <a:xfrm>
            <a:off x="3133725" y="7824788"/>
            <a:ext cx="2384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qdwfjidrf&amp;mumv</a:t>
            </a:r>
          </a:p>
        </p:txBody>
      </p:sp>
      <p:sp>
        <p:nvSpPr>
          <p:cNvPr id="30760" name="Text Box 101"/>
          <p:cNvSpPr txBox="1">
            <a:spLocks noChangeArrowheads="1"/>
          </p:cNvSpPr>
          <p:nvPr/>
        </p:nvSpPr>
        <p:spPr bwMode="auto">
          <a:xfrm>
            <a:off x="3514725" y="8101013"/>
            <a:ext cx="23860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WinInnwa" charset="0"/>
              </a:rPr>
              <a:t>a,&amp;I</a:t>
            </a:r>
          </a:p>
        </p:txBody>
      </p:sp>
      <p:sp>
        <p:nvSpPr>
          <p:cNvPr id="30761" name="AutoShape 102"/>
          <p:cNvSpPr>
            <a:spLocks noChangeArrowheads="1"/>
          </p:cNvSpPr>
          <p:nvPr/>
        </p:nvSpPr>
        <p:spPr bwMode="auto">
          <a:xfrm rot="5766511">
            <a:off x="4822032" y="7249318"/>
            <a:ext cx="1911350" cy="1135063"/>
          </a:xfrm>
          <a:prstGeom prst="curvedDownArrow">
            <a:avLst>
              <a:gd name="adj1" fmla="val 33678"/>
              <a:gd name="adj2" fmla="val 6735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0762" name="Text Box 104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02</a:t>
            </a:r>
          </a:p>
        </p:txBody>
      </p:sp>
      <p:sp>
        <p:nvSpPr>
          <p:cNvPr id="30763" name="Text Box 106"/>
          <p:cNvSpPr txBox="1">
            <a:spLocks noChangeArrowheads="1"/>
          </p:cNvSpPr>
          <p:nvPr/>
        </p:nvSpPr>
        <p:spPr bwMode="auto">
          <a:xfrm>
            <a:off x="5075238" y="1620838"/>
            <a:ext cx="2227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>
                <a:latin typeface="WinInnwa" charset="0"/>
              </a:rPr>
              <a:t>zef7qdwfa,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1454150" y="7583488"/>
            <a:ext cx="4587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yif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5565775" y="5473700"/>
            <a:ext cx="1420813" cy="2346325"/>
          </a:xfrm>
          <a:custGeom>
            <a:avLst/>
            <a:gdLst>
              <a:gd name="T0" fmla="*/ 2147483647 w 507"/>
              <a:gd name="T1" fmla="*/ 57188585 h 760"/>
              <a:gd name="T2" fmla="*/ 2147483647 w 507"/>
              <a:gd name="T3" fmla="*/ 0 h 760"/>
              <a:gd name="T4" fmla="*/ 2147483647 w 507"/>
              <a:gd name="T5" fmla="*/ 200156959 h 760"/>
              <a:gd name="T6" fmla="*/ 2147483647 w 507"/>
              <a:gd name="T7" fmla="*/ 362186136 h 760"/>
              <a:gd name="T8" fmla="*/ 2147483647 w 507"/>
              <a:gd name="T9" fmla="*/ 667186776 h 760"/>
              <a:gd name="T10" fmla="*/ 2147483647 w 507"/>
              <a:gd name="T11" fmla="*/ 752966565 h 760"/>
              <a:gd name="T12" fmla="*/ 2147483647 w 507"/>
              <a:gd name="T13" fmla="*/ 943593122 h 760"/>
              <a:gd name="T14" fmla="*/ 2147483647 w 507"/>
              <a:gd name="T15" fmla="*/ 1315309660 h 760"/>
              <a:gd name="T16" fmla="*/ 2147483647 w 507"/>
              <a:gd name="T17" fmla="*/ 1505936218 h 760"/>
              <a:gd name="T18" fmla="*/ 2147483647 w 507"/>
              <a:gd name="T19" fmla="*/ 1725153980 h 760"/>
              <a:gd name="T20" fmla="*/ 2143978793 w 507"/>
              <a:gd name="T21" fmla="*/ 1963435633 h 760"/>
              <a:gd name="T22" fmla="*/ 1986910298 w 507"/>
              <a:gd name="T23" fmla="*/ 2147483647 h 760"/>
              <a:gd name="T24" fmla="*/ 1774870071 w 507"/>
              <a:gd name="T25" fmla="*/ 2147483647 h 760"/>
              <a:gd name="T26" fmla="*/ 1617801576 w 507"/>
              <a:gd name="T27" fmla="*/ 2147483647 h 760"/>
              <a:gd name="T28" fmla="*/ 1460733081 w 507"/>
              <a:gd name="T29" fmla="*/ 2147483647 h 760"/>
              <a:gd name="T30" fmla="*/ 1201570625 w 507"/>
              <a:gd name="T31" fmla="*/ 2147483647 h 760"/>
              <a:gd name="T32" fmla="*/ 997382702 w 507"/>
              <a:gd name="T33" fmla="*/ 2147483647 h 760"/>
              <a:gd name="T34" fmla="*/ 785339673 w 507"/>
              <a:gd name="T35" fmla="*/ 2147483647 h 760"/>
              <a:gd name="T36" fmla="*/ 581151750 w 507"/>
              <a:gd name="T37" fmla="*/ 2147483647 h 760"/>
              <a:gd name="T38" fmla="*/ 471205485 w 507"/>
              <a:gd name="T39" fmla="*/ 2147483647 h 760"/>
              <a:gd name="T40" fmla="*/ 369108722 w 507"/>
              <a:gd name="T41" fmla="*/ 2147483647 h 760"/>
              <a:gd name="T42" fmla="*/ 259162456 w 507"/>
              <a:gd name="T43" fmla="*/ 2147483647 h 760"/>
              <a:gd name="T44" fmla="*/ 157068495 w 507"/>
              <a:gd name="T45" fmla="*/ 2147483647 h 760"/>
              <a:gd name="T46" fmla="*/ 54974534 w 507"/>
              <a:gd name="T47" fmla="*/ 2147483647 h 760"/>
              <a:gd name="T48" fmla="*/ 15707410 w 507"/>
              <a:gd name="T49" fmla="*/ 2147483647 h 760"/>
              <a:gd name="T50" fmla="*/ 86386551 w 507"/>
              <a:gd name="T51" fmla="*/ 2147483647 h 760"/>
              <a:gd name="T52" fmla="*/ 149213389 w 507"/>
              <a:gd name="T53" fmla="*/ 2147483647 h 760"/>
              <a:gd name="T54" fmla="*/ 251310153 w 507"/>
              <a:gd name="T55" fmla="*/ 2147483647 h 760"/>
              <a:gd name="T56" fmla="*/ 353404114 w 507"/>
              <a:gd name="T57" fmla="*/ 2147483647 h 760"/>
              <a:gd name="T58" fmla="*/ 408375845 w 507"/>
              <a:gd name="T59" fmla="*/ 2147483647 h 760"/>
              <a:gd name="T60" fmla="*/ 510472609 w 507"/>
              <a:gd name="T61" fmla="*/ 2147483647 h 760"/>
              <a:gd name="T62" fmla="*/ 612566570 w 507"/>
              <a:gd name="T63" fmla="*/ 2147483647 h 760"/>
              <a:gd name="T64" fmla="*/ 714660532 w 507"/>
              <a:gd name="T65" fmla="*/ 2147483647 h 760"/>
              <a:gd name="T66" fmla="*/ 926700758 w 507"/>
              <a:gd name="T67" fmla="*/ 2147483647 h 760"/>
              <a:gd name="T68" fmla="*/ 1123036377 w 507"/>
              <a:gd name="T69" fmla="*/ 2147483647 h 760"/>
              <a:gd name="T70" fmla="*/ 1342931710 w 507"/>
              <a:gd name="T71" fmla="*/ 2147483647 h 760"/>
              <a:gd name="T72" fmla="*/ 1641361290 w 507"/>
              <a:gd name="T73" fmla="*/ 2147483647 h 760"/>
              <a:gd name="T74" fmla="*/ 1798429785 w 507"/>
              <a:gd name="T75" fmla="*/ 2147483647 h 760"/>
              <a:gd name="T76" fmla="*/ 1955498280 w 507"/>
              <a:gd name="T77" fmla="*/ 2147483647 h 760"/>
              <a:gd name="T78" fmla="*/ 2147483647 w 507"/>
              <a:gd name="T79" fmla="*/ 2058745824 h 760"/>
              <a:gd name="T80" fmla="*/ 2147483647 w 507"/>
              <a:gd name="T81" fmla="*/ 1791872966 h 760"/>
              <a:gd name="T82" fmla="*/ 2147483647 w 507"/>
              <a:gd name="T83" fmla="*/ 1601246409 h 760"/>
              <a:gd name="T84" fmla="*/ 2147483647 w 507"/>
              <a:gd name="T85" fmla="*/ 1410622939 h 760"/>
              <a:gd name="T86" fmla="*/ 2147483647 w 507"/>
              <a:gd name="T87" fmla="*/ 1143746994 h 760"/>
              <a:gd name="T88" fmla="*/ 2147483647 w 507"/>
              <a:gd name="T89" fmla="*/ 943593122 h 760"/>
              <a:gd name="T90" fmla="*/ 2147483647 w 507"/>
              <a:gd name="T91" fmla="*/ 752966565 h 760"/>
              <a:gd name="T92" fmla="*/ 2147483647 w 507"/>
              <a:gd name="T93" fmla="*/ 543279205 h 760"/>
              <a:gd name="T94" fmla="*/ 2147483647 w 507"/>
              <a:gd name="T95" fmla="*/ 247812055 h 7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07"/>
              <a:gd name="T145" fmla="*/ 0 h 760"/>
              <a:gd name="T146" fmla="*/ 507 w 507"/>
              <a:gd name="T147" fmla="*/ 760 h 7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07" h="760">
                <a:moveTo>
                  <a:pt x="504" y="12"/>
                </a:moveTo>
                <a:lnTo>
                  <a:pt x="506" y="11"/>
                </a:lnTo>
                <a:lnTo>
                  <a:pt x="507" y="9"/>
                </a:lnTo>
                <a:lnTo>
                  <a:pt x="507" y="6"/>
                </a:lnTo>
                <a:lnTo>
                  <a:pt x="507" y="4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9" y="1"/>
                </a:lnTo>
                <a:lnTo>
                  <a:pt x="486" y="8"/>
                </a:lnTo>
                <a:lnTo>
                  <a:pt x="473" y="15"/>
                </a:lnTo>
                <a:lnTo>
                  <a:pt x="460" y="21"/>
                </a:lnTo>
                <a:lnTo>
                  <a:pt x="447" y="28"/>
                </a:lnTo>
                <a:lnTo>
                  <a:pt x="433" y="35"/>
                </a:lnTo>
                <a:lnTo>
                  <a:pt x="431" y="36"/>
                </a:lnTo>
                <a:lnTo>
                  <a:pt x="430" y="38"/>
                </a:lnTo>
                <a:lnTo>
                  <a:pt x="425" y="50"/>
                </a:lnTo>
                <a:lnTo>
                  <a:pt x="414" y="55"/>
                </a:lnTo>
                <a:lnTo>
                  <a:pt x="412" y="56"/>
                </a:lnTo>
                <a:lnTo>
                  <a:pt x="398" y="70"/>
                </a:lnTo>
                <a:lnTo>
                  <a:pt x="387" y="76"/>
                </a:lnTo>
                <a:lnTo>
                  <a:pt x="385" y="77"/>
                </a:lnTo>
                <a:lnTo>
                  <a:pt x="384" y="79"/>
                </a:lnTo>
                <a:lnTo>
                  <a:pt x="379" y="90"/>
                </a:lnTo>
                <a:lnTo>
                  <a:pt x="367" y="96"/>
                </a:lnTo>
                <a:lnTo>
                  <a:pt x="365" y="97"/>
                </a:lnTo>
                <a:lnTo>
                  <a:pt x="364" y="99"/>
                </a:lnTo>
                <a:lnTo>
                  <a:pt x="359" y="111"/>
                </a:lnTo>
                <a:lnTo>
                  <a:pt x="346" y="124"/>
                </a:lnTo>
                <a:lnTo>
                  <a:pt x="345" y="126"/>
                </a:lnTo>
                <a:lnTo>
                  <a:pt x="339" y="138"/>
                </a:lnTo>
                <a:lnTo>
                  <a:pt x="328" y="144"/>
                </a:lnTo>
                <a:lnTo>
                  <a:pt x="326" y="145"/>
                </a:lnTo>
                <a:lnTo>
                  <a:pt x="325" y="147"/>
                </a:lnTo>
                <a:lnTo>
                  <a:pt x="319" y="158"/>
                </a:lnTo>
                <a:lnTo>
                  <a:pt x="308" y="164"/>
                </a:lnTo>
                <a:lnTo>
                  <a:pt x="306" y="165"/>
                </a:lnTo>
                <a:lnTo>
                  <a:pt x="293" y="179"/>
                </a:lnTo>
                <a:lnTo>
                  <a:pt x="292" y="181"/>
                </a:lnTo>
                <a:lnTo>
                  <a:pt x="286" y="192"/>
                </a:lnTo>
                <a:lnTo>
                  <a:pt x="273" y="206"/>
                </a:lnTo>
                <a:lnTo>
                  <a:pt x="262" y="212"/>
                </a:lnTo>
                <a:lnTo>
                  <a:pt x="260" y="213"/>
                </a:lnTo>
                <a:lnTo>
                  <a:pt x="259" y="215"/>
                </a:lnTo>
                <a:lnTo>
                  <a:pt x="253" y="226"/>
                </a:lnTo>
                <a:lnTo>
                  <a:pt x="240" y="240"/>
                </a:lnTo>
                <a:lnTo>
                  <a:pt x="227" y="254"/>
                </a:lnTo>
                <a:lnTo>
                  <a:pt x="226" y="256"/>
                </a:lnTo>
                <a:lnTo>
                  <a:pt x="220" y="267"/>
                </a:lnTo>
                <a:lnTo>
                  <a:pt x="207" y="281"/>
                </a:lnTo>
                <a:lnTo>
                  <a:pt x="206" y="283"/>
                </a:lnTo>
                <a:lnTo>
                  <a:pt x="200" y="294"/>
                </a:lnTo>
                <a:lnTo>
                  <a:pt x="187" y="308"/>
                </a:lnTo>
                <a:lnTo>
                  <a:pt x="186" y="310"/>
                </a:lnTo>
                <a:lnTo>
                  <a:pt x="179" y="324"/>
                </a:lnTo>
                <a:lnTo>
                  <a:pt x="173" y="337"/>
                </a:lnTo>
                <a:lnTo>
                  <a:pt x="160" y="358"/>
                </a:lnTo>
                <a:lnTo>
                  <a:pt x="153" y="371"/>
                </a:lnTo>
                <a:lnTo>
                  <a:pt x="146" y="390"/>
                </a:lnTo>
                <a:lnTo>
                  <a:pt x="134" y="403"/>
                </a:lnTo>
                <a:lnTo>
                  <a:pt x="133" y="405"/>
                </a:lnTo>
                <a:lnTo>
                  <a:pt x="127" y="419"/>
                </a:lnTo>
                <a:lnTo>
                  <a:pt x="120" y="432"/>
                </a:lnTo>
                <a:lnTo>
                  <a:pt x="113" y="446"/>
                </a:lnTo>
                <a:lnTo>
                  <a:pt x="107" y="460"/>
                </a:lnTo>
                <a:lnTo>
                  <a:pt x="100" y="473"/>
                </a:lnTo>
                <a:lnTo>
                  <a:pt x="93" y="487"/>
                </a:lnTo>
                <a:lnTo>
                  <a:pt x="87" y="500"/>
                </a:lnTo>
                <a:lnTo>
                  <a:pt x="80" y="514"/>
                </a:lnTo>
                <a:lnTo>
                  <a:pt x="74" y="528"/>
                </a:lnTo>
                <a:lnTo>
                  <a:pt x="67" y="541"/>
                </a:lnTo>
                <a:lnTo>
                  <a:pt x="66" y="543"/>
                </a:lnTo>
                <a:lnTo>
                  <a:pt x="66" y="556"/>
                </a:lnTo>
                <a:lnTo>
                  <a:pt x="60" y="568"/>
                </a:lnTo>
                <a:lnTo>
                  <a:pt x="54" y="582"/>
                </a:lnTo>
                <a:lnTo>
                  <a:pt x="53" y="584"/>
                </a:lnTo>
                <a:lnTo>
                  <a:pt x="53" y="597"/>
                </a:lnTo>
                <a:lnTo>
                  <a:pt x="47" y="609"/>
                </a:lnTo>
                <a:lnTo>
                  <a:pt x="41" y="623"/>
                </a:lnTo>
                <a:lnTo>
                  <a:pt x="34" y="636"/>
                </a:lnTo>
                <a:lnTo>
                  <a:pt x="33" y="638"/>
                </a:lnTo>
                <a:lnTo>
                  <a:pt x="33" y="651"/>
                </a:lnTo>
                <a:lnTo>
                  <a:pt x="27" y="664"/>
                </a:lnTo>
                <a:lnTo>
                  <a:pt x="21" y="677"/>
                </a:lnTo>
                <a:lnTo>
                  <a:pt x="20" y="679"/>
                </a:lnTo>
                <a:lnTo>
                  <a:pt x="20" y="692"/>
                </a:lnTo>
                <a:lnTo>
                  <a:pt x="14" y="704"/>
                </a:lnTo>
                <a:lnTo>
                  <a:pt x="8" y="718"/>
                </a:lnTo>
                <a:lnTo>
                  <a:pt x="7" y="720"/>
                </a:lnTo>
                <a:lnTo>
                  <a:pt x="7" y="739"/>
                </a:lnTo>
                <a:lnTo>
                  <a:pt x="1" y="752"/>
                </a:lnTo>
                <a:lnTo>
                  <a:pt x="0" y="754"/>
                </a:lnTo>
                <a:lnTo>
                  <a:pt x="1" y="757"/>
                </a:lnTo>
                <a:lnTo>
                  <a:pt x="2" y="759"/>
                </a:lnTo>
                <a:lnTo>
                  <a:pt x="4" y="760"/>
                </a:lnTo>
                <a:lnTo>
                  <a:pt x="6" y="760"/>
                </a:lnTo>
                <a:lnTo>
                  <a:pt x="9" y="760"/>
                </a:lnTo>
                <a:lnTo>
                  <a:pt x="11" y="759"/>
                </a:lnTo>
                <a:lnTo>
                  <a:pt x="12" y="757"/>
                </a:lnTo>
                <a:lnTo>
                  <a:pt x="19" y="743"/>
                </a:lnTo>
                <a:lnTo>
                  <a:pt x="19" y="740"/>
                </a:lnTo>
                <a:lnTo>
                  <a:pt x="19" y="722"/>
                </a:lnTo>
                <a:lnTo>
                  <a:pt x="25" y="709"/>
                </a:lnTo>
                <a:lnTo>
                  <a:pt x="32" y="696"/>
                </a:lnTo>
                <a:lnTo>
                  <a:pt x="32" y="693"/>
                </a:lnTo>
                <a:lnTo>
                  <a:pt x="32" y="681"/>
                </a:lnTo>
                <a:lnTo>
                  <a:pt x="38" y="669"/>
                </a:lnTo>
                <a:lnTo>
                  <a:pt x="45" y="655"/>
                </a:lnTo>
                <a:lnTo>
                  <a:pt x="45" y="652"/>
                </a:lnTo>
                <a:lnTo>
                  <a:pt x="45" y="640"/>
                </a:lnTo>
                <a:lnTo>
                  <a:pt x="52" y="628"/>
                </a:lnTo>
                <a:lnTo>
                  <a:pt x="58" y="614"/>
                </a:lnTo>
                <a:lnTo>
                  <a:pt x="65" y="601"/>
                </a:lnTo>
                <a:lnTo>
                  <a:pt x="65" y="598"/>
                </a:lnTo>
                <a:lnTo>
                  <a:pt x="65" y="586"/>
                </a:lnTo>
                <a:lnTo>
                  <a:pt x="71" y="573"/>
                </a:lnTo>
                <a:lnTo>
                  <a:pt x="78" y="560"/>
                </a:lnTo>
                <a:lnTo>
                  <a:pt x="78" y="557"/>
                </a:lnTo>
                <a:lnTo>
                  <a:pt x="78" y="545"/>
                </a:lnTo>
                <a:lnTo>
                  <a:pt x="85" y="533"/>
                </a:lnTo>
                <a:lnTo>
                  <a:pt x="91" y="519"/>
                </a:lnTo>
                <a:lnTo>
                  <a:pt x="98" y="505"/>
                </a:lnTo>
                <a:lnTo>
                  <a:pt x="104" y="492"/>
                </a:lnTo>
                <a:lnTo>
                  <a:pt x="111" y="478"/>
                </a:lnTo>
                <a:lnTo>
                  <a:pt x="118" y="465"/>
                </a:lnTo>
                <a:lnTo>
                  <a:pt x="124" y="451"/>
                </a:lnTo>
                <a:lnTo>
                  <a:pt x="131" y="437"/>
                </a:lnTo>
                <a:lnTo>
                  <a:pt x="138" y="424"/>
                </a:lnTo>
                <a:lnTo>
                  <a:pt x="143" y="412"/>
                </a:lnTo>
                <a:lnTo>
                  <a:pt x="156" y="399"/>
                </a:lnTo>
                <a:lnTo>
                  <a:pt x="157" y="397"/>
                </a:lnTo>
                <a:lnTo>
                  <a:pt x="164" y="376"/>
                </a:lnTo>
                <a:lnTo>
                  <a:pt x="171" y="363"/>
                </a:lnTo>
                <a:lnTo>
                  <a:pt x="184" y="342"/>
                </a:lnTo>
                <a:lnTo>
                  <a:pt x="190" y="329"/>
                </a:lnTo>
                <a:lnTo>
                  <a:pt x="196" y="317"/>
                </a:lnTo>
                <a:lnTo>
                  <a:pt x="209" y="303"/>
                </a:lnTo>
                <a:lnTo>
                  <a:pt x="210" y="301"/>
                </a:lnTo>
                <a:lnTo>
                  <a:pt x="216" y="290"/>
                </a:lnTo>
                <a:lnTo>
                  <a:pt x="229" y="276"/>
                </a:lnTo>
                <a:lnTo>
                  <a:pt x="230" y="274"/>
                </a:lnTo>
                <a:lnTo>
                  <a:pt x="236" y="263"/>
                </a:lnTo>
                <a:lnTo>
                  <a:pt x="249" y="249"/>
                </a:lnTo>
                <a:lnTo>
                  <a:pt x="262" y="235"/>
                </a:lnTo>
                <a:lnTo>
                  <a:pt x="263" y="233"/>
                </a:lnTo>
                <a:lnTo>
                  <a:pt x="269" y="222"/>
                </a:lnTo>
                <a:lnTo>
                  <a:pt x="280" y="216"/>
                </a:lnTo>
                <a:lnTo>
                  <a:pt x="282" y="215"/>
                </a:lnTo>
                <a:lnTo>
                  <a:pt x="295" y="201"/>
                </a:lnTo>
                <a:lnTo>
                  <a:pt x="296" y="199"/>
                </a:lnTo>
                <a:lnTo>
                  <a:pt x="302" y="188"/>
                </a:lnTo>
                <a:lnTo>
                  <a:pt x="315" y="174"/>
                </a:lnTo>
                <a:lnTo>
                  <a:pt x="326" y="168"/>
                </a:lnTo>
                <a:lnTo>
                  <a:pt x="328" y="167"/>
                </a:lnTo>
                <a:lnTo>
                  <a:pt x="329" y="165"/>
                </a:lnTo>
                <a:lnTo>
                  <a:pt x="335" y="154"/>
                </a:lnTo>
                <a:lnTo>
                  <a:pt x="346" y="148"/>
                </a:lnTo>
                <a:lnTo>
                  <a:pt x="348" y="147"/>
                </a:lnTo>
                <a:lnTo>
                  <a:pt x="349" y="145"/>
                </a:lnTo>
                <a:lnTo>
                  <a:pt x="355" y="133"/>
                </a:lnTo>
                <a:lnTo>
                  <a:pt x="368" y="120"/>
                </a:lnTo>
                <a:lnTo>
                  <a:pt x="369" y="118"/>
                </a:lnTo>
                <a:lnTo>
                  <a:pt x="374" y="106"/>
                </a:lnTo>
                <a:lnTo>
                  <a:pt x="386" y="100"/>
                </a:lnTo>
                <a:lnTo>
                  <a:pt x="388" y="99"/>
                </a:lnTo>
                <a:lnTo>
                  <a:pt x="389" y="97"/>
                </a:lnTo>
                <a:lnTo>
                  <a:pt x="394" y="86"/>
                </a:lnTo>
                <a:lnTo>
                  <a:pt x="405" y="80"/>
                </a:lnTo>
                <a:lnTo>
                  <a:pt x="407" y="79"/>
                </a:lnTo>
                <a:lnTo>
                  <a:pt x="421" y="65"/>
                </a:lnTo>
                <a:lnTo>
                  <a:pt x="432" y="60"/>
                </a:lnTo>
                <a:lnTo>
                  <a:pt x="434" y="59"/>
                </a:lnTo>
                <a:lnTo>
                  <a:pt x="435" y="57"/>
                </a:lnTo>
                <a:lnTo>
                  <a:pt x="440" y="45"/>
                </a:lnTo>
                <a:lnTo>
                  <a:pt x="452" y="39"/>
                </a:lnTo>
                <a:lnTo>
                  <a:pt x="465" y="32"/>
                </a:lnTo>
                <a:lnTo>
                  <a:pt x="478" y="26"/>
                </a:lnTo>
                <a:lnTo>
                  <a:pt x="491" y="19"/>
                </a:lnTo>
                <a:lnTo>
                  <a:pt x="504" y="1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4037013" y="4867275"/>
            <a:ext cx="234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O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>
            <a:off x="862013" y="6302375"/>
            <a:ext cx="1860550" cy="1674813"/>
          </a:xfrm>
          <a:custGeom>
            <a:avLst/>
            <a:gdLst>
              <a:gd name="T0" fmla="*/ 1385519410 w 665"/>
              <a:gd name="T1" fmla="*/ 2147483647 h 542"/>
              <a:gd name="T2" fmla="*/ 1283757117 w 665"/>
              <a:gd name="T3" fmla="*/ 2147483647 h 542"/>
              <a:gd name="T4" fmla="*/ 1181997623 w 665"/>
              <a:gd name="T5" fmla="*/ 2147483647 h 542"/>
              <a:gd name="T6" fmla="*/ 1025440034 w 665"/>
              <a:gd name="T7" fmla="*/ 2147483647 h 542"/>
              <a:gd name="T8" fmla="*/ 665363456 w 665"/>
              <a:gd name="T9" fmla="*/ 2147483647 h 542"/>
              <a:gd name="T10" fmla="*/ 344422778 w 665"/>
              <a:gd name="T11" fmla="*/ 1966987527 h 542"/>
              <a:gd name="T12" fmla="*/ 93933994 w 665"/>
              <a:gd name="T13" fmla="*/ 1222205602 h 542"/>
              <a:gd name="T14" fmla="*/ 242660485 w 665"/>
              <a:gd name="T15" fmla="*/ 496520253 h 542"/>
              <a:gd name="T16" fmla="*/ 563601163 w 665"/>
              <a:gd name="T17" fmla="*/ 181420565 h 542"/>
              <a:gd name="T18" fmla="*/ 1111545729 w 665"/>
              <a:gd name="T19" fmla="*/ 248261672 h 542"/>
              <a:gd name="T20" fmla="*/ 1455968506 w 665"/>
              <a:gd name="T21" fmla="*/ 668392530 h 542"/>
              <a:gd name="T22" fmla="*/ 1714285590 w 665"/>
              <a:gd name="T23" fmla="*/ 1451367607 h 542"/>
              <a:gd name="T24" fmla="*/ 1863014879 w 665"/>
              <a:gd name="T25" fmla="*/ 2147483647 h 542"/>
              <a:gd name="T26" fmla="*/ 1964777172 w 665"/>
              <a:gd name="T27" fmla="*/ 2147483647 h 542"/>
              <a:gd name="T28" fmla="*/ 2147483647 w 665"/>
              <a:gd name="T29" fmla="*/ 2147483647 h 542"/>
              <a:gd name="T30" fmla="*/ 2147483647 w 665"/>
              <a:gd name="T31" fmla="*/ 2147483647 h 542"/>
              <a:gd name="T32" fmla="*/ 2147483647 w 665"/>
              <a:gd name="T33" fmla="*/ 2147483647 h 542"/>
              <a:gd name="T34" fmla="*/ 2147483647 w 665"/>
              <a:gd name="T35" fmla="*/ 2147483647 h 542"/>
              <a:gd name="T36" fmla="*/ 2147483647 w 665"/>
              <a:gd name="T37" fmla="*/ 2147483647 h 542"/>
              <a:gd name="T38" fmla="*/ 2147483647 w 665"/>
              <a:gd name="T39" fmla="*/ 1919242996 h 542"/>
              <a:gd name="T40" fmla="*/ 2147483647 w 665"/>
              <a:gd name="T41" fmla="*/ 1480012472 h 542"/>
              <a:gd name="T42" fmla="*/ 2147483647 w 665"/>
              <a:gd name="T43" fmla="*/ 1480012472 h 542"/>
              <a:gd name="T44" fmla="*/ 2147483647 w 665"/>
              <a:gd name="T45" fmla="*/ 2091115273 h 542"/>
              <a:gd name="T46" fmla="*/ 2147483647 w 665"/>
              <a:gd name="T47" fmla="*/ 2147483647 h 542"/>
              <a:gd name="T48" fmla="*/ 2147483647 w 665"/>
              <a:gd name="T49" fmla="*/ 2147483647 h 542"/>
              <a:gd name="T50" fmla="*/ 2147483647 w 665"/>
              <a:gd name="T51" fmla="*/ 2147483647 h 542"/>
              <a:gd name="T52" fmla="*/ 2147483647 w 665"/>
              <a:gd name="T53" fmla="*/ 2147483647 h 542"/>
              <a:gd name="T54" fmla="*/ 2147483647 w 665"/>
              <a:gd name="T55" fmla="*/ 2147483647 h 542"/>
              <a:gd name="T56" fmla="*/ 2147483647 w 665"/>
              <a:gd name="T57" fmla="*/ 2147483647 h 542"/>
              <a:gd name="T58" fmla="*/ 2147483647 w 665"/>
              <a:gd name="T59" fmla="*/ 2147483647 h 542"/>
              <a:gd name="T60" fmla="*/ 2147483647 w 665"/>
              <a:gd name="T61" fmla="*/ 2147483647 h 542"/>
              <a:gd name="T62" fmla="*/ 2147483647 w 665"/>
              <a:gd name="T63" fmla="*/ 2147483647 h 542"/>
              <a:gd name="T64" fmla="*/ 2147483647 w 665"/>
              <a:gd name="T65" fmla="*/ 2147483647 h 542"/>
              <a:gd name="T66" fmla="*/ 2147483647 w 665"/>
              <a:gd name="T67" fmla="*/ 2147483647 h 542"/>
              <a:gd name="T68" fmla="*/ 2147483647 w 665"/>
              <a:gd name="T69" fmla="*/ 1527757002 h 542"/>
              <a:gd name="T70" fmla="*/ 2147483647 w 665"/>
              <a:gd name="T71" fmla="*/ 1298591907 h 542"/>
              <a:gd name="T72" fmla="*/ 2147483647 w 665"/>
              <a:gd name="T73" fmla="*/ 1384529590 h 542"/>
              <a:gd name="T74" fmla="*/ 2147483647 w 665"/>
              <a:gd name="T75" fmla="*/ 1833308403 h 542"/>
              <a:gd name="T76" fmla="*/ 2147483647 w 665"/>
              <a:gd name="T77" fmla="*/ 2147483647 h 542"/>
              <a:gd name="T78" fmla="*/ 2147483647 w 665"/>
              <a:gd name="T79" fmla="*/ 2147483647 h 542"/>
              <a:gd name="T80" fmla="*/ 2147483647 w 665"/>
              <a:gd name="T81" fmla="*/ 2147483647 h 542"/>
              <a:gd name="T82" fmla="*/ 2147483647 w 665"/>
              <a:gd name="T83" fmla="*/ 2147483647 h 542"/>
              <a:gd name="T84" fmla="*/ 2147483647 w 665"/>
              <a:gd name="T85" fmla="*/ 2147483647 h 542"/>
              <a:gd name="T86" fmla="*/ 2058711165 w 665"/>
              <a:gd name="T87" fmla="*/ 2147483647 h 542"/>
              <a:gd name="T88" fmla="*/ 1956948873 w 665"/>
              <a:gd name="T89" fmla="*/ 1938339572 h 542"/>
              <a:gd name="T90" fmla="*/ 1745598786 w 665"/>
              <a:gd name="T91" fmla="*/ 1279495331 h 542"/>
              <a:gd name="T92" fmla="*/ 1487281703 w 665"/>
              <a:gd name="T93" fmla="*/ 496520253 h 542"/>
              <a:gd name="T94" fmla="*/ 1158512725 w 665"/>
              <a:gd name="T95" fmla="*/ 143227412 h 542"/>
              <a:gd name="T96" fmla="*/ 657535157 w 665"/>
              <a:gd name="T97" fmla="*/ 66838017 h 542"/>
              <a:gd name="T98" fmla="*/ 289627482 w 665"/>
              <a:gd name="T99" fmla="*/ 267358248 h 542"/>
              <a:gd name="T100" fmla="*/ 0 w 665"/>
              <a:gd name="T101" fmla="*/ 840264806 h 542"/>
              <a:gd name="T102" fmla="*/ 7828299 w 665"/>
              <a:gd name="T103" fmla="*/ 1518208714 h 542"/>
              <a:gd name="T104" fmla="*/ 375733176 w 665"/>
              <a:gd name="T105" fmla="*/ 2147483647 h 542"/>
              <a:gd name="T106" fmla="*/ 681017256 w 665"/>
              <a:gd name="T107" fmla="*/ 2147483647 h 542"/>
              <a:gd name="T108" fmla="*/ 939334340 w 665"/>
              <a:gd name="T109" fmla="*/ 2147483647 h 542"/>
              <a:gd name="T110" fmla="*/ 1135030626 w 665"/>
              <a:gd name="T111" fmla="*/ 2147483647 h 542"/>
              <a:gd name="T112" fmla="*/ 1189825922 w 665"/>
              <a:gd name="T113" fmla="*/ 2147483647 h 5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5"/>
              <a:gd name="T172" fmla="*/ 0 h 542"/>
              <a:gd name="T173" fmla="*/ 665 w 665"/>
              <a:gd name="T174" fmla="*/ 542 h 5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5" h="542">
                <a:moveTo>
                  <a:pt x="166" y="539"/>
                </a:moveTo>
                <a:lnTo>
                  <a:pt x="167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2"/>
                </a:lnTo>
                <a:lnTo>
                  <a:pt x="176" y="541"/>
                </a:lnTo>
                <a:lnTo>
                  <a:pt x="177" y="539"/>
                </a:lnTo>
                <a:lnTo>
                  <a:pt x="177" y="536"/>
                </a:lnTo>
                <a:lnTo>
                  <a:pt x="177" y="534"/>
                </a:lnTo>
                <a:lnTo>
                  <a:pt x="170" y="521"/>
                </a:lnTo>
                <a:lnTo>
                  <a:pt x="164" y="508"/>
                </a:lnTo>
                <a:lnTo>
                  <a:pt x="164" y="496"/>
                </a:lnTo>
                <a:lnTo>
                  <a:pt x="164" y="482"/>
                </a:lnTo>
                <a:lnTo>
                  <a:pt x="164" y="468"/>
                </a:lnTo>
                <a:lnTo>
                  <a:pt x="164" y="455"/>
                </a:lnTo>
                <a:lnTo>
                  <a:pt x="164" y="453"/>
                </a:lnTo>
                <a:lnTo>
                  <a:pt x="157" y="440"/>
                </a:lnTo>
                <a:lnTo>
                  <a:pt x="157" y="428"/>
                </a:lnTo>
                <a:lnTo>
                  <a:pt x="157" y="426"/>
                </a:lnTo>
                <a:lnTo>
                  <a:pt x="151" y="413"/>
                </a:lnTo>
                <a:lnTo>
                  <a:pt x="151" y="400"/>
                </a:lnTo>
                <a:lnTo>
                  <a:pt x="151" y="398"/>
                </a:lnTo>
                <a:lnTo>
                  <a:pt x="144" y="385"/>
                </a:lnTo>
                <a:lnTo>
                  <a:pt x="143" y="383"/>
                </a:lnTo>
                <a:lnTo>
                  <a:pt x="141" y="382"/>
                </a:lnTo>
                <a:lnTo>
                  <a:pt x="131" y="377"/>
                </a:lnTo>
                <a:lnTo>
                  <a:pt x="131" y="366"/>
                </a:lnTo>
                <a:lnTo>
                  <a:pt x="131" y="364"/>
                </a:lnTo>
                <a:lnTo>
                  <a:pt x="124" y="351"/>
                </a:lnTo>
                <a:lnTo>
                  <a:pt x="118" y="337"/>
                </a:lnTo>
                <a:lnTo>
                  <a:pt x="111" y="324"/>
                </a:lnTo>
                <a:lnTo>
                  <a:pt x="104" y="310"/>
                </a:lnTo>
                <a:lnTo>
                  <a:pt x="98" y="296"/>
                </a:lnTo>
                <a:lnTo>
                  <a:pt x="91" y="283"/>
                </a:lnTo>
                <a:lnTo>
                  <a:pt x="85" y="269"/>
                </a:lnTo>
                <a:lnTo>
                  <a:pt x="78" y="249"/>
                </a:lnTo>
                <a:lnTo>
                  <a:pt x="77" y="247"/>
                </a:lnTo>
                <a:lnTo>
                  <a:pt x="64" y="233"/>
                </a:lnTo>
                <a:lnTo>
                  <a:pt x="58" y="222"/>
                </a:lnTo>
                <a:lnTo>
                  <a:pt x="57" y="220"/>
                </a:lnTo>
                <a:lnTo>
                  <a:pt x="44" y="206"/>
                </a:lnTo>
                <a:lnTo>
                  <a:pt x="38" y="194"/>
                </a:lnTo>
                <a:lnTo>
                  <a:pt x="37" y="192"/>
                </a:lnTo>
                <a:lnTo>
                  <a:pt x="24" y="179"/>
                </a:lnTo>
                <a:lnTo>
                  <a:pt x="19" y="167"/>
                </a:lnTo>
                <a:lnTo>
                  <a:pt x="12" y="155"/>
                </a:lnTo>
                <a:lnTo>
                  <a:pt x="12" y="142"/>
                </a:lnTo>
                <a:lnTo>
                  <a:pt x="12" y="128"/>
                </a:lnTo>
                <a:lnTo>
                  <a:pt x="12" y="115"/>
                </a:lnTo>
                <a:lnTo>
                  <a:pt x="12" y="101"/>
                </a:lnTo>
                <a:lnTo>
                  <a:pt x="12" y="90"/>
                </a:lnTo>
                <a:lnTo>
                  <a:pt x="19" y="77"/>
                </a:lnTo>
                <a:lnTo>
                  <a:pt x="25" y="63"/>
                </a:lnTo>
                <a:lnTo>
                  <a:pt x="31" y="52"/>
                </a:lnTo>
                <a:lnTo>
                  <a:pt x="44" y="38"/>
                </a:lnTo>
                <a:lnTo>
                  <a:pt x="55" y="32"/>
                </a:lnTo>
                <a:lnTo>
                  <a:pt x="57" y="31"/>
                </a:lnTo>
                <a:lnTo>
                  <a:pt x="58" y="29"/>
                </a:lnTo>
                <a:lnTo>
                  <a:pt x="63" y="19"/>
                </a:lnTo>
                <a:lnTo>
                  <a:pt x="72" y="19"/>
                </a:lnTo>
                <a:lnTo>
                  <a:pt x="85" y="19"/>
                </a:lnTo>
                <a:lnTo>
                  <a:pt x="88" y="19"/>
                </a:lnTo>
                <a:lnTo>
                  <a:pt x="98" y="13"/>
                </a:lnTo>
                <a:lnTo>
                  <a:pt x="110" y="19"/>
                </a:lnTo>
                <a:lnTo>
                  <a:pt x="129" y="26"/>
                </a:lnTo>
                <a:lnTo>
                  <a:pt x="131" y="26"/>
                </a:lnTo>
                <a:lnTo>
                  <a:pt x="142" y="26"/>
                </a:lnTo>
                <a:lnTo>
                  <a:pt x="154" y="38"/>
                </a:lnTo>
                <a:lnTo>
                  <a:pt x="156" y="39"/>
                </a:lnTo>
                <a:lnTo>
                  <a:pt x="167" y="45"/>
                </a:lnTo>
                <a:lnTo>
                  <a:pt x="180" y="59"/>
                </a:lnTo>
                <a:lnTo>
                  <a:pt x="186" y="70"/>
                </a:lnTo>
                <a:lnTo>
                  <a:pt x="192" y="84"/>
                </a:lnTo>
                <a:lnTo>
                  <a:pt x="199" y="97"/>
                </a:lnTo>
                <a:lnTo>
                  <a:pt x="206" y="111"/>
                </a:lnTo>
                <a:lnTo>
                  <a:pt x="211" y="124"/>
                </a:lnTo>
                <a:lnTo>
                  <a:pt x="211" y="135"/>
                </a:lnTo>
                <a:lnTo>
                  <a:pt x="212" y="138"/>
                </a:lnTo>
                <a:lnTo>
                  <a:pt x="219" y="152"/>
                </a:lnTo>
                <a:lnTo>
                  <a:pt x="224" y="164"/>
                </a:lnTo>
                <a:lnTo>
                  <a:pt x="224" y="176"/>
                </a:lnTo>
                <a:lnTo>
                  <a:pt x="225" y="179"/>
                </a:lnTo>
                <a:lnTo>
                  <a:pt x="232" y="193"/>
                </a:lnTo>
                <a:lnTo>
                  <a:pt x="238" y="205"/>
                </a:lnTo>
                <a:lnTo>
                  <a:pt x="238" y="217"/>
                </a:lnTo>
                <a:lnTo>
                  <a:pt x="238" y="230"/>
                </a:lnTo>
                <a:lnTo>
                  <a:pt x="239" y="233"/>
                </a:lnTo>
                <a:lnTo>
                  <a:pt x="244" y="246"/>
                </a:lnTo>
                <a:lnTo>
                  <a:pt x="244" y="258"/>
                </a:lnTo>
                <a:lnTo>
                  <a:pt x="244" y="271"/>
                </a:lnTo>
                <a:lnTo>
                  <a:pt x="245" y="274"/>
                </a:lnTo>
                <a:lnTo>
                  <a:pt x="251" y="287"/>
                </a:lnTo>
                <a:lnTo>
                  <a:pt x="251" y="298"/>
                </a:lnTo>
                <a:lnTo>
                  <a:pt x="252" y="301"/>
                </a:lnTo>
                <a:lnTo>
                  <a:pt x="258" y="315"/>
                </a:lnTo>
                <a:lnTo>
                  <a:pt x="264" y="328"/>
                </a:lnTo>
                <a:lnTo>
                  <a:pt x="264" y="339"/>
                </a:lnTo>
                <a:lnTo>
                  <a:pt x="265" y="342"/>
                </a:lnTo>
                <a:lnTo>
                  <a:pt x="266" y="344"/>
                </a:lnTo>
                <a:lnTo>
                  <a:pt x="279" y="358"/>
                </a:lnTo>
                <a:lnTo>
                  <a:pt x="285" y="369"/>
                </a:lnTo>
                <a:lnTo>
                  <a:pt x="286" y="371"/>
                </a:lnTo>
                <a:lnTo>
                  <a:pt x="288" y="372"/>
                </a:lnTo>
                <a:lnTo>
                  <a:pt x="301" y="379"/>
                </a:lnTo>
                <a:lnTo>
                  <a:pt x="314" y="386"/>
                </a:lnTo>
                <a:lnTo>
                  <a:pt x="334" y="393"/>
                </a:lnTo>
                <a:lnTo>
                  <a:pt x="347" y="400"/>
                </a:lnTo>
                <a:lnTo>
                  <a:pt x="349" y="400"/>
                </a:lnTo>
                <a:lnTo>
                  <a:pt x="362" y="400"/>
                </a:lnTo>
                <a:lnTo>
                  <a:pt x="376" y="400"/>
                </a:lnTo>
                <a:lnTo>
                  <a:pt x="389" y="400"/>
                </a:lnTo>
                <a:lnTo>
                  <a:pt x="392" y="400"/>
                </a:lnTo>
                <a:lnTo>
                  <a:pt x="405" y="393"/>
                </a:lnTo>
                <a:lnTo>
                  <a:pt x="418" y="386"/>
                </a:lnTo>
                <a:lnTo>
                  <a:pt x="420" y="385"/>
                </a:lnTo>
                <a:lnTo>
                  <a:pt x="433" y="371"/>
                </a:lnTo>
                <a:lnTo>
                  <a:pt x="434" y="369"/>
                </a:lnTo>
                <a:lnTo>
                  <a:pt x="440" y="358"/>
                </a:lnTo>
                <a:lnTo>
                  <a:pt x="453" y="344"/>
                </a:lnTo>
                <a:lnTo>
                  <a:pt x="454" y="342"/>
                </a:lnTo>
                <a:lnTo>
                  <a:pt x="454" y="339"/>
                </a:lnTo>
                <a:lnTo>
                  <a:pt x="454" y="328"/>
                </a:lnTo>
                <a:lnTo>
                  <a:pt x="461" y="315"/>
                </a:lnTo>
                <a:lnTo>
                  <a:pt x="467" y="295"/>
                </a:lnTo>
                <a:lnTo>
                  <a:pt x="467" y="292"/>
                </a:lnTo>
                <a:lnTo>
                  <a:pt x="467" y="280"/>
                </a:lnTo>
                <a:lnTo>
                  <a:pt x="474" y="267"/>
                </a:lnTo>
                <a:lnTo>
                  <a:pt x="474" y="264"/>
                </a:lnTo>
                <a:lnTo>
                  <a:pt x="474" y="253"/>
                </a:lnTo>
                <a:lnTo>
                  <a:pt x="481" y="240"/>
                </a:lnTo>
                <a:lnTo>
                  <a:pt x="487" y="227"/>
                </a:lnTo>
                <a:lnTo>
                  <a:pt x="493" y="215"/>
                </a:lnTo>
                <a:lnTo>
                  <a:pt x="506" y="201"/>
                </a:lnTo>
                <a:lnTo>
                  <a:pt x="507" y="199"/>
                </a:lnTo>
                <a:lnTo>
                  <a:pt x="514" y="186"/>
                </a:lnTo>
                <a:lnTo>
                  <a:pt x="519" y="174"/>
                </a:lnTo>
                <a:lnTo>
                  <a:pt x="530" y="168"/>
                </a:lnTo>
                <a:lnTo>
                  <a:pt x="532" y="167"/>
                </a:lnTo>
                <a:lnTo>
                  <a:pt x="533" y="165"/>
                </a:lnTo>
                <a:lnTo>
                  <a:pt x="538" y="155"/>
                </a:lnTo>
                <a:lnTo>
                  <a:pt x="547" y="155"/>
                </a:lnTo>
                <a:lnTo>
                  <a:pt x="550" y="155"/>
                </a:lnTo>
                <a:lnTo>
                  <a:pt x="562" y="148"/>
                </a:lnTo>
                <a:lnTo>
                  <a:pt x="574" y="148"/>
                </a:lnTo>
                <a:lnTo>
                  <a:pt x="587" y="148"/>
                </a:lnTo>
                <a:lnTo>
                  <a:pt x="599" y="148"/>
                </a:lnTo>
                <a:lnTo>
                  <a:pt x="611" y="155"/>
                </a:lnTo>
                <a:lnTo>
                  <a:pt x="624" y="162"/>
                </a:lnTo>
                <a:lnTo>
                  <a:pt x="636" y="167"/>
                </a:lnTo>
                <a:lnTo>
                  <a:pt x="641" y="179"/>
                </a:lnTo>
                <a:lnTo>
                  <a:pt x="647" y="192"/>
                </a:lnTo>
                <a:lnTo>
                  <a:pt x="647" y="203"/>
                </a:lnTo>
                <a:lnTo>
                  <a:pt x="648" y="206"/>
                </a:lnTo>
                <a:lnTo>
                  <a:pt x="653" y="219"/>
                </a:lnTo>
                <a:lnTo>
                  <a:pt x="653" y="230"/>
                </a:lnTo>
                <a:lnTo>
                  <a:pt x="653" y="243"/>
                </a:lnTo>
                <a:lnTo>
                  <a:pt x="648" y="256"/>
                </a:lnTo>
                <a:lnTo>
                  <a:pt x="641" y="269"/>
                </a:lnTo>
                <a:lnTo>
                  <a:pt x="635" y="283"/>
                </a:lnTo>
                <a:lnTo>
                  <a:pt x="628" y="296"/>
                </a:lnTo>
                <a:lnTo>
                  <a:pt x="621" y="310"/>
                </a:lnTo>
                <a:lnTo>
                  <a:pt x="616" y="322"/>
                </a:lnTo>
                <a:lnTo>
                  <a:pt x="603" y="335"/>
                </a:lnTo>
                <a:lnTo>
                  <a:pt x="602" y="337"/>
                </a:lnTo>
                <a:lnTo>
                  <a:pt x="596" y="349"/>
                </a:lnTo>
                <a:lnTo>
                  <a:pt x="585" y="355"/>
                </a:lnTo>
                <a:lnTo>
                  <a:pt x="583" y="356"/>
                </a:lnTo>
                <a:lnTo>
                  <a:pt x="582" y="358"/>
                </a:lnTo>
                <a:lnTo>
                  <a:pt x="575" y="376"/>
                </a:lnTo>
                <a:lnTo>
                  <a:pt x="565" y="382"/>
                </a:lnTo>
                <a:lnTo>
                  <a:pt x="563" y="383"/>
                </a:lnTo>
                <a:lnTo>
                  <a:pt x="562" y="385"/>
                </a:lnTo>
                <a:lnTo>
                  <a:pt x="561" y="387"/>
                </a:lnTo>
                <a:lnTo>
                  <a:pt x="561" y="397"/>
                </a:lnTo>
                <a:lnTo>
                  <a:pt x="550" y="410"/>
                </a:lnTo>
                <a:lnTo>
                  <a:pt x="549" y="412"/>
                </a:lnTo>
                <a:lnTo>
                  <a:pt x="543" y="424"/>
                </a:lnTo>
                <a:lnTo>
                  <a:pt x="530" y="437"/>
                </a:lnTo>
                <a:lnTo>
                  <a:pt x="529" y="439"/>
                </a:lnTo>
                <a:lnTo>
                  <a:pt x="522" y="453"/>
                </a:lnTo>
                <a:lnTo>
                  <a:pt x="516" y="466"/>
                </a:lnTo>
                <a:lnTo>
                  <a:pt x="509" y="480"/>
                </a:lnTo>
                <a:lnTo>
                  <a:pt x="503" y="494"/>
                </a:lnTo>
                <a:lnTo>
                  <a:pt x="496" y="507"/>
                </a:lnTo>
                <a:lnTo>
                  <a:pt x="495" y="509"/>
                </a:lnTo>
                <a:lnTo>
                  <a:pt x="495" y="522"/>
                </a:lnTo>
                <a:lnTo>
                  <a:pt x="489" y="534"/>
                </a:lnTo>
                <a:lnTo>
                  <a:pt x="488" y="536"/>
                </a:lnTo>
                <a:lnTo>
                  <a:pt x="489" y="539"/>
                </a:lnTo>
                <a:lnTo>
                  <a:pt x="490" y="541"/>
                </a:lnTo>
                <a:lnTo>
                  <a:pt x="492" y="542"/>
                </a:lnTo>
                <a:lnTo>
                  <a:pt x="494" y="542"/>
                </a:lnTo>
                <a:lnTo>
                  <a:pt x="497" y="542"/>
                </a:lnTo>
                <a:lnTo>
                  <a:pt x="499" y="541"/>
                </a:lnTo>
                <a:lnTo>
                  <a:pt x="500" y="539"/>
                </a:lnTo>
                <a:lnTo>
                  <a:pt x="507" y="526"/>
                </a:lnTo>
                <a:lnTo>
                  <a:pt x="507" y="523"/>
                </a:lnTo>
                <a:lnTo>
                  <a:pt x="507" y="511"/>
                </a:lnTo>
                <a:lnTo>
                  <a:pt x="514" y="499"/>
                </a:lnTo>
                <a:lnTo>
                  <a:pt x="520" y="485"/>
                </a:lnTo>
                <a:lnTo>
                  <a:pt x="527" y="471"/>
                </a:lnTo>
                <a:lnTo>
                  <a:pt x="533" y="458"/>
                </a:lnTo>
                <a:lnTo>
                  <a:pt x="539" y="446"/>
                </a:lnTo>
                <a:lnTo>
                  <a:pt x="552" y="433"/>
                </a:lnTo>
                <a:lnTo>
                  <a:pt x="553" y="431"/>
                </a:lnTo>
                <a:lnTo>
                  <a:pt x="559" y="419"/>
                </a:lnTo>
                <a:lnTo>
                  <a:pt x="572" y="405"/>
                </a:lnTo>
                <a:lnTo>
                  <a:pt x="573" y="403"/>
                </a:lnTo>
                <a:lnTo>
                  <a:pt x="573" y="400"/>
                </a:lnTo>
                <a:lnTo>
                  <a:pt x="573" y="391"/>
                </a:lnTo>
                <a:lnTo>
                  <a:pt x="583" y="386"/>
                </a:lnTo>
                <a:lnTo>
                  <a:pt x="585" y="385"/>
                </a:lnTo>
                <a:lnTo>
                  <a:pt x="586" y="383"/>
                </a:lnTo>
                <a:lnTo>
                  <a:pt x="592" y="364"/>
                </a:lnTo>
                <a:lnTo>
                  <a:pt x="603" y="359"/>
                </a:lnTo>
                <a:lnTo>
                  <a:pt x="605" y="358"/>
                </a:lnTo>
                <a:lnTo>
                  <a:pt x="606" y="356"/>
                </a:lnTo>
                <a:lnTo>
                  <a:pt x="612" y="344"/>
                </a:lnTo>
                <a:lnTo>
                  <a:pt x="625" y="331"/>
                </a:lnTo>
                <a:lnTo>
                  <a:pt x="626" y="329"/>
                </a:lnTo>
                <a:lnTo>
                  <a:pt x="632" y="315"/>
                </a:lnTo>
                <a:lnTo>
                  <a:pt x="639" y="301"/>
                </a:lnTo>
                <a:lnTo>
                  <a:pt x="646" y="288"/>
                </a:lnTo>
                <a:lnTo>
                  <a:pt x="652" y="274"/>
                </a:lnTo>
                <a:lnTo>
                  <a:pt x="659" y="261"/>
                </a:lnTo>
                <a:lnTo>
                  <a:pt x="665" y="247"/>
                </a:lnTo>
                <a:lnTo>
                  <a:pt x="665" y="244"/>
                </a:lnTo>
                <a:lnTo>
                  <a:pt x="665" y="230"/>
                </a:lnTo>
                <a:lnTo>
                  <a:pt x="665" y="217"/>
                </a:lnTo>
                <a:lnTo>
                  <a:pt x="665" y="215"/>
                </a:lnTo>
                <a:lnTo>
                  <a:pt x="659" y="202"/>
                </a:lnTo>
                <a:lnTo>
                  <a:pt x="659" y="190"/>
                </a:lnTo>
                <a:lnTo>
                  <a:pt x="659" y="188"/>
                </a:lnTo>
                <a:lnTo>
                  <a:pt x="652" y="174"/>
                </a:lnTo>
                <a:lnTo>
                  <a:pt x="646" y="160"/>
                </a:lnTo>
                <a:lnTo>
                  <a:pt x="645" y="158"/>
                </a:lnTo>
                <a:lnTo>
                  <a:pt x="643" y="157"/>
                </a:lnTo>
                <a:lnTo>
                  <a:pt x="629" y="151"/>
                </a:lnTo>
                <a:lnTo>
                  <a:pt x="616" y="144"/>
                </a:lnTo>
                <a:lnTo>
                  <a:pt x="603" y="137"/>
                </a:lnTo>
                <a:lnTo>
                  <a:pt x="600" y="136"/>
                </a:lnTo>
                <a:lnTo>
                  <a:pt x="587" y="136"/>
                </a:lnTo>
                <a:lnTo>
                  <a:pt x="574" y="136"/>
                </a:lnTo>
                <a:lnTo>
                  <a:pt x="560" y="136"/>
                </a:lnTo>
                <a:lnTo>
                  <a:pt x="558" y="137"/>
                </a:lnTo>
                <a:lnTo>
                  <a:pt x="546" y="143"/>
                </a:lnTo>
                <a:lnTo>
                  <a:pt x="534" y="143"/>
                </a:lnTo>
                <a:lnTo>
                  <a:pt x="532" y="144"/>
                </a:lnTo>
                <a:lnTo>
                  <a:pt x="530" y="145"/>
                </a:lnTo>
                <a:lnTo>
                  <a:pt x="529" y="147"/>
                </a:lnTo>
                <a:lnTo>
                  <a:pt x="523" y="158"/>
                </a:lnTo>
                <a:lnTo>
                  <a:pt x="512" y="164"/>
                </a:lnTo>
                <a:lnTo>
                  <a:pt x="510" y="165"/>
                </a:lnTo>
                <a:lnTo>
                  <a:pt x="509" y="167"/>
                </a:lnTo>
                <a:lnTo>
                  <a:pt x="503" y="181"/>
                </a:lnTo>
                <a:lnTo>
                  <a:pt x="497" y="192"/>
                </a:lnTo>
                <a:lnTo>
                  <a:pt x="484" y="206"/>
                </a:lnTo>
                <a:lnTo>
                  <a:pt x="483" y="208"/>
                </a:lnTo>
                <a:lnTo>
                  <a:pt x="476" y="222"/>
                </a:lnTo>
                <a:lnTo>
                  <a:pt x="470" y="235"/>
                </a:lnTo>
                <a:lnTo>
                  <a:pt x="463" y="249"/>
                </a:lnTo>
                <a:lnTo>
                  <a:pt x="462" y="251"/>
                </a:lnTo>
                <a:lnTo>
                  <a:pt x="462" y="263"/>
                </a:lnTo>
                <a:lnTo>
                  <a:pt x="456" y="276"/>
                </a:lnTo>
                <a:lnTo>
                  <a:pt x="455" y="278"/>
                </a:lnTo>
                <a:lnTo>
                  <a:pt x="455" y="291"/>
                </a:lnTo>
                <a:lnTo>
                  <a:pt x="450" y="310"/>
                </a:lnTo>
                <a:lnTo>
                  <a:pt x="443" y="324"/>
                </a:lnTo>
                <a:lnTo>
                  <a:pt x="442" y="326"/>
                </a:lnTo>
                <a:lnTo>
                  <a:pt x="442" y="336"/>
                </a:lnTo>
                <a:lnTo>
                  <a:pt x="431" y="349"/>
                </a:lnTo>
                <a:lnTo>
                  <a:pt x="430" y="351"/>
                </a:lnTo>
                <a:lnTo>
                  <a:pt x="424" y="362"/>
                </a:lnTo>
                <a:lnTo>
                  <a:pt x="411" y="376"/>
                </a:lnTo>
                <a:lnTo>
                  <a:pt x="400" y="382"/>
                </a:lnTo>
                <a:lnTo>
                  <a:pt x="388" y="388"/>
                </a:lnTo>
                <a:lnTo>
                  <a:pt x="376" y="388"/>
                </a:lnTo>
                <a:lnTo>
                  <a:pt x="362" y="388"/>
                </a:lnTo>
                <a:lnTo>
                  <a:pt x="351" y="388"/>
                </a:lnTo>
                <a:lnTo>
                  <a:pt x="339" y="382"/>
                </a:lnTo>
                <a:lnTo>
                  <a:pt x="319" y="375"/>
                </a:lnTo>
                <a:lnTo>
                  <a:pt x="306" y="368"/>
                </a:lnTo>
                <a:lnTo>
                  <a:pt x="295" y="362"/>
                </a:lnTo>
                <a:lnTo>
                  <a:pt x="289" y="351"/>
                </a:lnTo>
                <a:lnTo>
                  <a:pt x="288" y="349"/>
                </a:lnTo>
                <a:lnTo>
                  <a:pt x="276" y="336"/>
                </a:lnTo>
                <a:lnTo>
                  <a:pt x="276" y="326"/>
                </a:lnTo>
                <a:lnTo>
                  <a:pt x="276" y="324"/>
                </a:lnTo>
                <a:lnTo>
                  <a:pt x="269" y="310"/>
                </a:lnTo>
                <a:lnTo>
                  <a:pt x="263" y="297"/>
                </a:lnTo>
                <a:lnTo>
                  <a:pt x="263" y="285"/>
                </a:lnTo>
                <a:lnTo>
                  <a:pt x="263" y="283"/>
                </a:lnTo>
                <a:lnTo>
                  <a:pt x="256" y="270"/>
                </a:lnTo>
                <a:lnTo>
                  <a:pt x="256" y="258"/>
                </a:lnTo>
                <a:lnTo>
                  <a:pt x="256" y="244"/>
                </a:lnTo>
                <a:lnTo>
                  <a:pt x="256" y="242"/>
                </a:lnTo>
                <a:lnTo>
                  <a:pt x="250" y="229"/>
                </a:lnTo>
                <a:lnTo>
                  <a:pt x="250" y="217"/>
                </a:lnTo>
                <a:lnTo>
                  <a:pt x="250" y="203"/>
                </a:lnTo>
                <a:lnTo>
                  <a:pt x="250" y="201"/>
                </a:lnTo>
                <a:lnTo>
                  <a:pt x="243" y="188"/>
                </a:lnTo>
                <a:lnTo>
                  <a:pt x="236" y="175"/>
                </a:lnTo>
                <a:lnTo>
                  <a:pt x="236" y="162"/>
                </a:lnTo>
                <a:lnTo>
                  <a:pt x="236" y="160"/>
                </a:lnTo>
                <a:lnTo>
                  <a:pt x="230" y="147"/>
                </a:lnTo>
                <a:lnTo>
                  <a:pt x="223" y="134"/>
                </a:lnTo>
                <a:lnTo>
                  <a:pt x="223" y="122"/>
                </a:lnTo>
                <a:lnTo>
                  <a:pt x="223" y="120"/>
                </a:lnTo>
                <a:lnTo>
                  <a:pt x="217" y="106"/>
                </a:lnTo>
                <a:lnTo>
                  <a:pt x="210" y="92"/>
                </a:lnTo>
                <a:lnTo>
                  <a:pt x="203" y="79"/>
                </a:lnTo>
                <a:lnTo>
                  <a:pt x="197" y="65"/>
                </a:lnTo>
                <a:lnTo>
                  <a:pt x="190" y="52"/>
                </a:lnTo>
                <a:lnTo>
                  <a:pt x="189" y="50"/>
                </a:lnTo>
                <a:lnTo>
                  <a:pt x="176" y="36"/>
                </a:lnTo>
                <a:lnTo>
                  <a:pt x="174" y="35"/>
                </a:lnTo>
                <a:lnTo>
                  <a:pt x="163" y="29"/>
                </a:lnTo>
                <a:lnTo>
                  <a:pt x="150" y="16"/>
                </a:lnTo>
                <a:lnTo>
                  <a:pt x="148" y="15"/>
                </a:lnTo>
                <a:lnTo>
                  <a:pt x="145" y="14"/>
                </a:lnTo>
                <a:lnTo>
                  <a:pt x="132" y="14"/>
                </a:lnTo>
                <a:lnTo>
                  <a:pt x="115" y="8"/>
                </a:lnTo>
                <a:lnTo>
                  <a:pt x="101" y="1"/>
                </a:lnTo>
                <a:lnTo>
                  <a:pt x="98" y="0"/>
                </a:lnTo>
                <a:lnTo>
                  <a:pt x="96" y="1"/>
                </a:lnTo>
                <a:lnTo>
                  <a:pt x="84" y="7"/>
                </a:lnTo>
                <a:lnTo>
                  <a:pt x="72" y="7"/>
                </a:lnTo>
                <a:lnTo>
                  <a:pt x="59" y="7"/>
                </a:lnTo>
                <a:lnTo>
                  <a:pt x="57" y="8"/>
                </a:lnTo>
                <a:lnTo>
                  <a:pt x="55" y="9"/>
                </a:lnTo>
                <a:lnTo>
                  <a:pt x="54" y="11"/>
                </a:lnTo>
                <a:lnTo>
                  <a:pt x="48" y="22"/>
                </a:lnTo>
                <a:lnTo>
                  <a:pt x="37" y="28"/>
                </a:lnTo>
                <a:lnTo>
                  <a:pt x="35" y="29"/>
                </a:lnTo>
                <a:lnTo>
                  <a:pt x="22" y="43"/>
                </a:lnTo>
                <a:lnTo>
                  <a:pt x="21" y="45"/>
                </a:lnTo>
                <a:lnTo>
                  <a:pt x="14" y="58"/>
                </a:lnTo>
                <a:lnTo>
                  <a:pt x="8" y="72"/>
                </a:lnTo>
                <a:lnTo>
                  <a:pt x="1" y="86"/>
                </a:lnTo>
                <a:lnTo>
                  <a:pt x="0" y="88"/>
                </a:lnTo>
                <a:lnTo>
                  <a:pt x="0" y="101"/>
                </a:lnTo>
                <a:lnTo>
                  <a:pt x="0" y="115"/>
                </a:lnTo>
                <a:lnTo>
                  <a:pt x="0" y="128"/>
                </a:lnTo>
                <a:lnTo>
                  <a:pt x="0" y="142"/>
                </a:lnTo>
                <a:lnTo>
                  <a:pt x="0" y="156"/>
                </a:lnTo>
                <a:lnTo>
                  <a:pt x="1" y="159"/>
                </a:lnTo>
                <a:lnTo>
                  <a:pt x="8" y="172"/>
                </a:lnTo>
                <a:lnTo>
                  <a:pt x="14" y="186"/>
                </a:lnTo>
                <a:lnTo>
                  <a:pt x="15" y="188"/>
                </a:lnTo>
                <a:lnTo>
                  <a:pt x="28" y="201"/>
                </a:lnTo>
                <a:lnTo>
                  <a:pt x="34" y="213"/>
                </a:lnTo>
                <a:lnTo>
                  <a:pt x="35" y="215"/>
                </a:lnTo>
                <a:lnTo>
                  <a:pt x="48" y="229"/>
                </a:lnTo>
                <a:lnTo>
                  <a:pt x="54" y="240"/>
                </a:lnTo>
                <a:lnTo>
                  <a:pt x="55" y="242"/>
                </a:lnTo>
                <a:lnTo>
                  <a:pt x="67" y="255"/>
                </a:lnTo>
                <a:lnTo>
                  <a:pt x="74" y="274"/>
                </a:lnTo>
                <a:lnTo>
                  <a:pt x="80" y="288"/>
                </a:lnTo>
                <a:lnTo>
                  <a:pt x="87" y="301"/>
                </a:lnTo>
                <a:lnTo>
                  <a:pt x="93" y="315"/>
                </a:lnTo>
                <a:lnTo>
                  <a:pt x="100" y="329"/>
                </a:lnTo>
                <a:lnTo>
                  <a:pt x="107" y="342"/>
                </a:lnTo>
                <a:lnTo>
                  <a:pt x="113" y="356"/>
                </a:lnTo>
                <a:lnTo>
                  <a:pt x="119" y="368"/>
                </a:lnTo>
                <a:lnTo>
                  <a:pt x="119" y="380"/>
                </a:lnTo>
                <a:lnTo>
                  <a:pt x="120" y="383"/>
                </a:lnTo>
                <a:lnTo>
                  <a:pt x="121" y="385"/>
                </a:lnTo>
                <a:lnTo>
                  <a:pt x="123" y="386"/>
                </a:lnTo>
                <a:lnTo>
                  <a:pt x="134" y="392"/>
                </a:lnTo>
                <a:lnTo>
                  <a:pt x="139" y="402"/>
                </a:lnTo>
                <a:lnTo>
                  <a:pt x="139" y="414"/>
                </a:lnTo>
                <a:lnTo>
                  <a:pt x="140" y="417"/>
                </a:lnTo>
                <a:lnTo>
                  <a:pt x="145" y="430"/>
                </a:lnTo>
                <a:lnTo>
                  <a:pt x="145" y="441"/>
                </a:lnTo>
                <a:lnTo>
                  <a:pt x="146" y="444"/>
                </a:lnTo>
                <a:lnTo>
                  <a:pt x="152" y="457"/>
                </a:lnTo>
                <a:lnTo>
                  <a:pt x="152" y="468"/>
                </a:lnTo>
                <a:lnTo>
                  <a:pt x="152" y="482"/>
                </a:lnTo>
                <a:lnTo>
                  <a:pt x="152" y="496"/>
                </a:lnTo>
                <a:lnTo>
                  <a:pt x="152" y="509"/>
                </a:lnTo>
                <a:lnTo>
                  <a:pt x="153" y="512"/>
                </a:lnTo>
                <a:lnTo>
                  <a:pt x="159" y="526"/>
                </a:lnTo>
                <a:lnTo>
                  <a:pt x="166" y="53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6226175" y="6272213"/>
            <a:ext cx="4699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yg;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>
            <a:off x="1995488" y="3876675"/>
            <a:ext cx="306387" cy="390525"/>
          </a:xfrm>
          <a:custGeom>
            <a:avLst/>
            <a:gdLst>
              <a:gd name="T0" fmla="*/ 566342443 w 110"/>
              <a:gd name="T1" fmla="*/ 220944168 h 126"/>
              <a:gd name="T2" fmla="*/ 597373875 w 110"/>
              <a:gd name="T3" fmla="*/ 192125902 h 126"/>
              <a:gd name="T4" fmla="*/ 667196687 w 110"/>
              <a:gd name="T5" fmla="*/ 317007119 h 126"/>
              <a:gd name="T6" fmla="*/ 713745229 w 110"/>
              <a:gd name="T7" fmla="*/ 537954386 h 126"/>
              <a:gd name="T8" fmla="*/ 667196687 w 110"/>
              <a:gd name="T9" fmla="*/ 768503610 h 126"/>
              <a:gd name="T10" fmla="*/ 581856766 w 110"/>
              <a:gd name="T11" fmla="*/ 999055932 h 126"/>
              <a:gd name="T12" fmla="*/ 426696819 w 110"/>
              <a:gd name="T13" fmla="*/ 1037482352 h 126"/>
              <a:gd name="T14" fmla="*/ 271534086 w 110"/>
              <a:gd name="T15" fmla="*/ 999055932 h 126"/>
              <a:gd name="T16" fmla="*/ 224985545 w 110"/>
              <a:gd name="T17" fmla="*/ 874174715 h 126"/>
              <a:gd name="T18" fmla="*/ 139645624 w 110"/>
              <a:gd name="T19" fmla="*/ 816535085 h 126"/>
              <a:gd name="T20" fmla="*/ 139645624 w 110"/>
              <a:gd name="T21" fmla="*/ 643622393 h 126"/>
              <a:gd name="T22" fmla="*/ 240499868 w 110"/>
              <a:gd name="T23" fmla="*/ 509133021 h 126"/>
              <a:gd name="T24" fmla="*/ 356871222 w 110"/>
              <a:gd name="T25" fmla="*/ 365038595 h 126"/>
              <a:gd name="T26" fmla="*/ 558582496 w 110"/>
              <a:gd name="T27" fmla="*/ 230552323 h 126"/>
              <a:gd name="T28" fmla="*/ 403419763 w 110"/>
              <a:gd name="T29" fmla="*/ 134489371 h 126"/>
              <a:gd name="T30" fmla="*/ 193951327 w 110"/>
              <a:gd name="T31" fmla="*/ 268975643 h 126"/>
              <a:gd name="T32" fmla="*/ 155162733 w 110"/>
              <a:gd name="T33" fmla="*/ 317007119 h 126"/>
              <a:gd name="T34" fmla="*/ 23274271 w 110"/>
              <a:gd name="T35" fmla="*/ 547559442 h 126"/>
              <a:gd name="T36" fmla="*/ 0 w 110"/>
              <a:gd name="T37" fmla="*/ 605199072 h 126"/>
              <a:gd name="T38" fmla="*/ 0 w 110"/>
              <a:gd name="T39" fmla="*/ 864566561 h 126"/>
              <a:gd name="T40" fmla="*/ 23274271 w 110"/>
              <a:gd name="T41" fmla="*/ 931811246 h 126"/>
              <a:gd name="T42" fmla="*/ 116371353 w 110"/>
              <a:gd name="T43" fmla="*/ 999055932 h 126"/>
              <a:gd name="T44" fmla="*/ 170677056 w 110"/>
              <a:gd name="T45" fmla="*/ 1133545304 h 126"/>
              <a:gd name="T46" fmla="*/ 302565519 w 110"/>
              <a:gd name="T47" fmla="*/ 1210395045 h 126"/>
              <a:gd name="T48" fmla="*/ 426696819 w 110"/>
              <a:gd name="T49" fmla="*/ 1210395045 h 126"/>
              <a:gd name="T50" fmla="*/ 558582496 w 110"/>
              <a:gd name="T51" fmla="*/ 1210395045 h 126"/>
              <a:gd name="T52" fmla="*/ 682713796 w 110"/>
              <a:gd name="T53" fmla="*/ 1133545304 h 126"/>
              <a:gd name="T54" fmla="*/ 752536608 w 110"/>
              <a:gd name="T55" fmla="*/ 970237667 h 126"/>
              <a:gd name="T56" fmla="*/ 853390852 w 110"/>
              <a:gd name="T57" fmla="*/ 710867079 h 126"/>
              <a:gd name="T58" fmla="*/ 853390852 w 110"/>
              <a:gd name="T59" fmla="*/ 537954386 h 126"/>
              <a:gd name="T60" fmla="*/ 853390852 w 110"/>
              <a:gd name="T61" fmla="*/ 384251805 h 126"/>
              <a:gd name="T62" fmla="*/ 752536608 w 110"/>
              <a:gd name="T63" fmla="*/ 115276161 h 126"/>
              <a:gd name="T64" fmla="*/ 713745229 w 110"/>
              <a:gd name="T65" fmla="*/ 67244686 h 126"/>
              <a:gd name="T66" fmla="*/ 581856766 w 110"/>
              <a:gd name="T67" fmla="*/ 0 h 126"/>
              <a:gd name="T68" fmla="*/ 535308225 w 110"/>
              <a:gd name="T69" fmla="*/ 28818265 h 126"/>
              <a:gd name="T70" fmla="*/ 558582496 w 110"/>
              <a:gd name="T71" fmla="*/ 230552323 h 12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126"/>
              <a:gd name="T110" fmla="*/ 110 w 110"/>
              <a:gd name="T111" fmla="*/ 126 h 12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126">
                <a:moveTo>
                  <a:pt x="72" y="24"/>
                </a:moveTo>
                <a:lnTo>
                  <a:pt x="73" y="23"/>
                </a:lnTo>
                <a:lnTo>
                  <a:pt x="75" y="22"/>
                </a:lnTo>
                <a:lnTo>
                  <a:pt x="77" y="20"/>
                </a:lnTo>
                <a:lnTo>
                  <a:pt x="81" y="22"/>
                </a:lnTo>
                <a:lnTo>
                  <a:pt x="86" y="33"/>
                </a:lnTo>
                <a:lnTo>
                  <a:pt x="92" y="46"/>
                </a:lnTo>
                <a:lnTo>
                  <a:pt x="92" y="56"/>
                </a:lnTo>
                <a:lnTo>
                  <a:pt x="92" y="68"/>
                </a:lnTo>
                <a:lnTo>
                  <a:pt x="86" y="80"/>
                </a:lnTo>
                <a:lnTo>
                  <a:pt x="80" y="94"/>
                </a:lnTo>
                <a:lnTo>
                  <a:pt x="75" y="104"/>
                </a:lnTo>
                <a:lnTo>
                  <a:pt x="66" y="108"/>
                </a:lnTo>
                <a:lnTo>
                  <a:pt x="55" y="108"/>
                </a:lnTo>
                <a:lnTo>
                  <a:pt x="45" y="108"/>
                </a:lnTo>
                <a:lnTo>
                  <a:pt x="35" y="104"/>
                </a:lnTo>
                <a:lnTo>
                  <a:pt x="31" y="94"/>
                </a:lnTo>
                <a:lnTo>
                  <a:pt x="29" y="91"/>
                </a:lnTo>
                <a:lnTo>
                  <a:pt x="26" y="89"/>
                </a:lnTo>
                <a:lnTo>
                  <a:pt x="18" y="85"/>
                </a:lnTo>
                <a:lnTo>
                  <a:pt x="18" y="77"/>
                </a:lnTo>
                <a:lnTo>
                  <a:pt x="18" y="67"/>
                </a:lnTo>
                <a:lnTo>
                  <a:pt x="29" y="56"/>
                </a:lnTo>
                <a:lnTo>
                  <a:pt x="31" y="53"/>
                </a:lnTo>
                <a:lnTo>
                  <a:pt x="35" y="43"/>
                </a:lnTo>
                <a:lnTo>
                  <a:pt x="46" y="38"/>
                </a:lnTo>
                <a:lnTo>
                  <a:pt x="59" y="31"/>
                </a:lnTo>
                <a:lnTo>
                  <a:pt x="72" y="24"/>
                </a:lnTo>
                <a:lnTo>
                  <a:pt x="63" y="8"/>
                </a:lnTo>
                <a:lnTo>
                  <a:pt x="52" y="14"/>
                </a:lnTo>
                <a:lnTo>
                  <a:pt x="39" y="21"/>
                </a:lnTo>
                <a:lnTo>
                  <a:pt x="25" y="28"/>
                </a:lnTo>
                <a:lnTo>
                  <a:pt x="22" y="30"/>
                </a:lnTo>
                <a:lnTo>
                  <a:pt x="20" y="33"/>
                </a:lnTo>
                <a:lnTo>
                  <a:pt x="15" y="44"/>
                </a:lnTo>
                <a:lnTo>
                  <a:pt x="3" y="57"/>
                </a:lnTo>
                <a:lnTo>
                  <a:pt x="1" y="60"/>
                </a:lnTo>
                <a:lnTo>
                  <a:pt x="0" y="63"/>
                </a:lnTo>
                <a:lnTo>
                  <a:pt x="0" y="77"/>
                </a:lnTo>
                <a:lnTo>
                  <a:pt x="0" y="90"/>
                </a:lnTo>
                <a:lnTo>
                  <a:pt x="1" y="94"/>
                </a:lnTo>
                <a:lnTo>
                  <a:pt x="3" y="97"/>
                </a:lnTo>
                <a:lnTo>
                  <a:pt x="6" y="99"/>
                </a:lnTo>
                <a:lnTo>
                  <a:pt x="15" y="104"/>
                </a:lnTo>
                <a:lnTo>
                  <a:pt x="20" y="115"/>
                </a:lnTo>
                <a:lnTo>
                  <a:pt x="22" y="118"/>
                </a:lnTo>
                <a:lnTo>
                  <a:pt x="25" y="120"/>
                </a:lnTo>
                <a:lnTo>
                  <a:pt x="39" y="126"/>
                </a:lnTo>
                <a:lnTo>
                  <a:pt x="42" y="126"/>
                </a:lnTo>
                <a:lnTo>
                  <a:pt x="55" y="126"/>
                </a:lnTo>
                <a:lnTo>
                  <a:pt x="68" y="126"/>
                </a:lnTo>
                <a:lnTo>
                  <a:pt x="72" y="126"/>
                </a:lnTo>
                <a:lnTo>
                  <a:pt x="85" y="120"/>
                </a:lnTo>
                <a:lnTo>
                  <a:pt x="88" y="118"/>
                </a:lnTo>
                <a:lnTo>
                  <a:pt x="90" y="115"/>
                </a:lnTo>
                <a:lnTo>
                  <a:pt x="97" y="101"/>
                </a:lnTo>
                <a:lnTo>
                  <a:pt x="103" y="87"/>
                </a:lnTo>
                <a:lnTo>
                  <a:pt x="110" y="74"/>
                </a:lnTo>
                <a:lnTo>
                  <a:pt x="110" y="70"/>
                </a:lnTo>
                <a:lnTo>
                  <a:pt x="110" y="56"/>
                </a:lnTo>
                <a:lnTo>
                  <a:pt x="110" y="43"/>
                </a:lnTo>
                <a:lnTo>
                  <a:pt x="110" y="40"/>
                </a:lnTo>
                <a:lnTo>
                  <a:pt x="103" y="26"/>
                </a:lnTo>
                <a:lnTo>
                  <a:pt x="97" y="12"/>
                </a:lnTo>
                <a:lnTo>
                  <a:pt x="95" y="9"/>
                </a:lnTo>
                <a:lnTo>
                  <a:pt x="92" y="7"/>
                </a:lnTo>
                <a:lnTo>
                  <a:pt x="79" y="1"/>
                </a:lnTo>
                <a:lnTo>
                  <a:pt x="75" y="0"/>
                </a:lnTo>
                <a:lnTo>
                  <a:pt x="72" y="1"/>
                </a:lnTo>
                <a:lnTo>
                  <a:pt x="69" y="3"/>
                </a:lnTo>
                <a:lnTo>
                  <a:pt x="63" y="8"/>
                </a:lnTo>
                <a:lnTo>
                  <a:pt x="72" y="2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>
            <a:off x="1809750" y="4648200"/>
            <a:ext cx="455613" cy="1044575"/>
          </a:xfrm>
          <a:custGeom>
            <a:avLst/>
            <a:gdLst>
              <a:gd name="T0" fmla="*/ 804738341 w 163"/>
              <a:gd name="T1" fmla="*/ 9549517 h 338"/>
              <a:gd name="T2" fmla="*/ 773485525 w 163"/>
              <a:gd name="T3" fmla="*/ 57306373 h 338"/>
              <a:gd name="T4" fmla="*/ 781298030 w 163"/>
              <a:gd name="T5" fmla="*/ 105060139 h 338"/>
              <a:gd name="T6" fmla="*/ 773485525 w 163"/>
              <a:gd name="T7" fmla="*/ 248324528 h 338"/>
              <a:gd name="T8" fmla="*/ 773485525 w 163"/>
              <a:gd name="T9" fmla="*/ 639913444 h 338"/>
              <a:gd name="T10" fmla="*/ 773485525 w 163"/>
              <a:gd name="T11" fmla="*/ 1021949753 h 338"/>
              <a:gd name="T12" fmla="*/ 625039542 w 163"/>
              <a:gd name="T13" fmla="*/ 1403986061 h 338"/>
              <a:gd name="T14" fmla="*/ 421900433 w 163"/>
              <a:gd name="T15" fmla="*/ 1833779227 h 338"/>
              <a:gd name="T16" fmla="*/ 406275423 w 163"/>
              <a:gd name="T17" fmla="*/ 1871983476 h 338"/>
              <a:gd name="T18" fmla="*/ 320332276 w 163"/>
              <a:gd name="T19" fmla="*/ 2034349988 h 338"/>
              <a:gd name="T20" fmla="*/ 218764119 w 163"/>
              <a:gd name="T21" fmla="*/ 2147483647 h 338"/>
              <a:gd name="T22" fmla="*/ 109380662 w 163"/>
              <a:gd name="T23" fmla="*/ 2147483647 h 338"/>
              <a:gd name="T24" fmla="*/ 101568157 w 163"/>
              <a:gd name="T25" fmla="*/ 2147483647 h 338"/>
              <a:gd name="T26" fmla="*/ 0 w 163"/>
              <a:gd name="T27" fmla="*/ 2147483647 h 338"/>
              <a:gd name="T28" fmla="*/ 46877826 w 163"/>
              <a:gd name="T29" fmla="*/ 2147483647 h 338"/>
              <a:gd name="T30" fmla="*/ 78130642 w 163"/>
              <a:gd name="T31" fmla="*/ 2147483647 h 338"/>
              <a:gd name="T32" fmla="*/ 351585092 w 163"/>
              <a:gd name="T33" fmla="*/ 2147483647 h 338"/>
              <a:gd name="T34" fmla="*/ 492218570 w 163"/>
              <a:gd name="T35" fmla="*/ 2147483647 h 338"/>
              <a:gd name="T36" fmla="*/ 632852047 w 163"/>
              <a:gd name="T37" fmla="*/ 2147483647 h 338"/>
              <a:gd name="T38" fmla="*/ 703167389 w 163"/>
              <a:gd name="T39" fmla="*/ 2147483647 h 338"/>
              <a:gd name="T40" fmla="*/ 812550846 w 163"/>
              <a:gd name="T41" fmla="*/ 2147483647 h 338"/>
              <a:gd name="T42" fmla="*/ 812550846 w 163"/>
              <a:gd name="T43" fmla="*/ 2147483647 h 338"/>
              <a:gd name="T44" fmla="*/ 914119003 w 163"/>
              <a:gd name="T45" fmla="*/ 2147483647 h 338"/>
              <a:gd name="T46" fmla="*/ 1117258112 w 163"/>
              <a:gd name="T47" fmla="*/ 2147483647 h 338"/>
              <a:gd name="T48" fmla="*/ 1226638774 w 163"/>
              <a:gd name="T49" fmla="*/ 1967491008 h 338"/>
              <a:gd name="T50" fmla="*/ 1226638774 w 163"/>
              <a:gd name="T51" fmla="*/ 1833779227 h 338"/>
              <a:gd name="T52" fmla="*/ 1273516600 w 163"/>
              <a:gd name="T53" fmla="*/ 1680965321 h 338"/>
              <a:gd name="T54" fmla="*/ 1273516600 w 163"/>
              <a:gd name="T55" fmla="*/ 1289376405 h 338"/>
              <a:gd name="T56" fmla="*/ 1273516600 w 163"/>
              <a:gd name="T57" fmla="*/ 897787489 h 338"/>
              <a:gd name="T58" fmla="*/ 1273516600 w 163"/>
              <a:gd name="T59" fmla="*/ 620811320 h 338"/>
              <a:gd name="T60" fmla="*/ 1117258112 w 163"/>
              <a:gd name="T61" fmla="*/ 343835150 h 338"/>
              <a:gd name="T62" fmla="*/ 1046939975 w 163"/>
              <a:gd name="T63" fmla="*/ 200570762 h 338"/>
              <a:gd name="T64" fmla="*/ 945371818 w 163"/>
              <a:gd name="T65" fmla="*/ 114612747 h 338"/>
              <a:gd name="T66" fmla="*/ 968809334 w 163"/>
              <a:gd name="T67" fmla="*/ 57306373 h 338"/>
              <a:gd name="T68" fmla="*/ 945371818 w 163"/>
              <a:gd name="T69" fmla="*/ 9549517 h 338"/>
              <a:gd name="T70" fmla="*/ 867241177 w 163"/>
              <a:gd name="T71" fmla="*/ 210120279 h 338"/>
              <a:gd name="T72" fmla="*/ 992249644 w 163"/>
              <a:gd name="T73" fmla="*/ 296078294 h 338"/>
              <a:gd name="T74" fmla="*/ 1148508132 w 163"/>
              <a:gd name="T75" fmla="*/ 563504946 h 338"/>
              <a:gd name="T76" fmla="*/ 1179760948 w 163"/>
              <a:gd name="T77" fmla="*/ 897787489 h 338"/>
              <a:gd name="T78" fmla="*/ 1179760948 w 163"/>
              <a:gd name="T79" fmla="*/ 1289376405 h 338"/>
              <a:gd name="T80" fmla="*/ 1179760948 w 163"/>
              <a:gd name="T81" fmla="*/ 1671412714 h 338"/>
              <a:gd name="T82" fmla="*/ 1132883122 w 163"/>
              <a:gd name="T83" fmla="*/ 1929289849 h 338"/>
              <a:gd name="T84" fmla="*/ 937559313 w 163"/>
              <a:gd name="T85" fmla="*/ 2147483647 h 338"/>
              <a:gd name="T86" fmla="*/ 835988361 w 163"/>
              <a:gd name="T87" fmla="*/ 2147483647 h 338"/>
              <a:gd name="T88" fmla="*/ 726607699 w 163"/>
              <a:gd name="T89" fmla="*/ 2147483647 h 338"/>
              <a:gd name="T90" fmla="*/ 648477058 w 163"/>
              <a:gd name="T91" fmla="*/ 2147483647 h 338"/>
              <a:gd name="T92" fmla="*/ 578161716 w 163"/>
              <a:gd name="T93" fmla="*/ 2147483647 h 338"/>
              <a:gd name="T94" fmla="*/ 468778259 w 163"/>
              <a:gd name="T95" fmla="*/ 2147483647 h 338"/>
              <a:gd name="T96" fmla="*/ 265641945 w 163"/>
              <a:gd name="T97" fmla="*/ 2147483647 h 338"/>
              <a:gd name="T98" fmla="*/ 140633478 w 163"/>
              <a:gd name="T99" fmla="*/ 2147483647 h 338"/>
              <a:gd name="T100" fmla="*/ 195323809 w 163"/>
              <a:gd name="T101" fmla="*/ 2147483647 h 338"/>
              <a:gd name="T102" fmla="*/ 273454450 w 163"/>
              <a:gd name="T103" fmla="*/ 2147483647 h 338"/>
              <a:gd name="T104" fmla="*/ 351585092 w 163"/>
              <a:gd name="T105" fmla="*/ 2147483647 h 338"/>
              <a:gd name="T106" fmla="*/ 492218570 w 163"/>
              <a:gd name="T107" fmla="*/ 2053452113 h 338"/>
              <a:gd name="T108" fmla="*/ 500031075 w 163"/>
              <a:gd name="T109" fmla="*/ 1900635117 h 338"/>
              <a:gd name="T110" fmla="*/ 656289563 w 163"/>
              <a:gd name="T111" fmla="*/ 1575905182 h 338"/>
              <a:gd name="T112" fmla="*/ 812550846 w 163"/>
              <a:gd name="T113" fmla="*/ 1193865783 h 338"/>
              <a:gd name="T114" fmla="*/ 867241177 w 163"/>
              <a:gd name="T115" fmla="*/ 897787489 h 338"/>
              <a:gd name="T116" fmla="*/ 867241177 w 163"/>
              <a:gd name="T117" fmla="*/ 515751180 h 338"/>
              <a:gd name="T118" fmla="*/ 867241177 w 163"/>
              <a:gd name="T119" fmla="*/ 210120279 h 3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3"/>
              <a:gd name="T181" fmla="*/ 0 h 338"/>
              <a:gd name="T182" fmla="*/ 163 w 163"/>
              <a:gd name="T183" fmla="*/ 338 h 3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>
            <a:off x="2068513" y="4211638"/>
            <a:ext cx="107950" cy="520700"/>
          </a:xfrm>
          <a:custGeom>
            <a:avLst/>
            <a:gdLst>
              <a:gd name="T0" fmla="*/ 104910355 w 38"/>
              <a:gd name="T1" fmla="*/ 76849741 h 168"/>
              <a:gd name="T2" fmla="*/ 80701147 w 38"/>
              <a:gd name="T3" fmla="*/ 96062951 h 168"/>
              <a:gd name="T4" fmla="*/ 64559782 w 38"/>
              <a:gd name="T5" fmla="*/ 124881217 h 168"/>
              <a:gd name="T6" fmla="*/ 56491939 w 38"/>
              <a:gd name="T7" fmla="*/ 153699482 h 168"/>
              <a:gd name="T8" fmla="*/ 64559782 w 38"/>
              <a:gd name="T9" fmla="*/ 192125902 h 168"/>
              <a:gd name="T10" fmla="*/ 80701147 w 38"/>
              <a:gd name="T11" fmla="*/ 220944168 h 168"/>
              <a:gd name="T12" fmla="*/ 104910355 w 38"/>
              <a:gd name="T13" fmla="*/ 240157378 h 168"/>
              <a:gd name="T14" fmla="*/ 129122404 w 38"/>
              <a:gd name="T15" fmla="*/ 240157378 h 168"/>
              <a:gd name="T16" fmla="*/ 161402295 w 38"/>
              <a:gd name="T17" fmla="*/ 240157378 h 168"/>
              <a:gd name="T18" fmla="*/ 161402295 w 38"/>
              <a:gd name="T19" fmla="*/ 230552323 h 168"/>
              <a:gd name="T20" fmla="*/ 161402295 w 38"/>
              <a:gd name="T21" fmla="*/ 345828484 h 168"/>
              <a:gd name="T22" fmla="*/ 161402295 w 38"/>
              <a:gd name="T23" fmla="*/ 480314756 h 168"/>
              <a:gd name="T24" fmla="*/ 161402295 w 38"/>
              <a:gd name="T25" fmla="*/ 595590917 h 168"/>
              <a:gd name="T26" fmla="*/ 112981038 w 38"/>
              <a:gd name="T27" fmla="*/ 710867079 h 168"/>
              <a:gd name="T28" fmla="*/ 64559782 w 38"/>
              <a:gd name="T29" fmla="*/ 845356450 h 168"/>
              <a:gd name="T30" fmla="*/ 8070683 w 38"/>
              <a:gd name="T31" fmla="*/ 970237667 h 168"/>
              <a:gd name="T32" fmla="*/ 0 w 38"/>
              <a:gd name="T33" fmla="*/ 999055932 h 168"/>
              <a:gd name="T34" fmla="*/ 0 w 38"/>
              <a:gd name="T35" fmla="*/ 1133545304 h 168"/>
              <a:gd name="T36" fmla="*/ 0 w 38"/>
              <a:gd name="T37" fmla="*/ 1268031576 h 168"/>
              <a:gd name="T38" fmla="*/ 0 w 38"/>
              <a:gd name="T39" fmla="*/ 1392915892 h 168"/>
              <a:gd name="T40" fmla="*/ 8070683 w 38"/>
              <a:gd name="T41" fmla="*/ 1431339213 h 168"/>
              <a:gd name="T42" fmla="*/ 64559782 w 38"/>
              <a:gd name="T43" fmla="*/ 1565828584 h 168"/>
              <a:gd name="T44" fmla="*/ 80701147 w 38"/>
              <a:gd name="T45" fmla="*/ 1594646849 h 168"/>
              <a:gd name="T46" fmla="*/ 104910355 w 38"/>
              <a:gd name="T47" fmla="*/ 1613860060 h 168"/>
              <a:gd name="T48" fmla="*/ 129122404 w 38"/>
              <a:gd name="T49" fmla="*/ 1613860060 h 168"/>
              <a:gd name="T50" fmla="*/ 161402295 w 38"/>
              <a:gd name="T51" fmla="*/ 1613860060 h 168"/>
              <a:gd name="T52" fmla="*/ 185611503 w 38"/>
              <a:gd name="T53" fmla="*/ 1594646849 h 168"/>
              <a:gd name="T54" fmla="*/ 201752868 w 38"/>
              <a:gd name="T55" fmla="*/ 1565828584 h 168"/>
              <a:gd name="T56" fmla="*/ 201752868 w 38"/>
              <a:gd name="T57" fmla="*/ 1527402164 h 168"/>
              <a:gd name="T58" fmla="*/ 201752868 w 38"/>
              <a:gd name="T59" fmla="*/ 1498583898 h 168"/>
              <a:gd name="T60" fmla="*/ 145260929 w 38"/>
              <a:gd name="T61" fmla="*/ 1373702682 h 168"/>
              <a:gd name="T62" fmla="*/ 145260929 w 38"/>
              <a:gd name="T63" fmla="*/ 1268031576 h 168"/>
              <a:gd name="T64" fmla="*/ 145260929 w 38"/>
              <a:gd name="T65" fmla="*/ 1133545304 h 168"/>
              <a:gd name="T66" fmla="*/ 145260929 w 38"/>
              <a:gd name="T67" fmla="*/ 1027874198 h 168"/>
              <a:gd name="T68" fmla="*/ 201752868 w 38"/>
              <a:gd name="T69" fmla="*/ 912598036 h 168"/>
              <a:gd name="T70" fmla="*/ 250171284 w 38"/>
              <a:gd name="T71" fmla="*/ 778111764 h 168"/>
              <a:gd name="T72" fmla="*/ 306663224 w 38"/>
              <a:gd name="T73" fmla="*/ 653230548 h 168"/>
              <a:gd name="T74" fmla="*/ 306663224 w 38"/>
              <a:gd name="T75" fmla="*/ 614804127 h 168"/>
              <a:gd name="T76" fmla="*/ 306663224 w 38"/>
              <a:gd name="T77" fmla="*/ 614804127 h 168"/>
              <a:gd name="T78" fmla="*/ 306663224 w 38"/>
              <a:gd name="T79" fmla="*/ 480314756 h 168"/>
              <a:gd name="T80" fmla="*/ 306663224 w 38"/>
              <a:gd name="T81" fmla="*/ 345828484 h 168"/>
              <a:gd name="T82" fmla="*/ 306663224 w 38"/>
              <a:gd name="T83" fmla="*/ 220944168 h 168"/>
              <a:gd name="T84" fmla="*/ 306663224 w 38"/>
              <a:gd name="T85" fmla="*/ 86457896 h 168"/>
              <a:gd name="T86" fmla="*/ 306663224 w 38"/>
              <a:gd name="T87" fmla="*/ 57636531 h 168"/>
              <a:gd name="T88" fmla="*/ 290521858 w 38"/>
              <a:gd name="T89" fmla="*/ 28818265 h 168"/>
              <a:gd name="T90" fmla="*/ 266312650 w 38"/>
              <a:gd name="T91" fmla="*/ 9605055 h 168"/>
              <a:gd name="T92" fmla="*/ 234032759 w 38"/>
              <a:gd name="T93" fmla="*/ 0 h 168"/>
              <a:gd name="T94" fmla="*/ 209823551 w 38"/>
              <a:gd name="T95" fmla="*/ 9605055 h 168"/>
              <a:gd name="T96" fmla="*/ 104910355 w 38"/>
              <a:gd name="T97" fmla="*/ 76849741 h 1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8"/>
              <a:gd name="T148" fmla="*/ 0 h 168"/>
              <a:gd name="T149" fmla="*/ 38 w 38"/>
              <a:gd name="T150" fmla="*/ 168 h 1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8" h="168">
                <a:moveTo>
                  <a:pt x="13" y="8"/>
                </a:moveTo>
                <a:lnTo>
                  <a:pt x="10" y="10"/>
                </a:lnTo>
                <a:lnTo>
                  <a:pt x="8" y="13"/>
                </a:lnTo>
                <a:lnTo>
                  <a:pt x="7" y="16"/>
                </a:lnTo>
                <a:lnTo>
                  <a:pt x="8" y="20"/>
                </a:lnTo>
                <a:lnTo>
                  <a:pt x="10" y="23"/>
                </a:lnTo>
                <a:lnTo>
                  <a:pt x="13" y="25"/>
                </a:lnTo>
                <a:lnTo>
                  <a:pt x="16" y="25"/>
                </a:lnTo>
                <a:lnTo>
                  <a:pt x="20" y="25"/>
                </a:lnTo>
                <a:lnTo>
                  <a:pt x="20" y="24"/>
                </a:lnTo>
                <a:lnTo>
                  <a:pt x="20" y="36"/>
                </a:lnTo>
                <a:lnTo>
                  <a:pt x="20" y="50"/>
                </a:lnTo>
                <a:lnTo>
                  <a:pt x="20" y="62"/>
                </a:lnTo>
                <a:lnTo>
                  <a:pt x="14" y="74"/>
                </a:lnTo>
                <a:lnTo>
                  <a:pt x="8" y="88"/>
                </a:lnTo>
                <a:lnTo>
                  <a:pt x="1" y="101"/>
                </a:lnTo>
                <a:lnTo>
                  <a:pt x="0" y="104"/>
                </a:lnTo>
                <a:lnTo>
                  <a:pt x="0" y="118"/>
                </a:lnTo>
                <a:lnTo>
                  <a:pt x="0" y="132"/>
                </a:lnTo>
                <a:lnTo>
                  <a:pt x="0" y="145"/>
                </a:lnTo>
                <a:lnTo>
                  <a:pt x="1" y="149"/>
                </a:lnTo>
                <a:lnTo>
                  <a:pt x="8" y="163"/>
                </a:lnTo>
                <a:lnTo>
                  <a:pt x="10" y="166"/>
                </a:lnTo>
                <a:lnTo>
                  <a:pt x="13" y="168"/>
                </a:lnTo>
                <a:lnTo>
                  <a:pt x="16" y="168"/>
                </a:lnTo>
                <a:lnTo>
                  <a:pt x="20" y="168"/>
                </a:lnTo>
                <a:lnTo>
                  <a:pt x="23" y="166"/>
                </a:lnTo>
                <a:lnTo>
                  <a:pt x="25" y="163"/>
                </a:lnTo>
                <a:lnTo>
                  <a:pt x="25" y="159"/>
                </a:lnTo>
                <a:lnTo>
                  <a:pt x="25" y="156"/>
                </a:lnTo>
                <a:lnTo>
                  <a:pt x="18" y="143"/>
                </a:lnTo>
                <a:lnTo>
                  <a:pt x="18" y="132"/>
                </a:lnTo>
                <a:lnTo>
                  <a:pt x="18" y="118"/>
                </a:lnTo>
                <a:lnTo>
                  <a:pt x="18" y="107"/>
                </a:lnTo>
                <a:lnTo>
                  <a:pt x="25" y="95"/>
                </a:lnTo>
                <a:lnTo>
                  <a:pt x="31" y="81"/>
                </a:lnTo>
                <a:lnTo>
                  <a:pt x="38" y="68"/>
                </a:lnTo>
                <a:lnTo>
                  <a:pt x="38" y="64"/>
                </a:lnTo>
                <a:lnTo>
                  <a:pt x="38" y="50"/>
                </a:lnTo>
                <a:lnTo>
                  <a:pt x="38" y="36"/>
                </a:lnTo>
                <a:lnTo>
                  <a:pt x="38" y="23"/>
                </a:lnTo>
                <a:lnTo>
                  <a:pt x="38" y="9"/>
                </a:lnTo>
                <a:lnTo>
                  <a:pt x="38" y="6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6" y="1"/>
                </a:lnTo>
                <a:lnTo>
                  <a:pt x="13" y="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3962" name="Rectangle 10"/>
          <p:cNvSpPr>
            <a:spLocks noChangeArrowheads="1"/>
          </p:cNvSpPr>
          <p:nvPr/>
        </p:nvSpPr>
        <p:spPr bwMode="auto">
          <a:xfrm>
            <a:off x="1192213" y="6604000"/>
            <a:ext cx="3937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od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253963" name="Rectangle 11"/>
          <p:cNvSpPr>
            <a:spLocks noChangeArrowheads="1"/>
          </p:cNvSpPr>
          <p:nvPr/>
        </p:nvSpPr>
        <p:spPr bwMode="auto">
          <a:xfrm>
            <a:off x="1993900" y="5502275"/>
            <a:ext cx="584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ao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5495925" y="5964238"/>
            <a:ext cx="209550" cy="227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3965" name="Rectangle 13"/>
          <p:cNvSpPr>
            <a:spLocks noChangeArrowheads="1"/>
          </p:cNvSpPr>
          <p:nvPr/>
        </p:nvSpPr>
        <p:spPr bwMode="auto">
          <a:xfrm>
            <a:off x="5184775" y="5738813"/>
            <a:ext cx="4524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O&amp;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253966" name="Rectangle 14"/>
          <p:cNvSpPr>
            <a:spLocks noChangeArrowheads="1"/>
          </p:cNvSpPr>
          <p:nvPr/>
        </p:nvSpPr>
        <p:spPr bwMode="auto">
          <a:xfrm>
            <a:off x="4503738" y="4111625"/>
            <a:ext cx="5603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bm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4306888" y="4337050"/>
            <a:ext cx="207962" cy="23018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1760" name="Oval 16"/>
          <p:cNvSpPr>
            <a:spLocks noChangeArrowheads="1"/>
          </p:cNvSpPr>
          <p:nvPr/>
        </p:nvSpPr>
        <p:spPr bwMode="auto">
          <a:xfrm>
            <a:off x="1611313" y="3941763"/>
            <a:ext cx="206375" cy="2270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3969" name="Rectangle 17"/>
          <p:cNvSpPr>
            <a:spLocks noChangeArrowheads="1"/>
          </p:cNvSpPr>
          <p:nvPr/>
        </p:nvSpPr>
        <p:spPr bwMode="auto">
          <a:xfrm>
            <a:off x="1247775" y="3738563"/>
            <a:ext cx="3540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cg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1536700" y="4578350"/>
            <a:ext cx="206375" cy="230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3971" name="Rectangle 19"/>
          <p:cNvSpPr>
            <a:spLocks noChangeArrowheads="1"/>
          </p:cNvSpPr>
          <p:nvPr/>
        </p:nvSpPr>
        <p:spPr bwMode="auto">
          <a:xfrm>
            <a:off x="1211263" y="4603750"/>
            <a:ext cx="584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a,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1764" name="Oval 20"/>
          <p:cNvSpPr>
            <a:spLocks noChangeArrowheads="1"/>
          </p:cNvSpPr>
          <p:nvPr/>
        </p:nvSpPr>
        <p:spPr bwMode="auto">
          <a:xfrm>
            <a:off x="1785938" y="6323013"/>
            <a:ext cx="212725" cy="23018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3973" name="Rectangle 21"/>
          <p:cNvSpPr>
            <a:spLocks noChangeArrowheads="1"/>
          </p:cNvSpPr>
          <p:nvPr/>
        </p:nvSpPr>
        <p:spPr bwMode="auto">
          <a:xfrm>
            <a:off x="2008188" y="6075363"/>
            <a:ext cx="5603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um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1766" name="Oval 22"/>
          <p:cNvSpPr>
            <a:spLocks noChangeArrowheads="1"/>
          </p:cNvSpPr>
          <p:nvPr/>
        </p:nvSpPr>
        <p:spPr bwMode="auto">
          <a:xfrm>
            <a:off x="1792288" y="7089775"/>
            <a:ext cx="206375" cy="2333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1767" name="Oval 23"/>
          <p:cNvSpPr>
            <a:spLocks noChangeArrowheads="1"/>
          </p:cNvSpPr>
          <p:nvPr/>
        </p:nvSpPr>
        <p:spPr bwMode="auto">
          <a:xfrm>
            <a:off x="300038" y="5592763"/>
            <a:ext cx="214312" cy="225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3976" name="Rectangle 24"/>
          <p:cNvSpPr>
            <a:spLocks noChangeArrowheads="1"/>
          </p:cNvSpPr>
          <p:nvPr/>
        </p:nvSpPr>
        <p:spPr bwMode="auto">
          <a:xfrm>
            <a:off x="514350" y="5407025"/>
            <a:ext cx="355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tD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253977" name="Rectangle 25"/>
          <p:cNvSpPr>
            <a:spLocks noChangeArrowheads="1"/>
          </p:cNvSpPr>
          <p:nvPr/>
        </p:nvSpPr>
        <p:spPr bwMode="auto">
          <a:xfrm>
            <a:off x="2605088" y="4521200"/>
            <a:ext cx="2317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eD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755650" y="4951413"/>
            <a:ext cx="638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9" name="Rectangle 27"/>
          <p:cNvSpPr>
            <a:spLocks noChangeArrowheads="1"/>
          </p:cNvSpPr>
          <p:nvPr/>
        </p:nvSpPr>
        <p:spPr bwMode="auto">
          <a:xfrm>
            <a:off x="2787650" y="7045325"/>
            <a:ext cx="2595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jzpfysufrIrsm;\</a:t>
            </a:r>
          </a:p>
          <a:p>
            <a:pPr algn="ctr"/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wnfae&amp;m</a:t>
            </a:r>
          </a:p>
        </p:txBody>
      </p:sp>
      <p:sp>
        <p:nvSpPr>
          <p:cNvPr id="31772" name="Oval 28"/>
          <p:cNvSpPr>
            <a:spLocks noChangeArrowheads="1"/>
          </p:cNvSpPr>
          <p:nvPr/>
        </p:nvSpPr>
        <p:spPr bwMode="auto">
          <a:xfrm>
            <a:off x="2413000" y="4729163"/>
            <a:ext cx="206375" cy="23018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3981" name="Rectangle 29"/>
          <p:cNvSpPr>
            <a:spLocks noChangeArrowheads="1"/>
          </p:cNvSpPr>
          <p:nvPr/>
        </p:nvSpPr>
        <p:spPr bwMode="auto">
          <a:xfrm>
            <a:off x="2798763" y="800100"/>
            <a:ext cx="3306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2400" b="1" i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usrf;pmjzpfysufrIrsm;\ wnfae&amp;m</a:t>
            </a:r>
          </a:p>
        </p:txBody>
      </p:sp>
      <p:sp>
        <p:nvSpPr>
          <p:cNvPr id="253982" name="Rectangle 30"/>
          <p:cNvSpPr>
            <a:spLocks noChangeArrowheads="1"/>
          </p:cNvSpPr>
          <p:nvPr/>
        </p:nvSpPr>
        <p:spPr bwMode="auto">
          <a:xfrm>
            <a:off x="4335463" y="2608263"/>
            <a:ext cx="5603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[m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1775" name="Oval 31"/>
          <p:cNvSpPr>
            <a:spLocks noChangeArrowheads="1"/>
          </p:cNvSpPr>
          <p:nvPr/>
        </p:nvSpPr>
        <p:spPr bwMode="auto">
          <a:xfrm>
            <a:off x="4117975" y="2894013"/>
            <a:ext cx="211138" cy="2317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3984" name="Rectangle 32"/>
          <p:cNvSpPr>
            <a:spLocks noChangeArrowheads="1"/>
          </p:cNvSpPr>
          <p:nvPr/>
        </p:nvSpPr>
        <p:spPr bwMode="auto">
          <a:xfrm>
            <a:off x="5934075" y="2271713"/>
            <a:ext cx="10429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ed(tm)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1777" name="Oval 33"/>
          <p:cNvSpPr>
            <a:spLocks noChangeArrowheads="1"/>
          </p:cNvSpPr>
          <p:nvPr/>
        </p:nvSpPr>
        <p:spPr bwMode="auto">
          <a:xfrm>
            <a:off x="5676900" y="2519363"/>
            <a:ext cx="206375" cy="2333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3986" name="Rectangle 34"/>
          <p:cNvSpPr>
            <a:spLocks noChangeArrowheads="1"/>
          </p:cNvSpPr>
          <p:nvPr/>
        </p:nvSpPr>
        <p:spPr bwMode="auto">
          <a:xfrm>
            <a:off x="747713" y="2298700"/>
            <a:ext cx="5365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ajr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253987" name="Freeform 35"/>
          <p:cNvSpPr>
            <a:spLocks/>
          </p:cNvSpPr>
          <p:nvPr/>
        </p:nvSpPr>
        <p:spPr bwMode="auto">
          <a:xfrm>
            <a:off x="411163" y="1638300"/>
            <a:ext cx="1603375" cy="3389313"/>
          </a:xfrm>
          <a:custGeom>
            <a:avLst/>
            <a:gdLst/>
            <a:ahLst/>
            <a:cxnLst>
              <a:cxn ang="0">
                <a:pos x="550" y="1"/>
              </a:cxn>
              <a:cxn ang="0">
                <a:pos x="542" y="4"/>
              </a:cxn>
              <a:cxn ang="0">
                <a:pos x="548" y="35"/>
              </a:cxn>
              <a:cxn ang="0">
                <a:pos x="554" y="73"/>
              </a:cxn>
              <a:cxn ang="0">
                <a:pos x="561" y="128"/>
              </a:cxn>
              <a:cxn ang="0">
                <a:pos x="561" y="189"/>
              </a:cxn>
              <a:cxn ang="0">
                <a:pos x="561" y="249"/>
              </a:cxn>
              <a:cxn ang="0">
                <a:pos x="549" y="296"/>
              </a:cxn>
              <a:cxn ang="0">
                <a:pos x="542" y="343"/>
              </a:cxn>
              <a:cxn ang="0">
                <a:pos x="535" y="399"/>
              </a:cxn>
              <a:cxn ang="0">
                <a:pos x="515" y="441"/>
              </a:cxn>
              <a:cxn ang="0">
                <a:pos x="508" y="494"/>
              </a:cxn>
              <a:cxn ang="0">
                <a:pos x="495" y="535"/>
              </a:cxn>
              <a:cxn ang="0">
                <a:pos x="470" y="595"/>
              </a:cxn>
              <a:cxn ang="0">
                <a:pos x="455" y="637"/>
              </a:cxn>
              <a:cxn ang="0">
                <a:pos x="424" y="695"/>
              </a:cxn>
              <a:cxn ang="0">
                <a:pos x="404" y="729"/>
              </a:cxn>
              <a:cxn ang="0">
                <a:pos x="384" y="758"/>
              </a:cxn>
              <a:cxn ang="0">
                <a:pos x="357" y="799"/>
              </a:cxn>
              <a:cxn ang="0">
                <a:pos x="332" y="838"/>
              </a:cxn>
              <a:cxn ang="0">
                <a:pos x="312" y="865"/>
              </a:cxn>
              <a:cxn ang="0">
                <a:pos x="301" y="884"/>
              </a:cxn>
              <a:cxn ang="0">
                <a:pos x="286" y="913"/>
              </a:cxn>
              <a:cxn ang="0">
                <a:pos x="266" y="933"/>
              </a:cxn>
              <a:cxn ang="0">
                <a:pos x="226" y="967"/>
              </a:cxn>
              <a:cxn ang="0">
                <a:pos x="189" y="1000"/>
              </a:cxn>
              <a:cxn ang="0">
                <a:pos x="160" y="1021"/>
              </a:cxn>
              <a:cxn ang="0">
                <a:pos x="96" y="1054"/>
              </a:cxn>
              <a:cxn ang="0">
                <a:pos x="57" y="1068"/>
              </a:cxn>
              <a:cxn ang="0">
                <a:pos x="6" y="1087"/>
              </a:cxn>
              <a:cxn ang="0">
                <a:pos x="0" y="1093"/>
              </a:cxn>
              <a:cxn ang="0">
                <a:pos x="6" y="1099"/>
              </a:cxn>
              <a:cxn ang="0">
                <a:pos x="49" y="1086"/>
              </a:cxn>
              <a:cxn ang="0">
                <a:pos x="84" y="1078"/>
              </a:cxn>
              <a:cxn ang="0">
                <a:pos x="148" y="1045"/>
              </a:cxn>
              <a:cxn ang="0">
                <a:pos x="183" y="1024"/>
              </a:cxn>
              <a:cxn ang="0">
                <a:pos x="227" y="991"/>
              </a:cxn>
              <a:cxn ang="0">
                <a:pos x="247" y="970"/>
              </a:cxn>
              <a:cxn ang="0">
                <a:pos x="276" y="940"/>
              </a:cxn>
              <a:cxn ang="0">
                <a:pos x="296" y="920"/>
              </a:cxn>
              <a:cxn ang="0">
                <a:pos x="321" y="888"/>
              </a:cxn>
              <a:cxn ang="0">
                <a:pos x="322" y="872"/>
              </a:cxn>
              <a:cxn ang="0">
                <a:pos x="341" y="847"/>
              </a:cxn>
              <a:cxn ang="0">
                <a:pos x="368" y="804"/>
              </a:cxn>
              <a:cxn ang="0">
                <a:pos x="395" y="763"/>
              </a:cxn>
              <a:cxn ang="0">
                <a:pos x="415" y="736"/>
              </a:cxn>
              <a:cxn ang="0">
                <a:pos x="434" y="702"/>
              </a:cxn>
              <a:cxn ang="0">
                <a:pos x="467" y="641"/>
              </a:cxn>
              <a:cxn ang="0">
                <a:pos x="474" y="614"/>
              </a:cxn>
              <a:cxn ang="0">
                <a:pos x="500" y="552"/>
              </a:cxn>
              <a:cxn ang="0">
                <a:pos x="507" y="524"/>
              </a:cxn>
              <a:cxn ang="0">
                <a:pos x="520" y="495"/>
              </a:cxn>
              <a:cxn ang="0">
                <a:pos x="527" y="454"/>
              </a:cxn>
              <a:cxn ang="0">
                <a:pos x="547" y="403"/>
              </a:cxn>
              <a:cxn ang="0">
                <a:pos x="547" y="367"/>
              </a:cxn>
              <a:cxn ang="0">
                <a:pos x="560" y="325"/>
              </a:cxn>
              <a:cxn ang="0">
                <a:pos x="566" y="284"/>
              </a:cxn>
              <a:cxn ang="0">
                <a:pos x="573" y="250"/>
              </a:cxn>
              <a:cxn ang="0">
                <a:pos x="573" y="203"/>
              </a:cxn>
              <a:cxn ang="0">
                <a:pos x="573" y="141"/>
              </a:cxn>
              <a:cxn ang="0">
                <a:pos x="573" y="92"/>
              </a:cxn>
              <a:cxn ang="0">
                <a:pos x="560" y="45"/>
              </a:cxn>
              <a:cxn ang="0">
                <a:pos x="553" y="6"/>
              </a:cxn>
            </a:cxnLst>
            <a:rect l="0" t="0" r="r" b="b"/>
            <a:pathLst>
              <a:path w="573" h="1099">
                <a:moveTo>
                  <a:pt x="553" y="6"/>
                </a:moveTo>
                <a:lnTo>
                  <a:pt x="553" y="4"/>
                </a:lnTo>
                <a:lnTo>
                  <a:pt x="552" y="2"/>
                </a:lnTo>
                <a:lnTo>
                  <a:pt x="550" y="1"/>
                </a:lnTo>
                <a:lnTo>
                  <a:pt x="547" y="0"/>
                </a:lnTo>
                <a:lnTo>
                  <a:pt x="545" y="1"/>
                </a:lnTo>
                <a:lnTo>
                  <a:pt x="543" y="2"/>
                </a:lnTo>
                <a:lnTo>
                  <a:pt x="542" y="4"/>
                </a:lnTo>
                <a:lnTo>
                  <a:pt x="541" y="6"/>
                </a:lnTo>
                <a:lnTo>
                  <a:pt x="541" y="19"/>
                </a:lnTo>
                <a:lnTo>
                  <a:pt x="542" y="22"/>
                </a:lnTo>
                <a:lnTo>
                  <a:pt x="548" y="35"/>
                </a:lnTo>
                <a:lnTo>
                  <a:pt x="548" y="46"/>
                </a:lnTo>
                <a:lnTo>
                  <a:pt x="549" y="49"/>
                </a:lnTo>
                <a:lnTo>
                  <a:pt x="554" y="62"/>
                </a:lnTo>
                <a:lnTo>
                  <a:pt x="554" y="73"/>
                </a:lnTo>
                <a:lnTo>
                  <a:pt x="555" y="76"/>
                </a:lnTo>
                <a:lnTo>
                  <a:pt x="561" y="95"/>
                </a:lnTo>
                <a:lnTo>
                  <a:pt x="561" y="107"/>
                </a:lnTo>
                <a:lnTo>
                  <a:pt x="561" y="128"/>
                </a:lnTo>
                <a:lnTo>
                  <a:pt x="561" y="141"/>
                </a:lnTo>
                <a:lnTo>
                  <a:pt x="561" y="155"/>
                </a:lnTo>
                <a:lnTo>
                  <a:pt x="561" y="175"/>
                </a:lnTo>
                <a:lnTo>
                  <a:pt x="561" y="189"/>
                </a:lnTo>
                <a:lnTo>
                  <a:pt x="561" y="203"/>
                </a:lnTo>
                <a:lnTo>
                  <a:pt x="561" y="216"/>
                </a:lnTo>
                <a:lnTo>
                  <a:pt x="561" y="230"/>
                </a:lnTo>
                <a:lnTo>
                  <a:pt x="561" y="249"/>
                </a:lnTo>
                <a:lnTo>
                  <a:pt x="555" y="262"/>
                </a:lnTo>
                <a:lnTo>
                  <a:pt x="554" y="264"/>
                </a:lnTo>
                <a:lnTo>
                  <a:pt x="554" y="283"/>
                </a:lnTo>
                <a:lnTo>
                  <a:pt x="549" y="296"/>
                </a:lnTo>
                <a:lnTo>
                  <a:pt x="548" y="298"/>
                </a:lnTo>
                <a:lnTo>
                  <a:pt x="548" y="311"/>
                </a:lnTo>
                <a:lnTo>
                  <a:pt x="548" y="324"/>
                </a:lnTo>
                <a:lnTo>
                  <a:pt x="542" y="343"/>
                </a:lnTo>
                <a:lnTo>
                  <a:pt x="536" y="364"/>
                </a:lnTo>
                <a:lnTo>
                  <a:pt x="535" y="366"/>
                </a:lnTo>
                <a:lnTo>
                  <a:pt x="535" y="386"/>
                </a:lnTo>
                <a:lnTo>
                  <a:pt x="535" y="399"/>
                </a:lnTo>
                <a:lnTo>
                  <a:pt x="529" y="411"/>
                </a:lnTo>
                <a:lnTo>
                  <a:pt x="522" y="425"/>
                </a:lnTo>
                <a:lnTo>
                  <a:pt x="516" y="439"/>
                </a:lnTo>
                <a:lnTo>
                  <a:pt x="515" y="441"/>
                </a:lnTo>
                <a:lnTo>
                  <a:pt x="515" y="453"/>
                </a:lnTo>
                <a:lnTo>
                  <a:pt x="509" y="473"/>
                </a:lnTo>
                <a:lnTo>
                  <a:pt x="508" y="475"/>
                </a:lnTo>
                <a:lnTo>
                  <a:pt x="508" y="494"/>
                </a:lnTo>
                <a:lnTo>
                  <a:pt x="503" y="507"/>
                </a:lnTo>
                <a:lnTo>
                  <a:pt x="496" y="520"/>
                </a:lnTo>
                <a:lnTo>
                  <a:pt x="495" y="522"/>
                </a:lnTo>
                <a:lnTo>
                  <a:pt x="495" y="535"/>
                </a:lnTo>
                <a:lnTo>
                  <a:pt x="489" y="547"/>
                </a:lnTo>
                <a:lnTo>
                  <a:pt x="483" y="561"/>
                </a:lnTo>
                <a:lnTo>
                  <a:pt x="476" y="581"/>
                </a:lnTo>
                <a:lnTo>
                  <a:pt x="470" y="595"/>
                </a:lnTo>
                <a:lnTo>
                  <a:pt x="463" y="609"/>
                </a:lnTo>
                <a:lnTo>
                  <a:pt x="456" y="622"/>
                </a:lnTo>
                <a:lnTo>
                  <a:pt x="455" y="624"/>
                </a:lnTo>
                <a:lnTo>
                  <a:pt x="455" y="637"/>
                </a:lnTo>
                <a:lnTo>
                  <a:pt x="443" y="656"/>
                </a:lnTo>
                <a:lnTo>
                  <a:pt x="437" y="670"/>
                </a:lnTo>
                <a:lnTo>
                  <a:pt x="430" y="683"/>
                </a:lnTo>
                <a:lnTo>
                  <a:pt x="424" y="695"/>
                </a:lnTo>
                <a:lnTo>
                  <a:pt x="413" y="701"/>
                </a:lnTo>
                <a:lnTo>
                  <a:pt x="411" y="702"/>
                </a:lnTo>
                <a:lnTo>
                  <a:pt x="410" y="704"/>
                </a:lnTo>
                <a:lnTo>
                  <a:pt x="404" y="729"/>
                </a:lnTo>
                <a:lnTo>
                  <a:pt x="393" y="735"/>
                </a:lnTo>
                <a:lnTo>
                  <a:pt x="391" y="736"/>
                </a:lnTo>
                <a:lnTo>
                  <a:pt x="390" y="738"/>
                </a:lnTo>
                <a:lnTo>
                  <a:pt x="384" y="758"/>
                </a:lnTo>
                <a:lnTo>
                  <a:pt x="378" y="770"/>
                </a:lnTo>
                <a:lnTo>
                  <a:pt x="365" y="783"/>
                </a:lnTo>
                <a:lnTo>
                  <a:pt x="364" y="785"/>
                </a:lnTo>
                <a:lnTo>
                  <a:pt x="357" y="799"/>
                </a:lnTo>
                <a:lnTo>
                  <a:pt x="351" y="813"/>
                </a:lnTo>
                <a:lnTo>
                  <a:pt x="345" y="824"/>
                </a:lnTo>
                <a:lnTo>
                  <a:pt x="345" y="824"/>
                </a:lnTo>
                <a:lnTo>
                  <a:pt x="332" y="838"/>
                </a:lnTo>
                <a:lnTo>
                  <a:pt x="331" y="840"/>
                </a:lnTo>
                <a:lnTo>
                  <a:pt x="325" y="851"/>
                </a:lnTo>
                <a:lnTo>
                  <a:pt x="325" y="851"/>
                </a:lnTo>
                <a:lnTo>
                  <a:pt x="312" y="865"/>
                </a:lnTo>
                <a:lnTo>
                  <a:pt x="311" y="867"/>
                </a:lnTo>
                <a:lnTo>
                  <a:pt x="310" y="869"/>
                </a:lnTo>
                <a:lnTo>
                  <a:pt x="310" y="879"/>
                </a:lnTo>
                <a:lnTo>
                  <a:pt x="301" y="884"/>
                </a:lnTo>
                <a:lnTo>
                  <a:pt x="299" y="885"/>
                </a:lnTo>
                <a:lnTo>
                  <a:pt x="298" y="887"/>
                </a:lnTo>
                <a:lnTo>
                  <a:pt x="291" y="901"/>
                </a:lnTo>
                <a:lnTo>
                  <a:pt x="286" y="913"/>
                </a:lnTo>
                <a:lnTo>
                  <a:pt x="275" y="918"/>
                </a:lnTo>
                <a:lnTo>
                  <a:pt x="273" y="919"/>
                </a:lnTo>
                <a:lnTo>
                  <a:pt x="272" y="921"/>
                </a:lnTo>
                <a:lnTo>
                  <a:pt x="266" y="933"/>
                </a:lnTo>
                <a:lnTo>
                  <a:pt x="253" y="947"/>
                </a:lnTo>
                <a:lnTo>
                  <a:pt x="240" y="960"/>
                </a:lnTo>
                <a:lnTo>
                  <a:pt x="228" y="966"/>
                </a:lnTo>
                <a:lnTo>
                  <a:pt x="226" y="967"/>
                </a:lnTo>
                <a:lnTo>
                  <a:pt x="225" y="969"/>
                </a:lnTo>
                <a:lnTo>
                  <a:pt x="219" y="981"/>
                </a:lnTo>
                <a:lnTo>
                  <a:pt x="202" y="993"/>
                </a:lnTo>
                <a:lnTo>
                  <a:pt x="189" y="1000"/>
                </a:lnTo>
                <a:lnTo>
                  <a:pt x="187" y="1001"/>
                </a:lnTo>
                <a:lnTo>
                  <a:pt x="174" y="1015"/>
                </a:lnTo>
                <a:lnTo>
                  <a:pt x="162" y="1020"/>
                </a:lnTo>
                <a:lnTo>
                  <a:pt x="160" y="1021"/>
                </a:lnTo>
                <a:lnTo>
                  <a:pt x="141" y="1035"/>
                </a:lnTo>
                <a:lnTo>
                  <a:pt x="129" y="1041"/>
                </a:lnTo>
                <a:lnTo>
                  <a:pt x="110" y="1048"/>
                </a:lnTo>
                <a:lnTo>
                  <a:pt x="96" y="1054"/>
                </a:lnTo>
                <a:lnTo>
                  <a:pt x="94" y="1055"/>
                </a:lnTo>
                <a:lnTo>
                  <a:pt x="77" y="1067"/>
                </a:lnTo>
                <a:lnTo>
                  <a:pt x="59" y="1067"/>
                </a:lnTo>
                <a:lnTo>
                  <a:pt x="57" y="1068"/>
                </a:lnTo>
                <a:lnTo>
                  <a:pt x="44" y="1075"/>
                </a:lnTo>
                <a:lnTo>
                  <a:pt x="30" y="1082"/>
                </a:lnTo>
                <a:lnTo>
                  <a:pt x="18" y="1087"/>
                </a:lnTo>
                <a:lnTo>
                  <a:pt x="6" y="1087"/>
                </a:lnTo>
                <a:lnTo>
                  <a:pt x="4" y="1088"/>
                </a:lnTo>
                <a:lnTo>
                  <a:pt x="2" y="1089"/>
                </a:lnTo>
                <a:lnTo>
                  <a:pt x="1" y="1091"/>
                </a:lnTo>
                <a:lnTo>
                  <a:pt x="0" y="1093"/>
                </a:lnTo>
                <a:lnTo>
                  <a:pt x="1" y="1096"/>
                </a:lnTo>
                <a:lnTo>
                  <a:pt x="2" y="1098"/>
                </a:lnTo>
                <a:lnTo>
                  <a:pt x="4" y="1099"/>
                </a:lnTo>
                <a:lnTo>
                  <a:pt x="6" y="1099"/>
                </a:lnTo>
                <a:lnTo>
                  <a:pt x="19" y="1099"/>
                </a:lnTo>
                <a:lnTo>
                  <a:pt x="22" y="1099"/>
                </a:lnTo>
                <a:lnTo>
                  <a:pt x="35" y="1093"/>
                </a:lnTo>
                <a:lnTo>
                  <a:pt x="49" y="1086"/>
                </a:lnTo>
                <a:lnTo>
                  <a:pt x="61" y="1079"/>
                </a:lnTo>
                <a:lnTo>
                  <a:pt x="79" y="1079"/>
                </a:lnTo>
                <a:lnTo>
                  <a:pt x="82" y="1079"/>
                </a:lnTo>
                <a:lnTo>
                  <a:pt x="84" y="1078"/>
                </a:lnTo>
                <a:lnTo>
                  <a:pt x="102" y="1064"/>
                </a:lnTo>
                <a:lnTo>
                  <a:pt x="115" y="1059"/>
                </a:lnTo>
                <a:lnTo>
                  <a:pt x="134" y="1052"/>
                </a:lnTo>
                <a:lnTo>
                  <a:pt x="148" y="1045"/>
                </a:lnTo>
                <a:lnTo>
                  <a:pt x="150" y="1044"/>
                </a:lnTo>
                <a:lnTo>
                  <a:pt x="168" y="1030"/>
                </a:lnTo>
                <a:lnTo>
                  <a:pt x="181" y="1025"/>
                </a:lnTo>
                <a:lnTo>
                  <a:pt x="183" y="1024"/>
                </a:lnTo>
                <a:lnTo>
                  <a:pt x="196" y="1010"/>
                </a:lnTo>
                <a:lnTo>
                  <a:pt x="196" y="1010"/>
                </a:lnTo>
                <a:lnTo>
                  <a:pt x="207" y="1004"/>
                </a:lnTo>
                <a:lnTo>
                  <a:pt x="227" y="991"/>
                </a:lnTo>
                <a:lnTo>
                  <a:pt x="229" y="990"/>
                </a:lnTo>
                <a:lnTo>
                  <a:pt x="230" y="988"/>
                </a:lnTo>
                <a:lnTo>
                  <a:pt x="235" y="976"/>
                </a:lnTo>
                <a:lnTo>
                  <a:pt x="247" y="970"/>
                </a:lnTo>
                <a:lnTo>
                  <a:pt x="249" y="969"/>
                </a:lnTo>
                <a:lnTo>
                  <a:pt x="262" y="956"/>
                </a:lnTo>
                <a:lnTo>
                  <a:pt x="275" y="942"/>
                </a:lnTo>
                <a:lnTo>
                  <a:pt x="276" y="940"/>
                </a:lnTo>
                <a:lnTo>
                  <a:pt x="282" y="928"/>
                </a:lnTo>
                <a:lnTo>
                  <a:pt x="293" y="923"/>
                </a:lnTo>
                <a:lnTo>
                  <a:pt x="295" y="922"/>
                </a:lnTo>
                <a:lnTo>
                  <a:pt x="296" y="920"/>
                </a:lnTo>
                <a:lnTo>
                  <a:pt x="302" y="906"/>
                </a:lnTo>
                <a:lnTo>
                  <a:pt x="308" y="894"/>
                </a:lnTo>
                <a:lnTo>
                  <a:pt x="319" y="889"/>
                </a:lnTo>
                <a:lnTo>
                  <a:pt x="321" y="888"/>
                </a:lnTo>
                <a:lnTo>
                  <a:pt x="322" y="886"/>
                </a:lnTo>
                <a:lnTo>
                  <a:pt x="322" y="883"/>
                </a:lnTo>
                <a:lnTo>
                  <a:pt x="322" y="883"/>
                </a:lnTo>
                <a:lnTo>
                  <a:pt x="322" y="872"/>
                </a:lnTo>
                <a:lnTo>
                  <a:pt x="334" y="860"/>
                </a:lnTo>
                <a:lnTo>
                  <a:pt x="335" y="858"/>
                </a:lnTo>
                <a:lnTo>
                  <a:pt x="341" y="847"/>
                </a:lnTo>
                <a:lnTo>
                  <a:pt x="341" y="847"/>
                </a:lnTo>
                <a:lnTo>
                  <a:pt x="354" y="833"/>
                </a:lnTo>
                <a:lnTo>
                  <a:pt x="355" y="831"/>
                </a:lnTo>
                <a:lnTo>
                  <a:pt x="362" y="818"/>
                </a:lnTo>
                <a:lnTo>
                  <a:pt x="368" y="804"/>
                </a:lnTo>
                <a:lnTo>
                  <a:pt x="374" y="792"/>
                </a:lnTo>
                <a:lnTo>
                  <a:pt x="387" y="779"/>
                </a:lnTo>
                <a:lnTo>
                  <a:pt x="388" y="777"/>
                </a:lnTo>
                <a:lnTo>
                  <a:pt x="395" y="763"/>
                </a:lnTo>
                <a:lnTo>
                  <a:pt x="400" y="745"/>
                </a:lnTo>
                <a:lnTo>
                  <a:pt x="412" y="739"/>
                </a:lnTo>
                <a:lnTo>
                  <a:pt x="414" y="738"/>
                </a:lnTo>
                <a:lnTo>
                  <a:pt x="415" y="736"/>
                </a:lnTo>
                <a:lnTo>
                  <a:pt x="420" y="710"/>
                </a:lnTo>
                <a:lnTo>
                  <a:pt x="431" y="705"/>
                </a:lnTo>
                <a:lnTo>
                  <a:pt x="433" y="704"/>
                </a:lnTo>
                <a:lnTo>
                  <a:pt x="434" y="702"/>
                </a:lnTo>
                <a:lnTo>
                  <a:pt x="441" y="688"/>
                </a:lnTo>
                <a:lnTo>
                  <a:pt x="448" y="675"/>
                </a:lnTo>
                <a:lnTo>
                  <a:pt x="454" y="661"/>
                </a:lnTo>
                <a:lnTo>
                  <a:pt x="467" y="641"/>
                </a:lnTo>
                <a:lnTo>
                  <a:pt x="467" y="638"/>
                </a:lnTo>
                <a:lnTo>
                  <a:pt x="467" y="638"/>
                </a:lnTo>
                <a:lnTo>
                  <a:pt x="467" y="626"/>
                </a:lnTo>
                <a:lnTo>
                  <a:pt x="474" y="614"/>
                </a:lnTo>
                <a:lnTo>
                  <a:pt x="481" y="600"/>
                </a:lnTo>
                <a:lnTo>
                  <a:pt x="487" y="586"/>
                </a:lnTo>
                <a:lnTo>
                  <a:pt x="494" y="566"/>
                </a:lnTo>
                <a:lnTo>
                  <a:pt x="500" y="552"/>
                </a:lnTo>
                <a:lnTo>
                  <a:pt x="507" y="539"/>
                </a:lnTo>
                <a:lnTo>
                  <a:pt x="507" y="536"/>
                </a:lnTo>
                <a:lnTo>
                  <a:pt x="507" y="536"/>
                </a:lnTo>
                <a:lnTo>
                  <a:pt x="507" y="524"/>
                </a:lnTo>
                <a:lnTo>
                  <a:pt x="514" y="512"/>
                </a:lnTo>
                <a:lnTo>
                  <a:pt x="520" y="498"/>
                </a:lnTo>
                <a:lnTo>
                  <a:pt x="520" y="495"/>
                </a:lnTo>
                <a:lnTo>
                  <a:pt x="520" y="495"/>
                </a:lnTo>
                <a:lnTo>
                  <a:pt x="520" y="476"/>
                </a:lnTo>
                <a:lnTo>
                  <a:pt x="527" y="457"/>
                </a:lnTo>
                <a:lnTo>
                  <a:pt x="527" y="454"/>
                </a:lnTo>
                <a:lnTo>
                  <a:pt x="527" y="454"/>
                </a:lnTo>
                <a:lnTo>
                  <a:pt x="527" y="443"/>
                </a:lnTo>
                <a:lnTo>
                  <a:pt x="533" y="430"/>
                </a:lnTo>
                <a:lnTo>
                  <a:pt x="540" y="416"/>
                </a:lnTo>
                <a:lnTo>
                  <a:pt x="547" y="403"/>
                </a:lnTo>
                <a:lnTo>
                  <a:pt x="547" y="400"/>
                </a:lnTo>
                <a:lnTo>
                  <a:pt x="547" y="400"/>
                </a:lnTo>
                <a:lnTo>
                  <a:pt x="547" y="386"/>
                </a:lnTo>
                <a:lnTo>
                  <a:pt x="547" y="367"/>
                </a:lnTo>
                <a:lnTo>
                  <a:pt x="553" y="348"/>
                </a:lnTo>
                <a:lnTo>
                  <a:pt x="560" y="328"/>
                </a:lnTo>
                <a:lnTo>
                  <a:pt x="560" y="325"/>
                </a:lnTo>
                <a:lnTo>
                  <a:pt x="560" y="325"/>
                </a:lnTo>
                <a:lnTo>
                  <a:pt x="560" y="311"/>
                </a:lnTo>
                <a:lnTo>
                  <a:pt x="560" y="300"/>
                </a:lnTo>
                <a:lnTo>
                  <a:pt x="566" y="287"/>
                </a:lnTo>
                <a:lnTo>
                  <a:pt x="566" y="284"/>
                </a:lnTo>
                <a:lnTo>
                  <a:pt x="566" y="284"/>
                </a:lnTo>
                <a:lnTo>
                  <a:pt x="566" y="266"/>
                </a:lnTo>
                <a:lnTo>
                  <a:pt x="573" y="253"/>
                </a:lnTo>
                <a:lnTo>
                  <a:pt x="573" y="250"/>
                </a:lnTo>
                <a:lnTo>
                  <a:pt x="573" y="250"/>
                </a:lnTo>
                <a:lnTo>
                  <a:pt x="573" y="230"/>
                </a:lnTo>
                <a:lnTo>
                  <a:pt x="573" y="216"/>
                </a:lnTo>
                <a:lnTo>
                  <a:pt x="573" y="203"/>
                </a:lnTo>
                <a:lnTo>
                  <a:pt x="573" y="189"/>
                </a:lnTo>
                <a:lnTo>
                  <a:pt x="573" y="175"/>
                </a:lnTo>
                <a:lnTo>
                  <a:pt x="573" y="155"/>
                </a:lnTo>
                <a:lnTo>
                  <a:pt x="573" y="141"/>
                </a:lnTo>
                <a:lnTo>
                  <a:pt x="573" y="128"/>
                </a:lnTo>
                <a:lnTo>
                  <a:pt x="573" y="107"/>
                </a:lnTo>
                <a:lnTo>
                  <a:pt x="573" y="94"/>
                </a:lnTo>
                <a:lnTo>
                  <a:pt x="573" y="92"/>
                </a:lnTo>
                <a:lnTo>
                  <a:pt x="566" y="72"/>
                </a:lnTo>
                <a:lnTo>
                  <a:pt x="566" y="60"/>
                </a:lnTo>
                <a:lnTo>
                  <a:pt x="566" y="58"/>
                </a:lnTo>
                <a:lnTo>
                  <a:pt x="560" y="45"/>
                </a:lnTo>
                <a:lnTo>
                  <a:pt x="560" y="33"/>
                </a:lnTo>
                <a:lnTo>
                  <a:pt x="560" y="31"/>
                </a:lnTo>
                <a:lnTo>
                  <a:pt x="553" y="18"/>
                </a:lnTo>
                <a:lnTo>
                  <a:pt x="553" y="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DEDEDE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53988" name="Freeform 36"/>
          <p:cNvSpPr>
            <a:spLocks/>
          </p:cNvSpPr>
          <p:nvPr/>
        </p:nvSpPr>
        <p:spPr bwMode="auto">
          <a:xfrm>
            <a:off x="2287588" y="2946400"/>
            <a:ext cx="3997325" cy="3244850"/>
          </a:xfrm>
          <a:custGeom>
            <a:avLst/>
            <a:gdLst/>
            <a:ahLst/>
            <a:cxnLst>
              <a:cxn ang="0">
                <a:pos x="1431" y="1044"/>
              </a:cxn>
              <a:cxn ang="0">
                <a:pos x="1366" y="1020"/>
              </a:cxn>
              <a:cxn ang="0">
                <a:pos x="1315" y="987"/>
              </a:cxn>
              <a:cxn ang="0">
                <a:pos x="1247" y="953"/>
              </a:cxn>
              <a:cxn ang="0">
                <a:pos x="1164" y="904"/>
              </a:cxn>
              <a:cxn ang="0">
                <a:pos x="1082" y="856"/>
              </a:cxn>
              <a:cxn ang="0">
                <a:pos x="1030" y="822"/>
              </a:cxn>
              <a:cxn ang="0">
                <a:pos x="975" y="787"/>
              </a:cxn>
              <a:cxn ang="0">
                <a:pos x="919" y="745"/>
              </a:cxn>
              <a:cxn ang="0">
                <a:pos x="834" y="679"/>
              </a:cxn>
              <a:cxn ang="0">
                <a:pos x="772" y="615"/>
              </a:cxn>
              <a:cxn ang="0">
                <a:pos x="738" y="560"/>
              </a:cxn>
              <a:cxn ang="0">
                <a:pos x="656" y="484"/>
              </a:cxn>
              <a:cxn ang="0">
                <a:pos x="616" y="436"/>
              </a:cxn>
              <a:cxn ang="0">
                <a:pos x="569" y="390"/>
              </a:cxn>
              <a:cxn ang="0">
                <a:pos x="521" y="328"/>
              </a:cxn>
              <a:cxn ang="0">
                <a:pos x="481" y="266"/>
              </a:cxn>
              <a:cxn ang="0">
                <a:pos x="439" y="195"/>
              </a:cxn>
              <a:cxn ang="0">
                <a:pos x="379" y="128"/>
              </a:cxn>
              <a:cxn ang="0">
                <a:pos x="342" y="91"/>
              </a:cxn>
              <a:cxn ang="0">
                <a:pos x="304" y="59"/>
              </a:cxn>
              <a:cxn ang="0">
                <a:pos x="233" y="29"/>
              </a:cxn>
              <a:cxn ang="0">
                <a:pos x="156" y="7"/>
              </a:cxn>
              <a:cxn ang="0">
                <a:pos x="86" y="7"/>
              </a:cxn>
              <a:cxn ang="0">
                <a:pos x="16" y="30"/>
              </a:cxn>
              <a:cxn ang="0">
                <a:pos x="0" y="102"/>
              </a:cxn>
              <a:cxn ang="0">
                <a:pos x="36" y="156"/>
              </a:cxn>
              <a:cxn ang="0">
                <a:pos x="92" y="191"/>
              </a:cxn>
              <a:cxn ang="0">
                <a:pos x="140" y="197"/>
              </a:cxn>
              <a:cxn ang="0">
                <a:pos x="122" y="179"/>
              </a:cxn>
              <a:cxn ang="0">
                <a:pos x="46" y="149"/>
              </a:cxn>
              <a:cxn ang="0">
                <a:pos x="12" y="89"/>
              </a:cxn>
              <a:cxn ang="0">
                <a:pos x="62" y="19"/>
              </a:cxn>
              <a:cxn ang="0">
                <a:pos x="140" y="19"/>
              </a:cxn>
              <a:cxn ang="0">
                <a:pos x="216" y="32"/>
              </a:cxn>
              <a:cxn ang="0">
                <a:pos x="300" y="78"/>
              </a:cxn>
              <a:cxn ang="0">
                <a:pos x="323" y="95"/>
              </a:cxn>
              <a:cxn ang="0">
                <a:pos x="375" y="147"/>
              </a:cxn>
              <a:cxn ang="0">
                <a:pos x="418" y="198"/>
              </a:cxn>
              <a:cxn ang="0">
                <a:pos x="471" y="273"/>
              </a:cxn>
              <a:cxn ang="0">
                <a:pos x="511" y="335"/>
              </a:cxn>
              <a:cxn ang="0">
                <a:pos x="559" y="397"/>
              </a:cxn>
              <a:cxn ang="0">
                <a:pos x="607" y="445"/>
              </a:cxn>
              <a:cxn ang="0">
                <a:pos x="647" y="493"/>
              </a:cxn>
              <a:cxn ang="0">
                <a:pos x="734" y="581"/>
              </a:cxn>
              <a:cxn ang="0">
                <a:pos x="768" y="636"/>
              </a:cxn>
              <a:cxn ang="0">
                <a:pos x="830" y="698"/>
              </a:cxn>
              <a:cxn ang="0">
                <a:pos x="900" y="749"/>
              </a:cxn>
              <a:cxn ang="0">
                <a:pos x="980" y="810"/>
              </a:cxn>
              <a:cxn ang="0">
                <a:pos x="1043" y="846"/>
              </a:cxn>
              <a:cxn ang="0">
                <a:pos x="1089" y="872"/>
              </a:cxn>
              <a:cxn ang="0">
                <a:pos x="1172" y="922"/>
              </a:cxn>
              <a:cxn ang="0">
                <a:pos x="1253" y="970"/>
              </a:cxn>
              <a:cxn ang="0">
                <a:pos x="1324" y="1011"/>
              </a:cxn>
              <a:cxn ang="0">
                <a:pos x="1389" y="1039"/>
              </a:cxn>
            </a:cxnLst>
            <a:rect l="0" t="0" r="r" b="b"/>
            <a:pathLst>
              <a:path w="1431" h="1052">
                <a:moveTo>
                  <a:pt x="1423" y="1052"/>
                </a:moveTo>
                <a:lnTo>
                  <a:pt x="1425" y="1052"/>
                </a:lnTo>
                <a:lnTo>
                  <a:pt x="1428" y="1052"/>
                </a:lnTo>
                <a:lnTo>
                  <a:pt x="1430" y="1051"/>
                </a:lnTo>
                <a:lnTo>
                  <a:pt x="1431" y="1049"/>
                </a:lnTo>
                <a:lnTo>
                  <a:pt x="1431" y="1046"/>
                </a:lnTo>
                <a:lnTo>
                  <a:pt x="1431" y="1044"/>
                </a:lnTo>
                <a:lnTo>
                  <a:pt x="1430" y="1042"/>
                </a:lnTo>
                <a:lnTo>
                  <a:pt x="1428" y="1041"/>
                </a:lnTo>
                <a:lnTo>
                  <a:pt x="1415" y="1035"/>
                </a:lnTo>
                <a:lnTo>
                  <a:pt x="1394" y="1028"/>
                </a:lnTo>
                <a:lnTo>
                  <a:pt x="1381" y="1021"/>
                </a:lnTo>
                <a:lnTo>
                  <a:pt x="1378" y="1020"/>
                </a:lnTo>
                <a:lnTo>
                  <a:pt x="1366" y="1020"/>
                </a:lnTo>
                <a:lnTo>
                  <a:pt x="1356" y="1015"/>
                </a:lnTo>
                <a:lnTo>
                  <a:pt x="1356" y="1015"/>
                </a:lnTo>
                <a:lnTo>
                  <a:pt x="1342" y="1001"/>
                </a:lnTo>
                <a:lnTo>
                  <a:pt x="1340" y="1000"/>
                </a:lnTo>
                <a:lnTo>
                  <a:pt x="1337" y="999"/>
                </a:lnTo>
                <a:lnTo>
                  <a:pt x="1327" y="999"/>
                </a:lnTo>
                <a:lnTo>
                  <a:pt x="1315" y="987"/>
                </a:lnTo>
                <a:lnTo>
                  <a:pt x="1313" y="986"/>
                </a:lnTo>
                <a:lnTo>
                  <a:pt x="1299" y="980"/>
                </a:lnTo>
                <a:lnTo>
                  <a:pt x="1286" y="972"/>
                </a:lnTo>
                <a:lnTo>
                  <a:pt x="1272" y="965"/>
                </a:lnTo>
                <a:lnTo>
                  <a:pt x="1258" y="959"/>
                </a:lnTo>
                <a:lnTo>
                  <a:pt x="1247" y="953"/>
                </a:lnTo>
                <a:lnTo>
                  <a:pt x="1247" y="953"/>
                </a:lnTo>
                <a:lnTo>
                  <a:pt x="1233" y="939"/>
                </a:lnTo>
                <a:lnTo>
                  <a:pt x="1231" y="938"/>
                </a:lnTo>
                <a:lnTo>
                  <a:pt x="1212" y="931"/>
                </a:lnTo>
                <a:lnTo>
                  <a:pt x="1199" y="918"/>
                </a:lnTo>
                <a:lnTo>
                  <a:pt x="1197" y="917"/>
                </a:lnTo>
                <a:lnTo>
                  <a:pt x="1177" y="911"/>
                </a:lnTo>
                <a:lnTo>
                  <a:pt x="1164" y="904"/>
                </a:lnTo>
                <a:lnTo>
                  <a:pt x="1150" y="897"/>
                </a:lnTo>
                <a:lnTo>
                  <a:pt x="1136" y="890"/>
                </a:lnTo>
                <a:lnTo>
                  <a:pt x="1123" y="883"/>
                </a:lnTo>
                <a:lnTo>
                  <a:pt x="1111" y="877"/>
                </a:lnTo>
                <a:lnTo>
                  <a:pt x="1098" y="863"/>
                </a:lnTo>
                <a:lnTo>
                  <a:pt x="1096" y="862"/>
                </a:lnTo>
                <a:lnTo>
                  <a:pt x="1082" y="856"/>
                </a:lnTo>
                <a:lnTo>
                  <a:pt x="1071" y="850"/>
                </a:lnTo>
                <a:lnTo>
                  <a:pt x="1064" y="838"/>
                </a:lnTo>
                <a:lnTo>
                  <a:pt x="1063" y="836"/>
                </a:lnTo>
                <a:lnTo>
                  <a:pt x="1061" y="835"/>
                </a:lnTo>
                <a:lnTo>
                  <a:pt x="1058" y="834"/>
                </a:lnTo>
                <a:lnTo>
                  <a:pt x="1048" y="834"/>
                </a:lnTo>
                <a:lnTo>
                  <a:pt x="1030" y="822"/>
                </a:lnTo>
                <a:lnTo>
                  <a:pt x="1016" y="808"/>
                </a:lnTo>
                <a:lnTo>
                  <a:pt x="1014" y="807"/>
                </a:lnTo>
                <a:lnTo>
                  <a:pt x="1011" y="806"/>
                </a:lnTo>
                <a:lnTo>
                  <a:pt x="999" y="806"/>
                </a:lnTo>
                <a:lnTo>
                  <a:pt x="989" y="801"/>
                </a:lnTo>
                <a:lnTo>
                  <a:pt x="989" y="801"/>
                </a:lnTo>
                <a:lnTo>
                  <a:pt x="975" y="787"/>
                </a:lnTo>
                <a:lnTo>
                  <a:pt x="962" y="774"/>
                </a:lnTo>
                <a:lnTo>
                  <a:pt x="960" y="773"/>
                </a:lnTo>
                <a:lnTo>
                  <a:pt x="946" y="766"/>
                </a:lnTo>
                <a:lnTo>
                  <a:pt x="935" y="760"/>
                </a:lnTo>
                <a:lnTo>
                  <a:pt x="935" y="760"/>
                </a:lnTo>
                <a:lnTo>
                  <a:pt x="921" y="746"/>
                </a:lnTo>
                <a:lnTo>
                  <a:pt x="919" y="745"/>
                </a:lnTo>
                <a:lnTo>
                  <a:pt x="907" y="739"/>
                </a:lnTo>
                <a:lnTo>
                  <a:pt x="887" y="719"/>
                </a:lnTo>
                <a:lnTo>
                  <a:pt x="867" y="705"/>
                </a:lnTo>
                <a:lnTo>
                  <a:pt x="865" y="704"/>
                </a:lnTo>
                <a:lnTo>
                  <a:pt x="851" y="697"/>
                </a:lnTo>
                <a:lnTo>
                  <a:pt x="840" y="691"/>
                </a:lnTo>
                <a:lnTo>
                  <a:pt x="834" y="679"/>
                </a:lnTo>
                <a:lnTo>
                  <a:pt x="833" y="677"/>
                </a:lnTo>
                <a:lnTo>
                  <a:pt x="813" y="663"/>
                </a:lnTo>
                <a:lnTo>
                  <a:pt x="799" y="643"/>
                </a:lnTo>
                <a:lnTo>
                  <a:pt x="797" y="642"/>
                </a:lnTo>
                <a:lnTo>
                  <a:pt x="778" y="629"/>
                </a:lnTo>
                <a:lnTo>
                  <a:pt x="773" y="617"/>
                </a:lnTo>
                <a:lnTo>
                  <a:pt x="772" y="615"/>
                </a:lnTo>
                <a:lnTo>
                  <a:pt x="759" y="603"/>
                </a:lnTo>
                <a:lnTo>
                  <a:pt x="759" y="592"/>
                </a:lnTo>
                <a:lnTo>
                  <a:pt x="759" y="590"/>
                </a:lnTo>
                <a:lnTo>
                  <a:pt x="758" y="588"/>
                </a:lnTo>
                <a:lnTo>
                  <a:pt x="744" y="574"/>
                </a:lnTo>
                <a:lnTo>
                  <a:pt x="739" y="562"/>
                </a:lnTo>
                <a:lnTo>
                  <a:pt x="738" y="560"/>
                </a:lnTo>
                <a:lnTo>
                  <a:pt x="724" y="547"/>
                </a:lnTo>
                <a:lnTo>
                  <a:pt x="704" y="526"/>
                </a:lnTo>
                <a:lnTo>
                  <a:pt x="702" y="525"/>
                </a:lnTo>
                <a:lnTo>
                  <a:pt x="690" y="519"/>
                </a:lnTo>
                <a:lnTo>
                  <a:pt x="670" y="498"/>
                </a:lnTo>
                <a:lnTo>
                  <a:pt x="656" y="484"/>
                </a:lnTo>
                <a:lnTo>
                  <a:pt x="656" y="484"/>
                </a:lnTo>
                <a:lnTo>
                  <a:pt x="650" y="473"/>
                </a:lnTo>
                <a:lnTo>
                  <a:pt x="649" y="471"/>
                </a:lnTo>
                <a:lnTo>
                  <a:pt x="647" y="470"/>
                </a:lnTo>
                <a:lnTo>
                  <a:pt x="636" y="464"/>
                </a:lnTo>
                <a:lnTo>
                  <a:pt x="630" y="452"/>
                </a:lnTo>
                <a:lnTo>
                  <a:pt x="629" y="450"/>
                </a:lnTo>
                <a:lnTo>
                  <a:pt x="616" y="436"/>
                </a:lnTo>
                <a:lnTo>
                  <a:pt x="616" y="436"/>
                </a:lnTo>
                <a:lnTo>
                  <a:pt x="609" y="424"/>
                </a:lnTo>
                <a:lnTo>
                  <a:pt x="608" y="422"/>
                </a:lnTo>
                <a:lnTo>
                  <a:pt x="606" y="421"/>
                </a:lnTo>
                <a:lnTo>
                  <a:pt x="594" y="416"/>
                </a:lnTo>
                <a:lnTo>
                  <a:pt x="575" y="402"/>
                </a:lnTo>
                <a:lnTo>
                  <a:pt x="569" y="390"/>
                </a:lnTo>
                <a:lnTo>
                  <a:pt x="568" y="388"/>
                </a:lnTo>
                <a:lnTo>
                  <a:pt x="555" y="374"/>
                </a:lnTo>
                <a:lnTo>
                  <a:pt x="553" y="373"/>
                </a:lnTo>
                <a:lnTo>
                  <a:pt x="541" y="367"/>
                </a:lnTo>
                <a:lnTo>
                  <a:pt x="535" y="355"/>
                </a:lnTo>
                <a:lnTo>
                  <a:pt x="528" y="342"/>
                </a:lnTo>
                <a:lnTo>
                  <a:pt x="521" y="328"/>
                </a:lnTo>
                <a:lnTo>
                  <a:pt x="520" y="326"/>
                </a:lnTo>
                <a:lnTo>
                  <a:pt x="518" y="325"/>
                </a:lnTo>
                <a:lnTo>
                  <a:pt x="507" y="319"/>
                </a:lnTo>
                <a:lnTo>
                  <a:pt x="501" y="307"/>
                </a:lnTo>
                <a:lnTo>
                  <a:pt x="494" y="294"/>
                </a:lnTo>
                <a:lnTo>
                  <a:pt x="487" y="279"/>
                </a:lnTo>
                <a:lnTo>
                  <a:pt x="481" y="266"/>
                </a:lnTo>
                <a:lnTo>
                  <a:pt x="480" y="264"/>
                </a:lnTo>
                <a:lnTo>
                  <a:pt x="466" y="250"/>
                </a:lnTo>
                <a:lnTo>
                  <a:pt x="460" y="238"/>
                </a:lnTo>
                <a:lnTo>
                  <a:pt x="453" y="224"/>
                </a:lnTo>
                <a:lnTo>
                  <a:pt x="447" y="211"/>
                </a:lnTo>
                <a:lnTo>
                  <a:pt x="440" y="197"/>
                </a:lnTo>
                <a:lnTo>
                  <a:pt x="439" y="195"/>
                </a:lnTo>
                <a:lnTo>
                  <a:pt x="437" y="194"/>
                </a:lnTo>
                <a:lnTo>
                  <a:pt x="424" y="188"/>
                </a:lnTo>
                <a:lnTo>
                  <a:pt x="413" y="169"/>
                </a:lnTo>
                <a:lnTo>
                  <a:pt x="412" y="167"/>
                </a:lnTo>
                <a:lnTo>
                  <a:pt x="398" y="153"/>
                </a:lnTo>
                <a:lnTo>
                  <a:pt x="385" y="140"/>
                </a:lnTo>
                <a:lnTo>
                  <a:pt x="379" y="128"/>
                </a:lnTo>
                <a:lnTo>
                  <a:pt x="378" y="126"/>
                </a:lnTo>
                <a:lnTo>
                  <a:pt x="376" y="125"/>
                </a:lnTo>
                <a:lnTo>
                  <a:pt x="364" y="119"/>
                </a:lnTo>
                <a:lnTo>
                  <a:pt x="359" y="107"/>
                </a:lnTo>
                <a:lnTo>
                  <a:pt x="358" y="105"/>
                </a:lnTo>
                <a:lnTo>
                  <a:pt x="344" y="92"/>
                </a:lnTo>
                <a:lnTo>
                  <a:pt x="342" y="91"/>
                </a:lnTo>
                <a:lnTo>
                  <a:pt x="330" y="85"/>
                </a:lnTo>
                <a:lnTo>
                  <a:pt x="324" y="73"/>
                </a:lnTo>
                <a:lnTo>
                  <a:pt x="323" y="71"/>
                </a:lnTo>
                <a:lnTo>
                  <a:pt x="321" y="70"/>
                </a:lnTo>
                <a:lnTo>
                  <a:pt x="318" y="69"/>
                </a:lnTo>
                <a:lnTo>
                  <a:pt x="309" y="69"/>
                </a:lnTo>
                <a:lnTo>
                  <a:pt x="304" y="59"/>
                </a:lnTo>
                <a:lnTo>
                  <a:pt x="303" y="57"/>
                </a:lnTo>
                <a:lnTo>
                  <a:pt x="283" y="43"/>
                </a:lnTo>
                <a:lnTo>
                  <a:pt x="281" y="42"/>
                </a:lnTo>
                <a:lnTo>
                  <a:pt x="278" y="41"/>
                </a:lnTo>
                <a:lnTo>
                  <a:pt x="266" y="41"/>
                </a:lnTo>
                <a:lnTo>
                  <a:pt x="253" y="36"/>
                </a:lnTo>
                <a:lnTo>
                  <a:pt x="233" y="29"/>
                </a:lnTo>
                <a:lnTo>
                  <a:pt x="220" y="21"/>
                </a:lnTo>
                <a:lnTo>
                  <a:pt x="217" y="20"/>
                </a:lnTo>
                <a:lnTo>
                  <a:pt x="204" y="20"/>
                </a:lnTo>
                <a:lnTo>
                  <a:pt x="186" y="15"/>
                </a:lnTo>
                <a:lnTo>
                  <a:pt x="172" y="8"/>
                </a:lnTo>
                <a:lnTo>
                  <a:pt x="169" y="7"/>
                </a:lnTo>
                <a:lnTo>
                  <a:pt x="156" y="7"/>
                </a:lnTo>
                <a:lnTo>
                  <a:pt x="144" y="7"/>
                </a:lnTo>
                <a:lnTo>
                  <a:pt x="131" y="1"/>
                </a:lnTo>
                <a:lnTo>
                  <a:pt x="128" y="0"/>
                </a:lnTo>
                <a:lnTo>
                  <a:pt x="115" y="0"/>
                </a:lnTo>
                <a:lnTo>
                  <a:pt x="101" y="0"/>
                </a:lnTo>
                <a:lnTo>
                  <a:pt x="99" y="1"/>
                </a:lnTo>
                <a:lnTo>
                  <a:pt x="86" y="7"/>
                </a:lnTo>
                <a:lnTo>
                  <a:pt x="74" y="7"/>
                </a:lnTo>
                <a:lnTo>
                  <a:pt x="60" y="7"/>
                </a:lnTo>
                <a:lnTo>
                  <a:pt x="58" y="8"/>
                </a:lnTo>
                <a:lnTo>
                  <a:pt x="45" y="15"/>
                </a:lnTo>
                <a:lnTo>
                  <a:pt x="31" y="21"/>
                </a:lnTo>
                <a:lnTo>
                  <a:pt x="18" y="29"/>
                </a:lnTo>
                <a:lnTo>
                  <a:pt x="16" y="30"/>
                </a:lnTo>
                <a:lnTo>
                  <a:pt x="15" y="32"/>
                </a:lnTo>
                <a:lnTo>
                  <a:pt x="8" y="45"/>
                </a:lnTo>
                <a:lnTo>
                  <a:pt x="1" y="59"/>
                </a:lnTo>
                <a:lnTo>
                  <a:pt x="0" y="61"/>
                </a:lnTo>
                <a:lnTo>
                  <a:pt x="0" y="75"/>
                </a:lnTo>
                <a:lnTo>
                  <a:pt x="0" y="89"/>
                </a:lnTo>
                <a:lnTo>
                  <a:pt x="0" y="102"/>
                </a:lnTo>
                <a:lnTo>
                  <a:pt x="1" y="105"/>
                </a:lnTo>
                <a:lnTo>
                  <a:pt x="8" y="120"/>
                </a:lnTo>
                <a:lnTo>
                  <a:pt x="15" y="133"/>
                </a:lnTo>
                <a:lnTo>
                  <a:pt x="21" y="147"/>
                </a:lnTo>
                <a:lnTo>
                  <a:pt x="22" y="149"/>
                </a:lnTo>
                <a:lnTo>
                  <a:pt x="24" y="150"/>
                </a:lnTo>
                <a:lnTo>
                  <a:pt x="36" y="156"/>
                </a:lnTo>
                <a:lnTo>
                  <a:pt x="42" y="168"/>
                </a:lnTo>
                <a:lnTo>
                  <a:pt x="43" y="170"/>
                </a:lnTo>
                <a:lnTo>
                  <a:pt x="45" y="171"/>
                </a:lnTo>
                <a:lnTo>
                  <a:pt x="47" y="171"/>
                </a:lnTo>
                <a:lnTo>
                  <a:pt x="59" y="171"/>
                </a:lnTo>
                <a:lnTo>
                  <a:pt x="79" y="184"/>
                </a:lnTo>
                <a:lnTo>
                  <a:pt x="92" y="191"/>
                </a:lnTo>
                <a:lnTo>
                  <a:pt x="94" y="191"/>
                </a:lnTo>
                <a:lnTo>
                  <a:pt x="108" y="191"/>
                </a:lnTo>
                <a:lnTo>
                  <a:pt x="121" y="191"/>
                </a:lnTo>
                <a:lnTo>
                  <a:pt x="133" y="198"/>
                </a:lnTo>
                <a:lnTo>
                  <a:pt x="135" y="198"/>
                </a:lnTo>
                <a:lnTo>
                  <a:pt x="138" y="198"/>
                </a:lnTo>
                <a:lnTo>
                  <a:pt x="140" y="197"/>
                </a:lnTo>
                <a:lnTo>
                  <a:pt x="141" y="195"/>
                </a:lnTo>
                <a:lnTo>
                  <a:pt x="141" y="192"/>
                </a:lnTo>
                <a:lnTo>
                  <a:pt x="141" y="190"/>
                </a:lnTo>
                <a:lnTo>
                  <a:pt x="140" y="188"/>
                </a:lnTo>
                <a:lnTo>
                  <a:pt x="138" y="187"/>
                </a:lnTo>
                <a:lnTo>
                  <a:pt x="125" y="180"/>
                </a:lnTo>
                <a:lnTo>
                  <a:pt x="122" y="179"/>
                </a:lnTo>
                <a:lnTo>
                  <a:pt x="108" y="179"/>
                </a:lnTo>
                <a:lnTo>
                  <a:pt x="96" y="179"/>
                </a:lnTo>
                <a:lnTo>
                  <a:pt x="84" y="173"/>
                </a:lnTo>
                <a:lnTo>
                  <a:pt x="63" y="160"/>
                </a:lnTo>
                <a:lnTo>
                  <a:pt x="60" y="159"/>
                </a:lnTo>
                <a:lnTo>
                  <a:pt x="51" y="159"/>
                </a:lnTo>
                <a:lnTo>
                  <a:pt x="46" y="149"/>
                </a:lnTo>
                <a:lnTo>
                  <a:pt x="45" y="147"/>
                </a:lnTo>
                <a:lnTo>
                  <a:pt x="43" y="146"/>
                </a:lnTo>
                <a:lnTo>
                  <a:pt x="31" y="140"/>
                </a:lnTo>
                <a:lnTo>
                  <a:pt x="26" y="128"/>
                </a:lnTo>
                <a:lnTo>
                  <a:pt x="19" y="115"/>
                </a:lnTo>
                <a:lnTo>
                  <a:pt x="12" y="101"/>
                </a:lnTo>
                <a:lnTo>
                  <a:pt x="12" y="89"/>
                </a:lnTo>
                <a:lnTo>
                  <a:pt x="12" y="75"/>
                </a:lnTo>
                <a:lnTo>
                  <a:pt x="12" y="63"/>
                </a:lnTo>
                <a:lnTo>
                  <a:pt x="19" y="50"/>
                </a:lnTo>
                <a:lnTo>
                  <a:pt x="25" y="38"/>
                </a:lnTo>
                <a:lnTo>
                  <a:pt x="36" y="32"/>
                </a:lnTo>
                <a:lnTo>
                  <a:pt x="50" y="26"/>
                </a:lnTo>
                <a:lnTo>
                  <a:pt x="62" y="19"/>
                </a:lnTo>
                <a:lnTo>
                  <a:pt x="74" y="19"/>
                </a:lnTo>
                <a:lnTo>
                  <a:pt x="87" y="19"/>
                </a:lnTo>
                <a:lnTo>
                  <a:pt x="90" y="19"/>
                </a:lnTo>
                <a:lnTo>
                  <a:pt x="103" y="12"/>
                </a:lnTo>
                <a:lnTo>
                  <a:pt x="115" y="12"/>
                </a:lnTo>
                <a:lnTo>
                  <a:pt x="127" y="12"/>
                </a:lnTo>
                <a:lnTo>
                  <a:pt x="140" y="19"/>
                </a:lnTo>
                <a:lnTo>
                  <a:pt x="142" y="19"/>
                </a:lnTo>
                <a:lnTo>
                  <a:pt x="156" y="19"/>
                </a:lnTo>
                <a:lnTo>
                  <a:pt x="168" y="19"/>
                </a:lnTo>
                <a:lnTo>
                  <a:pt x="181" y="26"/>
                </a:lnTo>
                <a:lnTo>
                  <a:pt x="201" y="32"/>
                </a:lnTo>
                <a:lnTo>
                  <a:pt x="203" y="32"/>
                </a:lnTo>
                <a:lnTo>
                  <a:pt x="216" y="32"/>
                </a:lnTo>
                <a:lnTo>
                  <a:pt x="228" y="40"/>
                </a:lnTo>
                <a:lnTo>
                  <a:pt x="248" y="47"/>
                </a:lnTo>
                <a:lnTo>
                  <a:pt x="262" y="53"/>
                </a:lnTo>
                <a:lnTo>
                  <a:pt x="264" y="53"/>
                </a:lnTo>
                <a:lnTo>
                  <a:pt x="276" y="53"/>
                </a:lnTo>
                <a:lnTo>
                  <a:pt x="294" y="66"/>
                </a:lnTo>
                <a:lnTo>
                  <a:pt x="300" y="78"/>
                </a:lnTo>
                <a:lnTo>
                  <a:pt x="301" y="80"/>
                </a:lnTo>
                <a:lnTo>
                  <a:pt x="303" y="81"/>
                </a:lnTo>
                <a:lnTo>
                  <a:pt x="305" y="81"/>
                </a:lnTo>
                <a:lnTo>
                  <a:pt x="315" y="81"/>
                </a:lnTo>
                <a:lnTo>
                  <a:pt x="320" y="92"/>
                </a:lnTo>
                <a:lnTo>
                  <a:pt x="321" y="94"/>
                </a:lnTo>
                <a:lnTo>
                  <a:pt x="323" y="95"/>
                </a:lnTo>
                <a:lnTo>
                  <a:pt x="335" y="101"/>
                </a:lnTo>
                <a:lnTo>
                  <a:pt x="349" y="114"/>
                </a:lnTo>
                <a:lnTo>
                  <a:pt x="354" y="126"/>
                </a:lnTo>
                <a:lnTo>
                  <a:pt x="355" y="128"/>
                </a:lnTo>
                <a:lnTo>
                  <a:pt x="357" y="129"/>
                </a:lnTo>
                <a:lnTo>
                  <a:pt x="369" y="135"/>
                </a:lnTo>
                <a:lnTo>
                  <a:pt x="375" y="147"/>
                </a:lnTo>
                <a:lnTo>
                  <a:pt x="376" y="149"/>
                </a:lnTo>
                <a:lnTo>
                  <a:pt x="389" y="162"/>
                </a:lnTo>
                <a:lnTo>
                  <a:pt x="403" y="176"/>
                </a:lnTo>
                <a:lnTo>
                  <a:pt x="403" y="176"/>
                </a:lnTo>
                <a:lnTo>
                  <a:pt x="415" y="195"/>
                </a:lnTo>
                <a:lnTo>
                  <a:pt x="416" y="197"/>
                </a:lnTo>
                <a:lnTo>
                  <a:pt x="418" y="198"/>
                </a:lnTo>
                <a:lnTo>
                  <a:pt x="430" y="204"/>
                </a:lnTo>
                <a:lnTo>
                  <a:pt x="436" y="216"/>
                </a:lnTo>
                <a:lnTo>
                  <a:pt x="442" y="229"/>
                </a:lnTo>
                <a:lnTo>
                  <a:pt x="449" y="243"/>
                </a:lnTo>
                <a:lnTo>
                  <a:pt x="456" y="257"/>
                </a:lnTo>
                <a:lnTo>
                  <a:pt x="457" y="259"/>
                </a:lnTo>
                <a:lnTo>
                  <a:pt x="471" y="273"/>
                </a:lnTo>
                <a:lnTo>
                  <a:pt x="476" y="284"/>
                </a:lnTo>
                <a:lnTo>
                  <a:pt x="483" y="299"/>
                </a:lnTo>
                <a:lnTo>
                  <a:pt x="490" y="312"/>
                </a:lnTo>
                <a:lnTo>
                  <a:pt x="497" y="326"/>
                </a:lnTo>
                <a:lnTo>
                  <a:pt x="498" y="328"/>
                </a:lnTo>
                <a:lnTo>
                  <a:pt x="500" y="329"/>
                </a:lnTo>
                <a:lnTo>
                  <a:pt x="511" y="335"/>
                </a:lnTo>
                <a:lnTo>
                  <a:pt x="517" y="347"/>
                </a:lnTo>
                <a:lnTo>
                  <a:pt x="524" y="360"/>
                </a:lnTo>
                <a:lnTo>
                  <a:pt x="531" y="374"/>
                </a:lnTo>
                <a:lnTo>
                  <a:pt x="532" y="376"/>
                </a:lnTo>
                <a:lnTo>
                  <a:pt x="534" y="377"/>
                </a:lnTo>
                <a:lnTo>
                  <a:pt x="546" y="383"/>
                </a:lnTo>
                <a:lnTo>
                  <a:pt x="559" y="397"/>
                </a:lnTo>
                <a:lnTo>
                  <a:pt x="565" y="409"/>
                </a:lnTo>
                <a:lnTo>
                  <a:pt x="566" y="411"/>
                </a:lnTo>
                <a:lnTo>
                  <a:pt x="586" y="425"/>
                </a:lnTo>
                <a:lnTo>
                  <a:pt x="588" y="426"/>
                </a:lnTo>
                <a:lnTo>
                  <a:pt x="599" y="431"/>
                </a:lnTo>
                <a:lnTo>
                  <a:pt x="606" y="443"/>
                </a:lnTo>
                <a:lnTo>
                  <a:pt x="607" y="445"/>
                </a:lnTo>
                <a:lnTo>
                  <a:pt x="620" y="459"/>
                </a:lnTo>
                <a:lnTo>
                  <a:pt x="626" y="471"/>
                </a:lnTo>
                <a:lnTo>
                  <a:pt x="627" y="473"/>
                </a:lnTo>
                <a:lnTo>
                  <a:pt x="629" y="474"/>
                </a:lnTo>
                <a:lnTo>
                  <a:pt x="640" y="480"/>
                </a:lnTo>
                <a:lnTo>
                  <a:pt x="646" y="491"/>
                </a:lnTo>
                <a:lnTo>
                  <a:pt x="647" y="493"/>
                </a:lnTo>
                <a:lnTo>
                  <a:pt x="661" y="507"/>
                </a:lnTo>
                <a:lnTo>
                  <a:pt x="681" y="528"/>
                </a:lnTo>
                <a:lnTo>
                  <a:pt x="683" y="529"/>
                </a:lnTo>
                <a:lnTo>
                  <a:pt x="695" y="535"/>
                </a:lnTo>
                <a:lnTo>
                  <a:pt x="715" y="556"/>
                </a:lnTo>
                <a:lnTo>
                  <a:pt x="729" y="569"/>
                </a:lnTo>
                <a:lnTo>
                  <a:pt x="734" y="581"/>
                </a:lnTo>
                <a:lnTo>
                  <a:pt x="735" y="583"/>
                </a:lnTo>
                <a:lnTo>
                  <a:pt x="747" y="595"/>
                </a:lnTo>
                <a:lnTo>
                  <a:pt x="747" y="606"/>
                </a:lnTo>
                <a:lnTo>
                  <a:pt x="748" y="609"/>
                </a:lnTo>
                <a:lnTo>
                  <a:pt x="749" y="611"/>
                </a:lnTo>
                <a:lnTo>
                  <a:pt x="763" y="624"/>
                </a:lnTo>
                <a:lnTo>
                  <a:pt x="768" y="636"/>
                </a:lnTo>
                <a:lnTo>
                  <a:pt x="769" y="638"/>
                </a:lnTo>
                <a:lnTo>
                  <a:pt x="771" y="639"/>
                </a:lnTo>
                <a:lnTo>
                  <a:pt x="790" y="652"/>
                </a:lnTo>
                <a:lnTo>
                  <a:pt x="790" y="652"/>
                </a:lnTo>
                <a:lnTo>
                  <a:pt x="804" y="672"/>
                </a:lnTo>
                <a:lnTo>
                  <a:pt x="824" y="686"/>
                </a:lnTo>
                <a:lnTo>
                  <a:pt x="830" y="698"/>
                </a:lnTo>
                <a:lnTo>
                  <a:pt x="831" y="700"/>
                </a:lnTo>
                <a:lnTo>
                  <a:pt x="833" y="701"/>
                </a:lnTo>
                <a:lnTo>
                  <a:pt x="846" y="708"/>
                </a:lnTo>
                <a:lnTo>
                  <a:pt x="858" y="714"/>
                </a:lnTo>
                <a:lnTo>
                  <a:pt x="878" y="728"/>
                </a:lnTo>
                <a:lnTo>
                  <a:pt x="898" y="748"/>
                </a:lnTo>
                <a:lnTo>
                  <a:pt x="900" y="749"/>
                </a:lnTo>
                <a:lnTo>
                  <a:pt x="912" y="755"/>
                </a:lnTo>
                <a:lnTo>
                  <a:pt x="926" y="769"/>
                </a:lnTo>
                <a:lnTo>
                  <a:pt x="928" y="770"/>
                </a:lnTo>
                <a:lnTo>
                  <a:pt x="941" y="777"/>
                </a:lnTo>
                <a:lnTo>
                  <a:pt x="953" y="783"/>
                </a:lnTo>
                <a:lnTo>
                  <a:pt x="966" y="796"/>
                </a:lnTo>
                <a:lnTo>
                  <a:pt x="980" y="810"/>
                </a:lnTo>
                <a:lnTo>
                  <a:pt x="982" y="811"/>
                </a:lnTo>
                <a:lnTo>
                  <a:pt x="995" y="818"/>
                </a:lnTo>
                <a:lnTo>
                  <a:pt x="997" y="818"/>
                </a:lnTo>
                <a:lnTo>
                  <a:pt x="1008" y="818"/>
                </a:lnTo>
                <a:lnTo>
                  <a:pt x="1021" y="831"/>
                </a:lnTo>
                <a:lnTo>
                  <a:pt x="1041" y="845"/>
                </a:lnTo>
                <a:lnTo>
                  <a:pt x="1043" y="846"/>
                </a:lnTo>
                <a:lnTo>
                  <a:pt x="1045" y="846"/>
                </a:lnTo>
                <a:lnTo>
                  <a:pt x="1055" y="846"/>
                </a:lnTo>
                <a:lnTo>
                  <a:pt x="1061" y="857"/>
                </a:lnTo>
                <a:lnTo>
                  <a:pt x="1062" y="859"/>
                </a:lnTo>
                <a:lnTo>
                  <a:pt x="1064" y="860"/>
                </a:lnTo>
                <a:lnTo>
                  <a:pt x="1077" y="867"/>
                </a:lnTo>
                <a:lnTo>
                  <a:pt x="1089" y="872"/>
                </a:lnTo>
                <a:lnTo>
                  <a:pt x="1102" y="886"/>
                </a:lnTo>
                <a:lnTo>
                  <a:pt x="1104" y="887"/>
                </a:lnTo>
                <a:lnTo>
                  <a:pt x="1118" y="894"/>
                </a:lnTo>
                <a:lnTo>
                  <a:pt x="1131" y="901"/>
                </a:lnTo>
                <a:lnTo>
                  <a:pt x="1145" y="908"/>
                </a:lnTo>
                <a:lnTo>
                  <a:pt x="1159" y="915"/>
                </a:lnTo>
                <a:lnTo>
                  <a:pt x="1172" y="922"/>
                </a:lnTo>
                <a:lnTo>
                  <a:pt x="1190" y="927"/>
                </a:lnTo>
                <a:lnTo>
                  <a:pt x="1204" y="941"/>
                </a:lnTo>
                <a:lnTo>
                  <a:pt x="1206" y="942"/>
                </a:lnTo>
                <a:lnTo>
                  <a:pt x="1224" y="948"/>
                </a:lnTo>
                <a:lnTo>
                  <a:pt x="1238" y="962"/>
                </a:lnTo>
                <a:lnTo>
                  <a:pt x="1240" y="963"/>
                </a:lnTo>
                <a:lnTo>
                  <a:pt x="1253" y="970"/>
                </a:lnTo>
                <a:lnTo>
                  <a:pt x="1267" y="976"/>
                </a:lnTo>
                <a:lnTo>
                  <a:pt x="1281" y="983"/>
                </a:lnTo>
                <a:lnTo>
                  <a:pt x="1294" y="991"/>
                </a:lnTo>
                <a:lnTo>
                  <a:pt x="1306" y="996"/>
                </a:lnTo>
                <a:lnTo>
                  <a:pt x="1320" y="1010"/>
                </a:lnTo>
                <a:lnTo>
                  <a:pt x="1322" y="1011"/>
                </a:lnTo>
                <a:lnTo>
                  <a:pt x="1324" y="1011"/>
                </a:lnTo>
                <a:lnTo>
                  <a:pt x="1334" y="1011"/>
                </a:lnTo>
                <a:lnTo>
                  <a:pt x="1347" y="1024"/>
                </a:lnTo>
                <a:lnTo>
                  <a:pt x="1349" y="1025"/>
                </a:lnTo>
                <a:lnTo>
                  <a:pt x="1362" y="1032"/>
                </a:lnTo>
                <a:lnTo>
                  <a:pt x="1364" y="1032"/>
                </a:lnTo>
                <a:lnTo>
                  <a:pt x="1377" y="1032"/>
                </a:lnTo>
                <a:lnTo>
                  <a:pt x="1389" y="1039"/>
                </a:lnTo>
                <a:lnTo>
                  <a:pt x="1410" y="1046"/>
                </a:lnTo>
                <a:lnTo>
                  <a:pt x="1423" y="105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53989" name="Rectangle 37"/>
          <p:cNvSpPr>
            <a:spLocks noChangeArrowheads="1"/>
          </p:cNvSpPr>
          <p:nvPr/>
        </p:nvSpPr>
        <p:spPr bwMode="auto">
          <a:xfrm>
            <a:off x="2322513" y="3683000"/>
            <a:ext cx="3540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*g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 flipH="1" flipV="1">
            <a:off x="3914775" y="1873250"/>
            <a:ext cx="15875" cy="63007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6594475" y="87313"/>
            <a:ext cx="679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03a</a:t>
            </a:r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3636963" y="4697413"/>
            <a:ext cx="1841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my-MM" sz="500">
              <a:solidFill>
                <a:srgbClr val="E32434"/>
              </a:solidFill>
              <a:latin typeface="Century Gothic" charset="0"/>
            </a:endParaRPr>
          </a:p>
        </p:txBody>
      </p:sp>
      <p:sp>
        <p:nvSpPr>
          <p:cNvPr id="253993" name="Rectangle 41"/>
          <p:cNvSpPr>
            <a:spLocks noChangeArrowheads="1"/>
          </p:cNvSpPr>
          <p:nvPr/>
        </p:nvSpPr>
        <p:spPr bwMode="auto">
          <a:xfrm>
            <a:off x="763588" y="1111250"/>
            <a:ext cx="53530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(</a:t>
            </a:r>
            <a:r>
              <a:rPr lang="en-US" sz="1600" b="1" i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þpmrsufESmonf oifwef;umvwGif ajryHkqGJ&amp;ef uGufvyfjyKvkyfxm;jcif;jzpfonf/)</a:t>
            </a:r>
            <a:endParaRPr lang="en-US" sz="1600" b="1" i="1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1454150" y="7583488"/>
            <a:ext cx="4587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yif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2771" name="Freeform 3"/>
          <p:cNvSpPr>
            <a:spLocks/>
          </p:cNvSpPr>
          <p:nvPr/>
        </p:nvSpPr>
        <p:spPr bwMode="auto">
          <a:xfrm>
            <a:off x="5565775" y="5473700"/>
            <a:ext cx="1420813" cy="2346325"/>
          </a:xfrm>
          <a:custGeom>
            <a:avLst/>
            <a:gdLst>
              <a:gd name="T0" fmla="*/ 2147483647 w 507"/>
              <a:gd name="T1" fmla="*/ 57188585 h 760"/>
              <a:gd name="T2" fmla="*/ 2147483647 w 507"/>
              <a:gd name="T3" fmla="*/ 0 h 760"/>
              <a:gd name="T4" fmla="*/ 2147483647 w 507"/>
              <a:gd name="T5" fmla="*/ 200156959 h 760"/>
              <a:gd name="T6" fmla="*/ 2147483647 w 507"/>
              <a:gd name="T7" fmla="*/ 362186136 h 760"/>
              <a:gd name="T8" fmla="*/ 2147483647 w 507"/>
              <a:gd name="T9" fmla="*/ 667186776 h 760"/>
              <a:gd name="T10" fmla="*/ 2147483647 w 507"/>
              <a:gd name="T11" fmla="*/ 752966565 h 760"/>
              <a:gd name="T12" fmla="*/ 2147483647 w 507"/>
              <a:gd name="T13" fmla="*/ 943593122 h 760"/>
              <a:gd name="T14" fmla="*/ 2147483647 w 507"/>
              <a:gd name="T15" fmla="*/ 1315309660 h 760"/>
              <a:gd name="T16" fmla="*/ 2147483647 w 507"/>
              <a:gd name="T17" fmla="*/ 1505936218 h 760"/>
              <a:gd name="T18" fmla="*/ 2147483647 w 507"/>
              <a:gd name="T19" fmla="*/ 1725153980 h 760"/>
              <a:gd name="T20" fmla="*/ 2143978793 w 507"/>
              <a:gd name="T21" fmla="*/ 1963435633 h 760"/>
              <a:gd name="T22" fmla="*/ 1986910298 w 507"/>
              <a:gd name="T23" fmla="*/ 2147483647 h 760"/>
              <a:gd name="T24" fmla="*/ 1774870071 w 507"/>
              <a:gd name="T25" fmla="*/ 2147483647 h 760"/>
              <a:gd name="T26" fmla="*/ 1617801576 w 507"/>
              <a:gd name="T27" fmla="*/ 2147483647 h 760"/>
              <a:gd name="T28" fmla="*/ 1460733081 w 507"/>
              <a:gd name="T29" fmla="*/ 2147483647 h 760"/>
              <a:gd name="T30" fmla="*/ 1201570625 w 507"/>
              <a:gd name="T31" fmla="*/ 2147483647 h 760"/>
              <a:gd name="T32" fmla="*/ 997382702 w 507"/>
              <a:gd name="T33" fmla="*/ 2147483647 h 760"/>
              <a:gd name="T34" fmla="*/ 785339673 w 507"/>
              <a:gd name="T35" fmla="*/ 2147483647 h 760"/>
              <a:gd name="T36" fmla="*/ 581151750 w 507"/>
              <a:gd name="T37" fmla="*/ 2147483647 h 760"/>
              <a:gd name="T38" fmla="*/ 471205485 w 507"/>
              <a:gd name="T39" fmla="*/ 2147483647 h 760"/>
              <a:gd name="T40" fmla="*/ 369108722 w 507"/>
              <a:gd name="T41" fmla="*/ 2147483647 h 760"/>
              <a:gd name="T42" fmla="*/ 259162456 w 507"/>
              <a:gd name="T43" fmla="*/ 2147483647 h 760"/>
              <a:gd name="T44" fmla="*/ 157068495 w 507"/>
              <a:gd name="T45" fmla="*/ 2147483647 h 760"/>
              <a:gd name="T46" fmla="*/ 54974534 w 507"/>
              <a:gd name="T47" fmla="*/ 2147483647 h 760"/>
              <a:gd name="T48" fmla="*/ 15707410 w 507"/>
              <a:gd name="T49" fmla="*/ 2147483647 h 760"/>
              <a:gd name="T50" fmla="*/ 86386551 w 507"/>
              <a:gd name="T51" fmla="*/ 2147483647 h 760"/>
              <a:gd name="T52" fmla="*/ 149213389 w 507"/>
              <a:gd name="T53" fmla="*/ 2147483647 h 760"/>
              <a:gd name="T54" fmla="*/ 251310153 w 507"/>
              <a:gd name="T55" fmla="*/ 2147483647 h 760"/>
              <a:gd name="T56" fmla="*/ 353404114 w 507"/>
              <a:gd name="T57" fmla="*/ 2147483647 h 760"/>
              <a:gd name="T58" fmla="*/ 408375845 w 507"/>
              <a:gd name="T59" fmla="*/ 2147483647 h 760"/>
              <a:gd name="T60" fmla="*/ 510472609 w 507"/>
              <a:gd name="T61" fmla="*/ 2147483647 h 760"/>
              <a:gd name="T62" fmla="*/ 612566570 w 507"/>
              <a:gd name="T63" fmla="*/ 2147483647 h 760"/>
              <a:gd name="T64" fmla="*/ 714660532 w 507"/>
              <a:gd name="T65" fmla="*/ 2147483647 h 760"/>
              <a:gd name="T66" fmla="*/ 926700758 w 507"/>
              <a:gd name="T67" fmla="*/ 2147483647 h 760"/>
              <a:gd name="T68" fmla="*/ 1123036377 w 507"/>
              <a:gd name="T69" fmla="*/ 2147483647 h 760"/>
              <a:gd name="T70" fmla="*/ 1342931710 w 507"/>
              <a:gd name="T71" fmla="*/ 2147483647 h 760"/>
              <a:gd name="T72" fmla="*/ 1641361290 w 507"/>
              <a:gd name="T73" fmla="*/ 2147483647 h 760"/>
              <a:gd name="T74" fmla="*/ 1798429785 w 507"/>
              <a:gd name="T75" fmla="*/ 2147483647 h 760"/>
              <a:gd name="T76" fmla="*/ 1955498280 w 507"/>
              <a:gd name="T77" fmla="*/ 2147483647 h 760"/>
              <a:gd name="T78" fmla="*/ 2147483647 w 507"/>
              <a:gd name="T79" fmla="*/ 2058745824 h 760"/>
              <a:gd name="T80" fmla="*/ 2147483647 w 507"/>
              <a:gd name="T81" fmla="*/ 1791872966 h 760"/>
              <a:gd name="T82" fmla="*/ 2147483647 w 507"/>
              <a:gd name="T83" fmla="*/ 1601246409 h 760"/>
              <a:gd name="T84" fmla="*/ 2147483647 w 507"/>
              <a:gd name="T85" fmla="*/ 1410622939 h 760"/>
              <a:gd name="T86" fmla="*/ 2147483647 w 507"/>
              <a:gd name="T87" fmla="*/ 1143746994 h 760"/>
              <a:gd name="T88" fmla="*/ 2147483647 w 507"/>
              <a:gd name="T89" fmla="*/ 943593122 h 760"/>
              <a:gd name="T90" fmla="*/ 2147483647 w 507"/>
              <a:gd name="T91" fmla="*/ 752966565 h 760"/>
              <a:gd name="T92" fmla="*/ 2147483647 w 507"/>
              <a:gd name="T93" fmla="*/ 543279205 h 760"/>
              <a:gd name="T94" fmla="*/ 2147483647 w 507"/>
              <a:gd name="T95" fmla="*/ 247812055 h 7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07"/>
              <a:gd name="T145" fmla="*/ 0 h 760"/>
              <a:gd name="T146" fmla="*/ 507 w 507"/>
              <a:gd name="T147" fmla="*/ 760 h 7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07" h="760">
                <a:moveTo>
                  <a:pt x="504" y="12"/>
                </a:moveTo>
                <a:lnTo>
                  <a:pt x="506" y="11"/>
                </a:lnTo>
                <a:lnTo>
                  <a:pt x="507" y="9"/>
                </a:lnTo>
                <a:lnTo>
                  <a:pt x="507" y="6"/>
                </a:lnTo>
                <a:lnTo>
                  <a:pt x="507" y="4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9" y="1"/>
                </a:lnTo>
                <a:lnTo>
                  <a:pt x="486" y="8"/>
                </a:lnTo>
                <a:lnTo>
                  <a:pt x="473" y="15"/>
                </a:lnTo>
                <a:lnTo>
                  <a:pt x="460" y="21"/>
                </a:lnTo>
                <a:lnTo>
                  <a:pt x="447" y="28"/>
                </a:lnTo>
                <a:lnTo>
                  <a:pt x="433" y="35"/>
                </a:lnTo>
                <a:lnTo>
                  <a:pt x="431" y="36"/>
                </a:lnTo>
                <a:lnTo>
                  <a:pt x="430" y="38"/>
                </a:lnTo>
                <a:lnTo>
                  <a:pt x="425" y="50"/>
                </a:lnTo>
                <a:lnTo>
                  <a:pt x="414" y="55"/>
                </a:lnTo>
                <a:lnTo>
                  <a:pt x="412" y="56"/>
                </a:lnTo>
                <a:lnTo>
                  <a:pt x="398" y="70"/>
                </a:lnTo>
                <a:lnTo>
                  <a:pt x="387" y="76"/>
                </a:lnTo>
                <a:lnTo>
                  <a:pt x="385" y="77"/>
                </a:lnTo>
                <a:lnTo>
                  <a:pt x="384" y="79"/>
                </a:lnTo>
                <a:lnTo>
                  <a:pt x="379" y="90"/>
                </a:lnTo>
                <a:lnTo>
                  <a:pt x="367" y="96"/>
                </a:lnTo>
                <a:lnTo>
                  <a:pt x="365" y="97"/>
                </a:lnTo>
                <a:lnTo>
                  <a:pt x="364" y="99"/>
                </a:lnTo>
                <a:lnTo>
                  <a:pt x="359" y="111"/>
                </a:lnTo>
                <a:lnTo>
                  <a:pt x="346" y="124"/>
                </a:lnTo>
                <a:lnTo>
                  <a:pt x="345" y="126"/>
                </a:lnTo>
                <a:lnTo>
                  <a:pt x="339" y="138"/>
                </a:lnTo>
                <a:lnTo>
                  <a:pt x="328" y="144"/>
                </a:lnTo>
                <a:lnTo>
                  <a:pt x="326" y="145"/>
                </a:lnTo>
                <a:lnTo>
                  <a:pt x="325" y="147"/>
                </a:lnTo>
                <a:lnTo>
                  <a:pt x="319" y="158"/>
                </a:lnTo>
                <a:lnTo>
                  <a:pt x="308" y="164"/>
                </a:lnTo>
                <a:lnTo>
                  <a:pt x="306" y="165"/>
                </a:lnTo>
                <a:lnTo>
                  <a:pt x="293" y="179"/>
                </a:lnTo>
                <a:lnTo>
                  <a:pt x="292" y="181"/>
                </a:lnTo>
                <a:lnTo>
                  <a:pt x="286" y="192"/>
                </a:lnTo>
                <a:lnTo>
                  <a:pt x="273" y="206"/>
                </a:lnTo>
                <a:lnTo>
                  <a:pt x="262" y="212"/>
                </a:lnTo>
                <a:lnTo>
                  <a:pt x="260" y="213"/>
                </a:lnTo>
                <a:lnTo>
                  <a:pt x="259" y="215"/>
                </a:lnTo>
                <a:lnTo>
                  <a:pt x="253" y="226"/>
                </a:lnTo>
                <a:lnTo>
                  <a:pt x="240" y="240"/>
                </a:lnTo>
                <a:lnTo>
                  <a:pt x="227" y="254"/>
                </a:lnTo>
                <a:lnTo>
                  <a:pt x="226" y="256"/>
                </a:lnTo>
                <a:lnTo>
                  <a:pt x="220" y="267"/>
                </a:lnTo>
                <a:lnTo>
                  <a:pt x="207" y="281"/>
                </a:lnTo>
                <a:lnTo>
                  <a:pt x="206" y="283"/>
                </a:lnTo>
                <a:lnTo>
                  <a:pt x="200" y="294"/>
                </a:lnTo>
                <a:lnTo>
                  <a:pt x="187" y="308"/>
                </a:lnTo>
                <a:lnTo>
                  <a:pt x="186" y="310"/>
                </a:lnTo>
                <a:lnTo>
                  <a:pt x="179" y="324"/>
                </a:lnTo>
                <a:lnTo>
                  <a:pt x="173" y="337"/>
                </a:lnTo>
                <a:lnTo>
                  <a:pt x="160" y="358"/>
                </a:lnTo>
                <a:lnTo>
                  <a:pt x="153" y="371"/>
                </a:lnTo>
                <a:lnTo>
                  <a:pt x="146" y="390"/>
                </a:lnTo>
                <a:lnTo>
                  <a:pt x="134" y="403"/>
                </a:lnTo>
                <a:lnTo>
                  <a:pt x="133" y="405"/>
                </a:lnTo>
                <a:lnTo>
                  <a:pt x="127" y="419"/>
                </a:lnTo>
                <a:lnTo>
                  <a:pt x="120" y="432"/>
                </a:lnTo>
                <a:lnTo>
                  <a:pt x="113" y="446"/>
                </a:lnTo>
                <a:lnTo>
                  <a:pt x="107" y="460"/>
                </a:lnTo>
                <a:lnTo>
                  <a:pt x="100" y="473"/>
                </a:lnTo>
                <a:lnTo>
                  <a:pt x="93" y="487"/>
                </a:lnTo>
                <a:lnTo>
                  <a:pt x="87" y="500"/>
                </a:lnTo>
                <a:lnTo>
                  <a:pt x="80" y="514"/>
                </a:lnTo>
                <a:lnTo>
                  <a:pt x="74" y="528"/>
                </a:lnTo>
                <a:lnTo>
                  <a:pt x="67" y="541"/>
                </a:lnTo>
                <a:lnTo>
                  <a:pt x="66" y="543"/>
                </a:lnTo>
                <a:lnTo>
                  <a:pt x="66" y="556"/>
                </a:lnTo>
                <a:lnTo>
                  <a:pt x="60" y="568"/>
                </a:lnTo>
                <a:lnTo>
                  <a:pt x="54" y="582"/>
                </a:lnTo>
                <a:lnTo>
                  <a:pt x="53" y="584"/>
                </a:lnTo>
                <a:lnTo>
                  <a:pt x="53" y="597"/>
                </a:lnTo>
                <a:lnTo>
                  <a:pt x="47" y="609"/>
                </a:lnTo>
                <a:lnTo>
                  <a:pt x="41" y="623"/>
                </a:lnTo>
                <a:lnTo>
                  <a:pt x="34" y="636"/>
                </a:lnTo>
                <a:lnTo>
                  <a:pt x="33" y="638"/>
                </a:lnTo>
                <a:lnTo>
                  <a:pt x="33" y="651"/>
                </a:lnTo>
                <a:lnTo>
                  <a:pt x="27" y="664"/>
                </a:lnTo>
                <a:lnTo>
                  <a:pt x="21" y="677"/>
                </a:lnTo>
                <a:lnTo>
                  <a:pt x="20" y="679"/>
                </a:lnTo>
                <a:lnTo>
                  <a:pt x="20" y="692"/>
                </a:lnTo>
                <a:lnTo>
                  <a:pt x="14" y="704"/>
                </a:lnTo>
                <a:lnTo>
                  <a:pt x="8" y="718"/>
                </a:lnTo>
                <a:lnTo>
                  <a:pt x="7" y="720"/>
                </a:lnTo>
                <a:lnTo>
                  <a:pt x="7" y="739"/>
                </a:lnTo>
                <a:lnTo>
                  <a:pt x="1" y="752"/>
                </a:lnTo>
                <a:lnTo>
                  <a:pt x="0" y="754"/>
                </a:lnTo>
                <a:lnTo>
                  <a:pt x="1" y="757"/>
                </a:lnTo>
                <a:lnTo>
                  <a:pt x="2" y="759"/>
                </a:lnTo>
                <a:lnTo>
                  <a:pt x="4" y="760"/>
                </a:lnTo>
                <a:lnTo>
                  <a:pt x="6" y="760"/>
                </a:lnTo>
                <a:lnTo>
                  <a:pt x="9" y="760"/>
                </a:lnTo>
                <a:lnTo>
                  <a:pt x="11" y="759"/>
                </a:lnTo>
                <a:lnTo>
                  <a:pt x="12" y="757"/>
                </a:lnTo>
                <a:lnTo>
                  <a:pt x="19" y="743"/>
                </a:lnTo>
                <a:lnTo>
                  <a:pt x="19" y="740"/>
                </a:lnTo>
                <a:lnTo>
                  <a:pt x="19" y="722"/>
                </a:lnTo>
                <a:lnTo>
                  <a:pt x="25" y="709"/>
                </a:lnTo>
                <a:lnTo>
                  <a:pt x="32" y="696"/>
                </a:lnTo>
                <a:lnTo>
                  <a:pt x="32" y="693"/>
                </a:lnTo>
                <a:lnTo>
                  <a:pt x="32" y="681"/>
                </a:lnTo>
                <a:lnTo>
                  <a:pt x="38" y="669"/>
                </a:lnTo>
                <a:lnTo>
                  <a:pt x="45" y="655"/>
                </a:lnTo>
                <a:lnTo>
                  <a:pt x="45" y="652"/>
                </a:lnTo>
                <a:lnTo>
                  <a:pt x="45" y="640"/>
                </a:lnTo>
                <a:lnTo>
                  <a:pt x="52" y="628"/>
                </a:lnTo>
                <a:lnTo>
                  <a:pt x="58" y="614"/>
                </a:lnTo>
                <a:lnTo>
                  <a:pt x="65" y="601"/>
                </a:lnTo>
                <a:lnTo>
                  <a:pt x="65" y="598"/>
                </a:lnTo>
                <a:lnTo>
                  <a:pt x="65" y="586"/>
                </a:lnTo>
                <a:lnTo>
                  <a:pt x="71" y="573"/>
                </a:lnTo>
                <a:lnTo>
                  <a:pt x="78" y="560"/>
                </a:lnTo>
                <a:lnTo>
                  <a:pt x="78" y="557"/>
                </a:lnTo>
                <a:lnTo>
                  <a:pt x="78" y="545"/>
                </a:lnTo>
                <a:lnTo>
                  <a:pt x="85" y="533"/>
                </a:lnTo>
                <a:lnTo>
                  <a:pt x="91" y="519"/>
                </a:lnTo>
                <a:lnTo>
                  <a:pt x="98" y="505"/>
                </a:lnTo>
                <a:lnTo>
                  <a:pt x="104" y="492"/>
                </a:lnTo>
                <a:lnTo>
                  <a:pt x="111" y="478"/>
                </a:lnTo>
                <a:lnTo>
                  <a:pt x="118" y="465"/>
                </a:lnTo>
                <a:lnTo>
                  <a:pt x="124" y="451"/>
                </a:lnTo>
                <a:lnTo>
                  <a:pt x="131" y="437"/>
                </a:lnTo>
                <a:lnTo>
                  <a:pt x="138" y="424"/>
                </a:lnTo>
                <a:lnTo>
                  <a:pt x="143" y="412"/>
                </a:lnTo>
                <a:lnTo>
                  <a:pt x="156" y="399"/>
                </a:lnTo>
                <a:lnTo>
                  <a:pt x="157" y="397"/>
                </a:lnTo>
                <a:lnTo>
                  <a:pt x="164" y="376"/>
                </a:lnTo>
                <a:lnTo>
                  <a:pt x="171" y="363"/>
                </a:lnTo>
                <a:lnTo>
                  <a:pt x="184" y="342"/>
                </a:lnTo>
                <a:lnTo>
                  <a:pt x="190" y="329"/>
                </a:lnTo>
                <a:lnTo>
                  <a:pt x="196" y="317"/>
                </a:lnTo>
                <a:lnTo>
                  <a:pt x="209" y="303"/>
                </a:lnTo>
                <a:lnTo>
                  <a:pt x="210" y="301"/>
                </a:lnTo>
                <a:lnTo>
                  <a:pt x="216" y="290"/>
                </a:lnTo>
                <a:lnTo>
                  <a:pt x="229" y="276"/>
                </a:lnTo>
                <a:lnTo>
                  <a:pt x="230" y="274"/>
                </a:lnTo>
                <a:lnTo>
                  <a:pt x="236" y="263"/>
                </a:lnTo>
                <a:lnTo>
                  <a:pt x="249" y="249"/>
                </a:lnTo>
                <a:lnTo>
                  <a:pt x="262" y="235"/>
                </a:lnTo>
                <a:lnTo>
                  <a:pt x="263" y="233"/>
                </a:lnTo>
                <a:lnTo>
                  <a:pt x="269" y="222"/>
                </a:lnTo>
                <a:lnTo>
                  <a:pt x="280" y="216"/>
                </a:lnTo>
                <a:lnTo>
                  <a:pt x="282" y="215"/>
                </a:lnTo>
                <a:lnTo>
                  <a:pt x="295" y="201"/>
                </a:lnTo>
                <a:lnTo>
                  <a:pt x="296" y="199"/>
                </a:lnTo>
                <a:lnTo>
                  <a:pt x="302" y="188"/>
                </a:lnTo>
                <a:lnTo>
                  <a:pt x="315" y="174"/>
                </a:lnTo>
                <a:lnTo>
                  <a:pt x="326" y="168"/>
                </a:lnTo>
                <a:lnTo>
                  <a:pt x="328" y="167"/>
                </a:lnTo>
                <a:lnTo>
                  <a:pt x="329" y="165"/>
                </a:lnTo>
                <a:lnTo>
                  <a:pt x="335" y="154"/>
                </a:lnTo>
                <a:lnTo>
                  <a:pt x="346" y="148"/>
                </a:lnTo>
                <a:lnTo>
                  <a:pt x="348" y="147"/>
                </a:lnTo>
                <a:lnTo>
                  <a:pt x="349" y="145"/>
                </a:lnTo>
                <a:lnTo>
                  <a:pt x="355" y="133"/>
                </a:lnTo>
                <a:lnTo>
                  <a:pt x="368" y="120"/>
                </a:lnTo>
                <a:lnTo>
                  <a:pt x="369" y="118"/>
                </a:lnTo>
                <a:lnTo>
                  <a:pt x="374" y="106"/>
                </a:lnTo>
                <a:lnTo>
                  <a:pt x="386" y="100"/>
                </a:lnTo>
                <a:lnTo>
                  <a:pt x="388" y="99"/>
                </a:lnTo>
                <a:lnTo>
                  <a:pt x="389" y="97"/>
                </a:lnTo>
                <a:lnTo>
                  <a:pt x="394" y="86"/>
                </a:lnTo>
                <a:lnTo>
                  <a:pt x="405" y="80"/>
                </a:lnTo>
                <a:lnTo>
                  <a:pt x="407" y="79"/>
                </a:lnTo>
                <a:lnTo>
                  <a:pt x="421" y="65"/>
                </a:lnTo>
                <a:lnTo>
                  <a:pt x="432" y="60"/>
                </a:lnTo>
                <a:lnTo>
                  <a:pt x="434" y="59"/>
                </a:lnTo>
                <a:lnTo>
                  <a:pt x="435" y="57"/>
                </a:lnTo>
                <a:lnTo>
                  <a:pt x="440" y="45"/>
                </a:lnTo>
                <a:lnTo>
                  <a:pt x="452" y="39"/>
                </a:lnTo>
                <a:lnTo>
                  <a:pt x="465" y="32"/>
                </a:lnTo>
                <a:lnTo>
                  <a:pt x="478" y="26"/>
                </a:lnTo>
                <a:lnTo>
                  <a:pt x="491" y="19"/>
                </a:lnTo>
                <a:lnTo>
                  <a:pt x="504" y="1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4037013" y="4867275"/>
            <a:ext cx="234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O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862013" y="6302375"/>
            <a:ext cx="1860550" cy="1674813"/>
          </a:xfrm>
          <a:custGeom>
            <a:avLst/>
            <a:gdLst>
              <a:gd name="T0" fmla="*/ 1385519410 w 665"/>
              <a:gd name="T1" fmla="*/ 2147483647 h 542"/>
              <a:gd name="T2" fmla="*/ 1283757117 w 665"/>
              <a:gd name="T3" fmla="*/ 2147483647 h 542"/>
              <a:gd name="T4" fmla="*/ 1181997623 w 665"/>
              <a:gd name="T5" fmla="*/ 2147483647 h 542"/>
              <a:gd name="T6" fmla="*/ 1025440034 w 665"/>
              <a:gd name="T7" fmla="*/ 2147483647 h 542"/>
              <a:gd name="T8" fmla="*/ 665363456 w 665"/>
              <a:gd name="T9" fmla="*/ 2147483647 h 542"/>
              <a:gd name="T10" fmla="*/ 344422778 w 665"/>
              <a:gd name="T11" fmla="*/ 1966987527 h 542"/>
              <a:gd name="T12" fmla="*/ 93933994 w 665"/>
              <a:gd name="T13" fmla="*/ 1222205602 h 542"/>
              <a:gd name="T14" fmla="*/ 242660485 w 665"/>
              <a:gd name="T15" fmla="*/ 496520253 h 542"/>
              <a:gd name="T16" fmla="*/ 563601163 w 665"/>
              <a:gd name="T17" fmla="*/ 181420565 h 542"/>
              <a:gd name="T18" fmla="*/ 1111545729 w 665"/>
              <a:gd name="T19" fmla="*/ 248261672 h 542"/>
              <a:gd name="T20" fmla="*/ 1455968506 w 665"/>
              <a:gd name="T21" fmla="*/ 668392530 h 542"/>
              <a:gd name="T22" fmla="*/ 1714285590 w 665"/>
              <a:gd name="T23" fmla="*/ 1451367607 h 542"/>
              <a:gd name="T24" fmla="*/ 1863014879 w 665"/>
              <a:gd name="T25" fmla="*/ 2147483647 h 542"/>
              <a:gd name="T26" fmla="*/ 1964777172 w 665"/>
              <a:gd name="T27" fmla="*/ 2147483647 h 542"/>
              <a:gd name="T28" fmla="*/ 2147483647 w 665"/>
              <a:gd name="T29" fmla="*/ 2147483647 h 542"/>
              <a:gd name="T30" fmla="*/ 2147483647 w 665"/>
              <a:gd name="T31" fmla="*/ 2147483647 h 542"/>
              <a:gd name="T32" fmla="*/ 2147483647 w 665"/>
              <a:gd name="T33" fmla="*/ 2147483647 h 542"/>
              <a:gd name="T34" fmla="*/ 2147483647 w 665"/>
              <a:gd name="T35" fmla="*/ 2147483647 h 542"/>
              <a:gd name="T36" fmla="*/ 2147483647 w 665"/>
              <a:gd name="T37" fmla="*/ 2147483647 h 542"/>
              <a:gd name="T38" fmla="*/ 2147483647 w 665"/>
              <a:gd name="T39" fmla="*/ 1919242996 h 542"/>
              <a:gd name="T40" fmla="*/ 2147483647 w 665"/>
              <a:gd name="T41" fmla="*/ 1480012472 h 542"/>
              <a:gd name="T42" fmla="*/ 2147483647 w 665"/>
              <a:gd name="T43" fmla="*/ 1480012472 h 542"/>
              <a:gd name="T44" fmla="*/ 2147483647 w 665"/>
              <a:gd name="T45" fmla="*/ 2091115273 h 542"/>
              <a:gd name="T46" fmla="*/ 2147483647 w 665"/>
              <a:gd name="T47" fmla="*/ 2147483647 h 542"/>
              <a:gd name="T48" fmla="*/ 2147483647 w 665"/>
              <a:gd name="T49" fmla="*/ 2147483647 h 542"/>
              <a:gd name="T50" fmla="*/ 2147483647 w 665"/>
              <a:gd name="T51" fmla="*/ 2147483647 h 542"/>
              <a:gd name="T52" fmla="*/ 2147483647 w 665"/>
              <a:gd name="T53" fmla="*/ 2147483647 h 542"/>
              <a:gd name="T54" fmla="*/ 2147483647 w 665"/>
              <a:gd name="T55" fmla="*/ 2147483647 h 542"/>
              <a:gd name="T56" fmla="*/ 2147483647 w 665"/>
              <a:gd name="T57" fmla="*/ 2147483647 h 542"/>
              <a:gd name="T58" fmla="*/ 2147483647 w 665"/>
              <a:gd name="T59" fmla="*/ 2147483647 h 542"/>
              <a:gd name="T60" fmla="*/ 2147483647 w 665"/>
              <a:gd name="T61" fmla="*/ 2147483647 h 542"/>
              <a:gd name="T62" fmla="*/ 2147483647 w 665"/>
              <a:gd name="T63" fmla="*/ 2147483647 h 542"/>
              <a:gd name="T64" fmla="*/ 2147483647 w 665"/>
              <a:gd name="T65" fmla="*/ 2147483647 h 542"/>
              <a:gd name="T66" fmla="*/ 2147483647 w 665"/>
              <a:gd name="T67" fmla="*/ 2147483647 h 542"/>
              <a:gd name="T68" fmla="*/ 2147483647 w 665"/>
              <a:gd name="T69" fmla="*/ 1527757002 h 542"/>
              <a:gd name="T70" fmla="*/ 2147483647 w 665"/>
              <a:gd name="T71" fmla="*/ 1298591907 h 542"/>
              <a:gd name="T72" fmla="*/ 2147483647 w 665"/>
              <a:gd name="T73" fmla="*/ 1384529590 h 542"/>
              <a:gd name="T74" fmla="*/ 2147483647 w 665"/>
              <a:gd name="T75" fmla="*/ 1833308403 h 542"/>
              <a:gd name="T76" fmla="*/ 2147483647 w 665"/>
              <a:gd name="T77" fmla="*/ 2147483647 h 542"/>
              <a:gd name="T78" fmla="*/ 2147483647 w 665"/>
              <a:gd name="T79" fmla="*/ 2147483647 h 542"/>
              <a:gd name="T80" fmla="*/ 2147483647 w 665"/>
              <a:gd name="T81" fmla="*/ 2147483647 h 542"/>
              <a:gd name="T82" fmla="*/ 2147483647 w 665"/>
              <a:gd name="T83" fmla="*/ 2147483647 h 542"/>
              <a:gd name="T84" fmla="*/ 2147483647 w 665"/>
              <a:gd name="T85" fmla="*/ 2147483647 h 542"/>
              <a:gd name="T86" fmla="*/ 2058711165 w 665"/>
              <a:gd name="T87" fmla="*/ 2147483647 h 542"/>
              <a:gd name="T88" fmla="*/ 1956948873 w 665"/>
              <a:gd name="T89" fmla="*/ 1938339572 h 542"/>
              <a:gd name="T90" fmla="*/ 1745598786 w 665"/>
              <a:gd name="T91" fmla="*/ 1279495331 h 542"/>
              <a:gd name="T92" fmla="*/ 1487281703 w 665"/>
              <a:gd name="T93" fmla="*/ 496520253 h 542"/>
              <a:gd name="T94" fmla="*/ 1158512725 w 665"/>
              <a:gd name="T95" fmla="*/ 143227412 h 542"/>
              <a:gd name="T96" fmla="*/ 657535157 w 665"/>
              <a:gd name="T97" fmla="*/ 66838017 h 542"/>
              <a:gd name="T98" fmla="*/ 289627482 w 665"/>
              <a:gd name="T99" fmla="*/ 267358248 h 542"/>
              <a:gd name="T100" fmla="*/ 0 w 665"/>
              <a:gd name="T101" fmla="*/ 840264806 h 542"/>
              <a:gd name="T102" fmla="*/ 7828299 w 665"/>
              <a:gd name="T103" fmla="*/ 1518208714 h 542"/>
              <a:gd name="T104" fmla="*/ 375733176 w 665"/>
              <a:gd name="T105" fmla="*/ 2147483647 h 542"/>
              <a:gd name="T106" fmla="*/ 681017256 w 665"/>
              <a:gd name="T107" fmla="*/ 2147483647 h 542"/>
              <a:gd name="T108" fmla="*/ 939334340 w 665"/>
              <a:gd name="T109" fmla="*/ 2147483647 h 542"/>
              <a:gd name="T110" fmla="*/ 1135030626 w 665"/>
              <a:gd name="T111" fmla="*/ 2147483647 h 542"/>
              <a:gd name="T112" fmla="*/ 1189825922 w 665"/>
              <a:gd name="T113" fmla="*/ 2147483647 h 5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5"/>
              <a:gd name="T172" fmla="*/ 0 h 542"/>
              <a:gd name="T173" fmla="*/ 665 w 665"/>
              <a:gd name="T174" fmla="*/ 542 h 5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5" h="542">
                <a:moveTo>
                  <a:pt x="166" y="539"/>
                </a:moveTo>
                <a:lnTo>
                  <a:pt x="167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2"/>
                </a:lnTo>
                <a:lnTo>
                  <a:pt x="176" y="541"/>
                </a:lnTo>
                <a:lnTo>
                  <a:pt x="177" y="539"/>
                </a:lnTo>
                <a:lnTo>
                  <a:pt x="177" y="536"/>
                </a:lnTo>
                <a:lnTo>
                  <a:pt x="177" y="534"/>
                </a:lnTo>
                <a:lnTo>
                  <a:pt x="170" y="521"/>
                </a:lnTo>
                <a:lnTo>
                  <a:pt x="164" y="508"/>
                </a:lnTo>
                <a:lnTo>
                  <a:pt x="164" y="496"/>
                </a:lnTo>
                <a:lnTo>
                  <a:pt x="164" y="482"/>
                </a:lnTo>
                <a:lnTo>
                  <a:pt x="164" y="468"/>
                </a:lnTo>
                <a:lnTo>
                  <a:pt x="164" y="455"/>
                </a:lnTo>
                <a:lnTo>
                  <a:pt x="164" y="453"/>
                </a:lnTo>
                <a:lnTo>
                  <a:pt x="157" y="440"/>
                </a:lnTo>
                <a:lnTo>
                  <a:pt x="157" y="428"/>
                </a:lnTo>
                <a:lnTo>
                  <a:pt x="157" y="426"/>
                </a:lnTo>
                <a:lnTo>
                  <a:pt x="151" y="413"/>
                </a:lnTo>
                <a:lnTo>
                  <a:pt x="151" y="400"/>
                </a:lnTo>
                <a:lnTo>
                  <a:pt x="151" y="398"/>
                </a:lnTo>
                <a:lnTo>
                  <a:pt x="144" y="385"/>
                </a:lnTo>
                <a:lnTo>
                  <a:pt x="143" y="383"/>
                </a:lnTo>
                <a:lnTo>
                  <a:pt x="141" y="382"/>
                </a:lnTo>
                <a:lnTo>
                  <a:pt x="131" y="377"/>
                </a:lnTo>
                <a:lnTo>
                  <a:pt x="131" y="366"/>
                </a:lnTo>
                <a:lnTo>
                  <a:pt x="131" y="364"/>
                </a:lnTo>
                <a:lnTo>
                  <a:pt x="124" y="351"/>
                </a:lnTo>
                <a:lnTo>
                  <a:pt x="118" y="337"/>
                </a:lnTo>
                <a:lnTo>
                  <a:pt x="111" y="324"/>
                </a:lnTo>
                <a:lnTo>
                  <a:pt x="104" y="310"/>
                </a:lnTo>
                <a:lnTo>
                  <a:pt x="98" y="296"/>
                </a:lnTo>
                <a:lnTo>
                  <a:pt x="91" y="283"/>
                </a:lnTo>
                <a:lnTo>
                  <a:pt x="85" y="269"/>
                </a:lnTo>
                <a:lnTo>
                  <a:pt x="78" y="249"/>
                </a:lnTo>
                <a:lnTo>
                  <a:pt x="77" y="247"/>
                </a:lnTo>
                <a:lnTo>
                  <a:pt x="64" y="233"/>
                </a:lnTo>
                <a:lnTo>
                  <a:pt x="58" y="222"/>
                </a:lnTo>
                <a:lnTo>
                  <a:pt x="57" y="220"/>
                </a:lnTo>
                <a:lnTo>
                  <a:pt x="44" y="206"/>
                </a:lnTo>
                <a:lnTo>
                  <a:pt x="38" y="194"/>
                </a:lnTo>
                <a:lnTo>
                  <a:pt x="37" y="192"/>
                </a:lnTo>
                <a:lnTo>
                  <a:pt x="24" y="179"/>
                </a:lnTo>
                <a:lnTo>
                  <a:pt x="19" y="167"/>
                </a:lnTo>
                <a:lnTo>
                  <a:pt x="12" y="155"/>
                </a:lnTo>
                <a:lnTo>
                  <a:pt x="12" y="142"/>
                </a:lnTo>
                <a:lnTo>
                  <a:pt x="12" y="128"/>
                </a:lnTo>
                <a:lnTo>
                  <a:pt x="12" y="115"/>
                </a:lnTo>
                <a:lnTo>
                  <a:pt x="12" y="101"/>
                </a:lnTo>
                <a:lnTo>
                  <a:pt x="12" y="90"/>
                </a:lnTo>
                <a:lnTo>
                  <a:pt x="19" y="77"/>
                </a:lnTo>
                <a:lnTo>
                  <a:pt x="25" y="63"/>
                </a:lnTo>
                <a:lnTo>
                  <a:pt x="31" y="52"/>
                </a:lnTo>
                <a:lnTo>
                  <a:pt x="44" y="38"/>
                </a:lnTo>
                <a:lnTo>
                  <a:pt x="55" y="32"/>
                </a:lnTo>
                <a:lnTo>
                  <a:pt x="57" y="31"/>
                </a:lnTo>
                <a:lnTo>
                  <a:pt x="58" y="29"/>
                </a:lnTo>
                <a:lnTo>
                  <a:pt x="63" y="19"/>
                </a:lnTo>
                <a:lnTo>
                  <a:pt x="72" y="19"/>
                </a:lnTo>
                <a:lnTo>
                  <a:pt x="85" y="19"/>
                </a:lnTo>
                <a:lnTo>
                  <a:pt x="88" y="19"/>
                </a:lnTo>
                <a:lnTo>
                  <a:pt x="98" y="13"/>
                </a:lnTo>
                <a:lnTo>
                  <a:pt x="110" y="19"/>
                </a:lnTo>
                <a:lnTo>
                  <a:pt x="129" y="26"/>
                </a:lnTo>
                <a:lnTo>
                  <a:pt x="131" y="26"/>
                </a:lnTo>
                <a:lnTo>
                  <a:pt x="142" y="26"/>
                </a:lnTo>
                <a:lnTo>
                  <a:pt x="154" y="38"/>
                </a:lnTo>
                <a:lnTo>
                  <a:pt x="156" y="39"/>
                </a:lnTo>
                <a:lnTo>
                  <a:pt x="167" y="45"/>
                </a:lnTo>
                <a:lnTo>
                  <a:pt x="180" y="59"/>
                </a:lnTo>
                <a:lnTo>
                  <a:pt x="186" y="70"/>
                </a:lnTo>
                <a:lnTo>
                  <a:pt x="192" y="84"/>
                </a:lnTo>
                <a:lnTo>
                  <a:pt x="199" y="97"/>
                </a:lnTo>
                <a:lnTo>
                  <a:pt x="206" y="111"/>
                </a:lnTo>
                <a:lnTo>
                  <a:pt x="211" y="124"/>
                </a:lnTo>
                <a:lnTo>
                  <a:pt x="211" y="135"/>
                </a:lnTo>
                <a:lnTo>
                  <a:pt x="212" y="138"/>
                </a:lnTo>
                <a:lnTo>
                  <a:pt x="219" y="152"/>
                </a:lnTo>
                <a:lnTo>
                  <a:pt x="224" y="164"/>
                </a:lnTo>
                <a:lnTo>
                  <a:pt x="224" y="176"/>
                </a:lnTo>
                <a:lnTo>
                  <a:pt x="225" y="179"/>
                </a:lnTo>
                <a:lnTo>
                  <a:pt x="232" y="193"/>
                </a:lnTo>
                <a:lnTo>
                  <a:pt x="238" y="205"/>
                </a:lnTo>
                <a:lnTo>
                  <a:pt x="238" y="217"/>
                </a:lnTo>
                <a:lnTo>
                  <a:pt x="238" y="230"/>
                </a:lnTo>
                <a:lnTo>
                  <a:pt x="239" y="233"/>
                </a:lnTo>
                <a:lnTo>
                  <a:pt x="244" y="246"/>
                </a:lnTo>
                <a:lnTo>
                  <a:pt x="244" y="258"/>
                </a:lnTo>
                <a:lnTo>
                  <a:pt x="244" y="271"/>
                </a:lnTo>
                <a:lnTo>
                  <a:pt x="245" y="274"/>
                </a:lnTo>
                <a:lnTo>
                  <a:pt x="251" y="287"/>
                </a:lnTo>
                <a:lnTo>
                  <a:pt x="251" y="298"/>
                </a:lnTo>
                <a:lnTo>
                  <a:pt x="252" y="301"/>
                </a:lnTo>
                <a:lnTo>
                  <a:pt x="258" y="315"/>
                </a:lnTo>
                <a:lnTo>
                  <a:pt x="264" y="328"/>
                </a:lnTo>
                <a:lnTo>
                  <a:pt x="264" y="339"/>
                </a:lnTo>
                <a:lnTo>
                  <a:pt x="265" y="342"/>
                </a:lnTo>
                <a:lnTo>
                  <a:pt x="266" y="344"/>
                </a:lnTo>
                <a:lnTo>
                  <a:pt x="279" y="358"/>
                </a:lnTo>
                <a:lnTo>
                  <a:pt x="285" y="369"/>
                </a:lnTo>
                <a:lnTo>
                  <a:pt x="286" y="371"/>
                </a:lnTo>
                <a:lnTo>
                  <a:pt x="288" y="372"/>
                </a:lnTo>
                <a:lnTo>
                  <a:pt x="301" y="379"/>
                </a:lnTo>
                <a:lnTo>
                  <a:pt x="314" y="386"/>
                </a:lnTo>
                <a:lnTo>
                  <a:pt x="334" y="393"/>
                </a:lnTo>
                <a:lnTo>
                  <a:pt x="347" y="400"/>
                </a:lnTo>
                <a:lnTo>
                  <a:pt x="349" y="400"/>
                </a:lnTo>
                <a:lnTo>
                  <a:pt x="362" y="400"/>
                </a:lnTo>
                <a:lnTo>
                  <a:pt x="376" y="400"/>
                </a:lnTo>
                <a:lnTo>
                  <a:pt x="389" y="400"/>
                </a:lnTo>
                <a:lnTo>
                  <a:pt x="392" y="400"/>
                </a:lnTo>
                <a:lnTo>
                  <a:pt x="405" y="393"/>
                </a:lnTo>
                <a:lnTo>
                  <a:pt x="418" y="386"/>
                </a:lnTo>
                <a:lnTo>
                  <a:pt x="420" y="385"/>
                </a:lnTo>
                <a:lnTo>
                  <a:pt x="433" y="371"/>
                </a:lnTo>
                <a:lnTo>
                  <a:pt x="434" y="369"/>
                </a:lnTo>
                <a:lnTo>
                  <a:pt x="440" y="358"/>
                </a:lnTo>
                <a:lnTo>
                  <a:pt x="453" y="344"/>
                </a:lnTo>
                <a:lnTo>
                  <a:pt x="454" y="342"/>
                </a:lnTo>
                <a:lnTo>
                  <a:pt x="454" y="339"/>
                </a:lnTo>
                <a:lnTo>
                  <a:pt x="454" y="328"/>
                </a:lnTo>
                <a:lnTo>
                  <a:pt x="461" y="315"/>
                </a:lnTo>
                <a:lnTo>
                  <a:pt x="467" y="295"/>
                </a:lnTo>
                <a:lnTo>
                  <a:pt x="467" y="292"/>
                </a:lnTo>
                <a:lnTo>
                  <a:pt x="467" y="280"/>
                </a:lnTo>
                <a:lnTo>
                  <a:pt x="474" y="267"/>
                </a:lnTo>
                <a:lnTo>
                  <a:pt x="474" y="264"/>
                </a:lnTo>
                <a:lnTo>
                  <a:pt x="474" y="253"/>
                </a:lnTo>
                <a:lnTo>
                  <a:pt x="481" y="240"/>
                </a:lnTo>
                <a:lnTo>
                  <a:pt x="487" y="227"/>
                </a:lnTo>
                <a:lnTo>
                  <a:pt x="493" y="215"/>
                </a:lnTo>
                <a:lnTo>
                  <a:pt x="506" y="201"/>
                </a:lnTo>
                <a:lnTo>
                  <a:pt x="507" y="199"/>
                </a:lnTo>
                <a:lnTo>
                  <a:pt x="514" y="186"/>
                </a:lnTo>
                <a:lnTo>
                  <a:pt x="519" y="174"/>
                </a:lnTo>
                <a:lnTo>
                  <a:pt x="530" y="168"/>
                </a:lnTo>
                <a:lnTo>
                  <a:pt x="532" y="167"/>
                </a:lnTo>
                <a:lnTo>
                  <a:pt x="533" y="165"/>
                </a:lnTo>
                <a:lnTo>
                  <a:pt x="538" y="155"/>
                </a:lnTo>
                <a:lnTo>
                  <a:pt x="547" y="155"/>
                </a:lnTo>
                <a:lnTo>
                  <a:pt x="550" y="155"/>
                </a:lnTo>
                <a:lnTo>
                  <a:pt x="562" y="148"/>
                </a:lnTo>
                <a:lnTo>
                  <a:pt x="574" y="148"/>
                </a:lnTo>
                <a:lnTo>
                  <a:pt x="587" y="148"/>
                </a:lnTo>
                <a:lnTo>
                  <a:pt x="599" y="148"/>
                </a:lnTo>
                <a:lnTo>
                  <a:pt x="611" y="155"/>
                </a:lnTo>
                <a:lnTo>
                  <a:pt x="624" y="162"/>
                </a:lnTo>
                <a:lnTo>
                  <a:pt x="636" y="167"/>
                </a:lnTo>
                <a:lnTo>
                  <a:pt x="641" y="179"/>
                </a:lnTo>
                <a:lnTo>
                  <a:pt x="647" y="192"/>
                </a:lnTo>
                <a:lnTo>
                  <a:pt x="647" y="203"/>
                </a:lnTo>
                <a:lnTo>
                  <a:pt x="648" y="206"/>
                </a:lnTo>
                <a:lnTo>
                  <a:pt x="653" y="219"/>
                </a:lnTo>
                <a:lnTo>
                  <a:pt x="653" y="230"/>
                </a:lnTo>
                <a:lnTo>
                  <a:pt x="653" y="243"/>
                </a:lnTo>
                <a:lnTo>
                  <a:pt x="648" y="256"/>
                </a:lnTo>
                <a:lnTo>
                  <a:pt x="641" y="269"/>
                </a:lnTo>
                <a:lnTo>
                  <a:pt x="635" y="283"/>
                </a:lnTo>
                <a:lnTo>
                  <a:pt x="628" y="296"/>
                </a:lnTo>
                <a:lnTo>
                  <a:pt x="621" y="310"/>
                </a:lnTo>
                <a:lnTo>
                  <a:pt x="616" y="322"/>
                </a:lnTo>
                <a:lnTo>
                  <a:pt x="603" y="335"/>
                </a:lnTo>
                <a:lnTo>
                  <a:pt x="602" y="337"/>
                </a:lnTo>
                <a:lnTo>
                  <a:pt x="596" y="349"/>
                </a:lnTo>
                <a:lnTo>
                  <a:pt x="585" y="355"/>
                </a:lnTo>
                <a:lnTo>
                  <a:pt x="583" y="356"/>
                </a:lnTo>
                <a:lnTo>
                  <a:pt x="582" y="358"/>
                </a:lnTo>
                <a:lnTo>
                  <a:pt x="575" y="376"/>
                </a:lnTo>
                <a:lnTo>
                  <a:pt x="565" y="382"/>
                </a:lnTo>
                <a:lnTo>
                  <a:pt x="563" y="383"/>
                </a:lnTo>
                <a:lnTo>
                  <a:pt x="562" y="385"/>
                </a:lnTo>
                <a:lnTo>
                  <a:pt x="561" y="387"/>
                </a:lnTo>
                <a:lnTo>
                  <a:pt x="561" y="397"/>
                </a:lnTo>
                <a:lnTo>
                  <a:pt x="550" y="410"/>
                </a:lnTo>
                <a:lnTo>
                  <a:pt x="549" y="412"/>
                </a:lnTo>
                <a:lnTo>
                  <a:pt x="543" y="424"/>
                </a:lnTo>
                <a:lnTo>
                  <a:pt x="530" y="437"/>
                </a:lnTo>
                <a:lnTo>
                  <a:pt x="529" y="439"/>
                </a:lnTo>
                <a:lnTo>
                  <a:pt x="522" y="453"/>
                </a:lnTo>
                <a:lnTo>
                  <a:pt x="516" y="466"/>
                </a:lnTo>
                <a:lnTo>
                  <a:pt x="509" y="480"/>
                </a:lnTo>
                <a:lnTo>
                  <a:pt x="503" y="494"/>
                </a:lnTo>
                <a:lnTo>
                  <a:pt x="496" y="507"/>
                </a:lnTo>
                <a:lnTo>
                  <a:pt x="495" y="509"/>
                </a:lnTo>
                <a:lnTo>
                  <a:pt x="495" y="522"/>
                </a:lnTo>
                <a:lnTo>
                  <a:pt x="489" y="534"/>
                </a:lnTo>
                <a:lnTo>
                  <a:pt x="488" y="536"/>
                </a:lnTo>
                <a:lnTo>
                  <a:pt x="489" y="539"/>
                </a:lnTo>
                <a:lnTo>
                  <a:pt x="490" y="541"/>
                </a:lnTo>
                <a:lnTo>
                  <a:pt x="492" y="542"/>
                </a:lnTo>
                <a:lnTo>
                  <a:pt x="494" y="542"/>
                </a:lnTo>
                <a:lnTo>
                  <a:pt x="497" y="542"/>
                </a:lnTo>
                <a:lnTo>
                  <a:pt x="499" y="541"/>
                </a:lnTo>
                <a:lnTo>
                  <a:pt x="500" y="539"/>
                </a:lnTo>
                <a:lnTo>
                  <a:pt x="507" y="526"/>
                </a:lnTo>
                <a:lnTo>
                  <a:pt x="507" y="523"/>
                </a:lnTo>
                <a:lnTo>
                  <a:pt x="507" y="511"/>
                </a:lnTo>
                <a:lnTo>
                  <a:pt x="514" y="499"/>
                </a:lnTo>
                <a:lnTo>
                  <a:pt x="520" y="485"/>
                </a:lnTo>
                <a:lnTo>
                  <a:pt x="527" y="471"/>
                </a:lnTo>
                <a:lnTo>
                  <a:pt x="533" y="458"/>
                </a:lnTo>
                <a:lnTo>
                  <a:pt x="539" y="446"/>
                </a:lnTo>
                <a:lnTo>
                  <a:pt x="552" y="433"/>
                </a:lnTo>
                <a:lnTo>
                  <a:pt x="553" y="431"/>
                </a:lnTo>
                <a:lnTo>
                  <a:pt x="559" y="419"/>
                </a:lnTo>
                <a:lnTo>
                  <a:pt x="572" y="405"/>
                </a:lnTo>
                <a:lnTo>
                  <a:pt x="573" y="403"/>
                </a:lnTo>
                <a:lnTo>
                  <a:pt x="573" y="400"/>
                </a:lnTo>
                <a:lnTo>
                  <a:pt x="573" y="391"/>
                </a:lnTo>
                <a:lnTo>
                  <a:pt x="583" y="386"/>
                </a:lnTo>
                <a:lnTo>
                  <a:pt x="585" y="385"/>
                </a:lnTo>
                <a:lnTo>
                  <a:pt x="586" y="383"/>
                </a:lnTo>
                <a:lnTo>
                  <a:pt x="592" y="364"/>
                </a:lnTo>
                <a:lnTo>
                  <a:pt x="603" y="359"/>
                </a:lnTo>
                <a:lnTo>
                  <a:pt x="605" y="358"/>
                </a:lnTo>
                <a:lnTo>
                  <a:pt x="606" y="356"/>
                </a:lnTo>
                <a:lnTo>
                  <a:pt x="612" y="344"/>
                </a:lnTo>
                <a:lnTo>
                  <a:pt x="625" y="331"/>
                </a:lnTo>
                <a:lnTo>
                  <a:pt x="626" y="329"/>
                </a:lnTo>
                <a:lnTo>
                  <a:pt x="632" y="315"/>
                </a:lnTo>
                <a:lnTo>
                  <a:pt x="639" y="301"/>
                </a:lnTo>
                <a:lnTo>
                  <a:pt x="646" y="288"/>
                </a:lnTo>
                <a:lnTo>
                  <a:pt x="652" y="274"/>
                </a:lnTo>
                <a:lnTo>
                  <a:pt x="659" y="261"/>
                </a:lnTo>
                <a:lnTo>
                  <a:pt x="665" y="247"/>
                </a:lnTo>
                <a:lnTo>
                  <a:pt x="665" y="244"/>
                </a:lnTo>
                <a:lnTo>
                  <a:pt x="665" y="230"/>
                </a:lnTo>
                <a:lnTo>
                  <a:pt x="665" y="217"/>
                </a:lnTo>
                <a:lnTo>
                  <a:pt x="665" y="215"/>
                </a:lnTo>
                <a:lnTo>
                  <a:pt x="659" y="202"/>
                </a:lnTo>
                <a:lnTo>
                  <a:pt x="659" y="190"/>
                </a:lnTo>
                <a:lnTo>
                  <a:pt x="659" y="188"/>
                </a:lnTo>
                <a:lnTo>
                  <a:pt x="652" y="174"/>
                </a:lnTo>
                <a:lnTo>
                  <a:pt x="646" y="160"/>
                </a:lnTo>
                <a:lnTo>
                  <a:pt x="645" y="158"/>
                </a:lnTo>
                <a:lnTo>
                  <a:pt x="643" y="157"/>
                </a:lnTo>
                <a:lnTo>
                  <a:pt x="629" y="151"/>
                </a:lnTo>
                <a:lnTo>
                  <a:pt x="616" y="144"/>
                </a:lnTo>
                <a:lnTo>
                  <a:pt x="603" y="137"/>
                </a:lnTo>
                <a:lnTo>
                  <a:pt x="600" y="136"/>
                </a:lnTo>
                <a:lnTo>
                  <a:pt x="587" y="136"/>
                </a:lnTo>
                <a:lnTo>
                  <a:pt x="574" y="136"/>
                </a:lnTo>
                <a:lnTo>
                  <a:pt x="560" y="136"/>
                </a:lnTo>
                <a:lnTo>
                  <a:pt x="558" y="137"/>
                </a:lnTo>
                <a:lnTo>
                  <a:pt x="546" y="143"/>
                </a:lnTo>
                <a:lnTo>
                  <a:pt x="534" y="143"/>
                </a:lnTo>
                <a:lnTo>
                  <a:pt x="532" y="144"/>
                </a:lnTo>
                <a:lnTo>
                  <a:pt x="530" y="145"/>
                </a:lnTo>
                <a:lnTo>
                  <a:pt x="529" y="147"/>
                </a:lnTo>
                <a:lnTo>
                  <a:pt x="523" y="158"/>
                </a:lnTo>
                <a:lnTo>
                  <a:pt x="512" y="164"/>
                </a:lnTo>
                <a:lnTo>
                  <a:pt x="510" y="165"/>
                </a:lnTo>
                <a:lnTo>
                  <a:pt x="509" y="167"/>
                </a:lnTo>
                <a:lnTo>
                  <a:pt x="503" y="181"/>
                </a:lnTo>
                <a:lnTo>
                  <a:pt x="497" y="192"/>
                </a:lnTo>
                <a:lnTo>
                  <a:pt x="484" y="206"/>
                </a:lnTo>
                <a:lnTo>
                  <a:pt x="483" y="208"/>
                </a:lnTo>
                <a:lnTo>
                  <a:pt x="476" y="222"/>
                </a:lnTo>
                <a:lnTo>
                  <a:pt x="470" y="235"/>
                </a:lnTo>
                <a:lnTo>
                  <a:pt x="463" y="249"/>
                </a:lnTo>
                <a:lnTo>
                  <a:pt x="462" y="251"/>
                </a:lnTo>
                <a:lnTo>
                  <a:pt x="462" y="263"/>
                </a:lnTo>
                <a:lnTo>
                  <a:pt x="456" y="276"/>
                </a:lnTo>
                <a:lnTo>
                  <a:pt x="455" y="278"/>
                </a:lnTo>
                <a:lnTo>
                  <a:pt x="455" y="291"/>
                </a:lnTo>
                <a:lnTo>
                  <a:pt x="450" y="310"/>
                </a:lnTo>
                <a:lnTo>
                  <a:pt x="443" y="324"/>
                </a:lnTo>
                <a:lnTo>
                  <a:pt x="442" y="326"/>
                </a:lnTo>
                <a:lnTo>
                  <a:pt x="442" y="336"/>
                </a:lnTo>
                <a:lnTo>
                  <a:pt x="431" y="349"/>
                </a:lnTo>
                <a:lnTo>
                  <a:pt x="430" y="351"/>
                </a:lnTo>
                <a:lnTo>
                  <a:pt x="424" y="362"/>
                </a:lnTo>
                <a:lnTo>
                  <a:pt x="411" y="376"/>
                </a:lnTo>
                <a:lnTo>
                  <a:pt x="400" y="382"/>
                </a:lnTo>
                <a:lnTo>
                  <a:pt x="388" y="388"/>
                </a:lnTo>
                <a:lnTo>
                  <a:pt x="376" y="388"/>
                </a:lnTo>
                <a:lnTo>
                  <a:pt x="362" y="388"/>
                </a:lnTo>
                <a:lnTo>
                  <a:pt x="351" y="388"/>
                </a:lnTo>
                <a:lnTo>
                  <a:pt x="339" y="382"/>
                </a:lnTo>
                <a:lnTo>
                  <a:pt x="319" y="375"/>
                </a:lnTo>
                <a:lnTo>
                  <a:pt x="306" y="368"/>
                </a:lnTo>
                <a:lnTo>
                  <a:pt x="295" y="362"/>
                </a:lnTo>
                <a:lnTo>
                  <a:pt x="289" y="351"/>
                </a:lnTo>
                <a:lnTo>
                  <a:pt x="288" y="349"/>
                </a:lnTo>
                <a:lnTo>
                  <a:pt x="276" y="336"/>
                </a:lnTo>
                <a:lnTo>
                  <a:pt x="276" y="326"/>
                </a:lnTo>
                <a:lnTo>
                  <a:pt x="276" y="324"/>
                </a:lnTo>
                <a:lnTo>
                  <a:pt x="269" y="310"/>
                </a:lnTo>
                <a:lnTo>
                  <a:pt x="263" y="297"/>
                </a:lnTo>
                <a:lnTo>
                  <a:pt x="263" y="285"/>
                </a:lnTo>
                <a:lnTo>
                  <a:pt x="263" y="283"/>
                </a:lnTo>
                <a:lnTo>
                  <a:pt x="256" y="270"/>
                </a:lnTo>
                <a:lnTo>
                  <a:pt x="256" y="258"/>
                </a:lnTo>
                <a:lnTo>
                  <a:pt x="256" y="244"/>
                </a:lnTo>
                <a:lnTo>
                  <a:pt x="256" y="242"/>
                </a:lnTo>
                <a:lnTo>
                  <a:pt x="250" y="229"/>
                </a:lnTo>
                <a:lnTo>
                  <a:pt x="250" y="217"/>
                </a:lnTo>
                <a:lnTo>
                  <a:pt x="250" y="203"/>
                </a:lnTo>
                <a:lnTo>
                  <a:pt x="250" y="201"/>
                </a:lnTo>
                <a:lnTo>
                  <a:pt x="243" y="188"/>
                </a:lnTo>
                <a:lnTo>
                  <a:pt x="236" y="175"/>
                </a:lnTo>
                <a:lnTo>
                  <a:pt x="236" y="162"/>
                </a:lnTo>
                <a:lnTo>
                  <a:pt x="236" y="160"/>
                </a:lnTo>
                <a:lnTo>
                  <a:pt x="230" y="147"/>
                </a:lnTo>
                <a:lnTo>
                  <a:pt x="223" y="134"/>
                </a:lnTo>
                <a:lnTo>
                  <a:pt x="223" y="122"/>
                </a:lnTo>
                <a:lnTo>
                  <a:pt x="223" y="120"/>
                </a:lnTo>
                <a:lnTo>
                  <a:pt x="217" y="106"/>
                </a:lnTo>
                <a:lnTo>
                  <a:pt x="210" y="92"/>
                </a:lnTo>
                <a:lnTo>
                  <a:pt x="203" y="79"/>
                </a:lnTo>
                <a:lnTo>
                  <a:pt x="197" y="65"/>
                </a:lnTo>
                <a:lnTo>
                  <a:pt x="190" y="52"/>
                </a:lnTo>
                <a:lnTo>
                  <a:pt x="189" y="50"/>
                </a:lnTo>
                <a:lnTo>
                  <a:pt x="176" y="36"/>
                </a:lnTo>
                <a:lnTo>
                  <a:pt x="174" y="35"/>
                </a:lnTo>
                <a:lnTo>
                  <a:pt x="163" y="29"/>
                </a:lnTo>
                <a:lnTo>
                  <a:pt x="150" y="16"/>
                </a:lnTo>
                <a:lnTo>
                  <a:pt x="148" y="15"/>
                </a:lnTo>
                <a:lnTo>
                  <a:pt x="145" y="14"/>
                </a:lnTo>
                <a:lnTo>
                  <a:pt x="132" y="14"/>
                </a:lnTo>
                <a:lnTo>
                  <a:pt x="115" y="8"/>
                </a:lnTo>
                <a:lnTo>
                  <a:pt x="101" y="1"/>
                </a:lnTo>
                <a:lnTo>
                  <a:pt x="98" y="0"/>
                </a:lnTo>
                <a:lnTo>
                  <a:pt x="96" y="1"/>
                </a:lnTo>
                <a:lnTo>
                  <a:pt x="84" y="7"/>
                </a:lnTo>
                <a:lnTo>
                  <a:pt x="72" y="7"/>
                </a:lnTo>
                <a:lnTo>
                  <a:pt x="59" y="7"/>
                </a:lnTo>
                <a:lnTo>
                  <a:pt x="57" y="8"/>
                </a:lnTo>
                <a:lnTo>
                  <a:pt x="55" y="9"/>
                </a:lnTo>
                <a:lnTo>
                  <a:pt x="54" y="11"/>
                </a:lnTo>
                <a:lnTo>
                  <a:pt x="48" y="22"/>
                </a:lnTo>
                <a:lnTo>
                  <a:pt x="37" y="28"/>
                </a:lnTo>
                <a:lnTo>
                  <a:pt x="35" y="29"/>
                </a:lnTo>
                <a:lnTo>
                  <a:pt x="22" y="43"/>
                </a:lnTo>
                <a:lnTo>
                  <a:pt x="21" y="45"/>
                </a:lnTo>
                <a:lnTo>
                  <a:pt x="14" y="58"/>
                </a:lnTo>
                <a:lnTo>
                  <a:pt x="8" y="72"/>
                </a:lnTo>
                <a:lnTo>
                  <a:pt x="1" y="86"/>
                </a:lnTo>
                <a:lnTo>
                  <a:pt x="0" y="88"/>
                </a:lnTo>
                <a:lnTo>
                  <a:pt x="0" y="101"/>
                </a:lnTo>
                <a:lnTo>
                  <a:pt x="0" y="115"/>
                </a:lnTo>
                <a:lnTo>
                  <a:pt x="0" y="128"/>
                </a:lnTo>
                <a:lnTo>
                  <a:pt x="0" y="142"/>
                </a:lnTo>
                <a:lnTo>
                  <a:pt x="0" y="156"/>
                </a:lnTo>
                <a:lnTo>
                  <a:pt x="1" y="159"/>
                </a:lnTo>
                <a:lnTo>
                  <a:pt x="8" y="172"/>
                </a:lnTo>
                <a:lnTo>
                  <a:pt x="14" y="186"/>
                </a:lnTo>
                <a:lnTo>
                  <a:pt x="15" y="188"/>
                </a:lnTo>
                <a:lnTo>
                  <a:pt x="28" y="201"/>
                </a:lnTo>
                <a:lnTo>
                  <a:pt x="34" y="213"/>
                </a:lnTo>
                <a:lnTo>
                  <a:pt x="35" y="215"/>
                </a:lnTo>
                <a:lnTo>
                  <a:pt x="48" y="229"/>
                </a:lnTo>
                <a:lnTo>
                  <a:pt x="54" y="240"/>
                </a:lnTo>
                <a:lnTo>
                  <a:pt x="55" y="242"/>
                </a:lnTo>
                <a:lnTo>
                  <a:pt x="67" y="255"/>
                </a:lnTo>
                <a:lnTo>
                  <a:pt x="74" y="274"/>
                </a:lnTo>
                <a:lnTo>
                  <a:pt x="80" y="288"/>
                </a:lnTo>
                <a:lnTo>
                  <a:pt x="87" y="301"/>
                </a:lnTo>
                <a:lnTo>
                  <a:pt x="93" y="315"/>
                </a:lnTo>
                <a:lnTo>
                  <a:pt x="100" y="329"/>
                </a:lnTo>
                <a:lnTo>
                  <a:pt x="107" y="342"/>
                </a:lnTo>
                <a:lnTo>
                  <a:pt x="113" y="356"/>
                </a:lnTo>
                <a:lnTo>
                  <a:pt x="119" y="368"/>
                </a:lnTo>
                <a:lnTo>
                  <a:pt x="119" y="380"/>
                </a:lnTo>
                <a:lnTo>
                  <a:pt x="120" y="383"/>
                </a:lnTo>
                <a:lnTo>
                  <a:pt x="121" y="385"/>
                </a:lnTo>
                <a:lnTo>
                  <a:pt x="123" y="386"/>
                </a:lnTo>
                <a:lnTo>
                  <a:pt x="134" y="392"/>
                </a:lnTo>
                <a:lnTo>
                  <a:pt x="139" y="402"/>
                </a:lnTo>
                <a:lnTo>
                  <a:pt x="139" y="414"/>
                </a:lnTo>
                <a:lnTo>
                  <a:pt x="140" y="417"/>
                </a:lnTo>
                <a:lnTo>
                  <a:pt x="145" y="430"/>
                </a:lnTo>
                <a:lnTo>
                  <a:pt x="145" y="441"/>
                </a:lnTo>
                <a:lnTo>
                  <a:pt x="146" y="444"/>
                </a:lnTo>
                <a:lnTo>
                  <a:pt x="152" y="457"/>
                </a:lnTo>
                <a:lnTo>
                  <a:pt x="152" y="468"/>
                </a:lnTo>
                <a:lnTo>
                  <a:pt x="152" y="482"/>
                </a:lnTo>
                <a:lnTo>
                  <a:pt x="152" y="496"/>
                </a:lnTo>
                <a:lnTo>
                  <a:pt x="152" y="509"/>
                </a:lnTo>
                <a:lnTo>
                  <a:pt x="153" y="512"/>
                </a:lnTo>
                <a:lnTo>
                  <a:pt x="159" y="526"/>
                </a:lnTo>
                <a:lnTo>
                  <a:pt x="166" y="53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6226175" y="6272213"/>
            <a:ext cx="4699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yg;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1995488" y="3876675"/>
            <a:ext cx="306387" cy="390525"/>
          </a:xfrm>
          <a:custGeom>
            <a:avLst/>
            <a:gdLst>
              <a:gd name="T0" fmla="*/ 566342443 w 110"/>
              <a:gd name="T1" fmla="*/ 220944168 h 126"/>
              <a:gd name="T2" fmla="*/ 597373875 w 110"/>
              <a:gd name="T3" fmla="*/ 192125902 h 126"/>
              <a:gd name="T4" fmla="*/ 667196687 w 110"/>
              <a:gd name="T5" fmla="*/ 317007119 h 126"/>
              <a:gd name="T6" fmla="*/ 713745229 w 110"/>
              <a:gd name="T7" fmla="*/ 537954386 h 126"/>
              <a:gd name="T8" fmla="*/ 667196687 w 110"/>
              <a:gd name="T9" fmla="*/ 768503610 h 126"/>
              <a:gd name="T10" fmla="*/ 581856766 w 110"/>
              <a:gd name="T11" fmla="*/ 999055932 h 126"/>
              <a:gd name="T12" fmla="*/ 426696819 w 110"/>
              <a:gd name="T13" fmla="*/ 1037482352 h 126"/>
              <a:gd name="T14" fmla="*/ 271534086 w 110"/>
              <a:gd name="T15" fmla="*/ 999055932 h 126"/>
              <a:gd name="T16" fmla="*/ 224985545 w 110"/>
              <a:gd name="T17" fmla="*/ 874174715 h 126"/>
              <a:gd name="T18" fmla="*/ 139645624 w 110"/>
              <a:gd name="T19" fmla="*/ 816535085 h 126"/>
              <a:gd name="T20" fmla="*/ 139645624 w 110"/>
              <a:gd name="T21" fmla="*/ 643622393 h 126"/>
              <a:gd name="T22" fmla="*/ 240499868 w 110"/>
              <a:gd name="T23" fmla="*/ 509133021 h 126"/>
              <a:gd name="T24" fmla="*/ 356871222 w 110"/>
              <a:gd name="T25" fmla="*/ 365038595 h 126"/>
              <a:gd name="T26" fmla="*/ 558582496 w 110"/>
              <a:gd name="T27" fmla="*/ 230552323 h 126"/>
              <a:gd name="T28" fmla="*/ 403419763 w 110"/>
              <a:gd name="T29" fmla="*/ 134489371 h 126"/>
              <a:gd name="T30" fmla="*/ 193951327 w 110"/>
              <a:gd name="T31" fmla="*/ 268975643 h 126"/>
              <a:gd name="T32" fmla="*/ 155162733 w 110"/>
              <a:gd name="T33" fmla="*/ 317007119 h 126"/>
              <a:gd name="T34" fmla="*/ 23274271 w 110"/>
              <a:gd name="T35" fmla="*/ 547559442 h 126"/>
              <a:gd name="T36" fmla="*/ 0 w 110"/>
              <a:gd name="T37" fmla="*/ 605199072 h 126"/>
              <a:gd name="T38" fmla="*/ 0 w 110"/>
              <a:gd name="T39" fmla="*/ 864566561 h 126"/>
              <a:gd name="T40" fmla="*/ 23274271 w 110"/>
              <a:gd name="T41" fmla="*/ 931811246 h 126"/>
              <a:gd name="T42" fmla="*/ 116371353 w 110"/>
              <a:gd name="T43" fmla="*/ 999055932 h 126"/>
              <a:gd name="T44" fmla="*/ 170677056 w 110"/>
              <a:gd name="T45" fmla="*/ 1133545304 h 126"/>
              <a:gd name="T46" fmla="*/ 302565519 w 110"/>
              <a:gd name="T47" fmla="*/ 1210395045 h 126"/>
              <a:gd name="T48" fmla="*/ 426696819 w 110"/>
              <a:gd name="T49" fmla="*/ 1210395045 h 126"/>
              <a:gd name="T50" fmla="*/ 558582496 w 110"/>
              <a:gd name="T51" fmla="*/ 1210395045 h 126"/>
              <a:gd name="T52" fmla="*/ 682713796 w 110"/>
              <a:gd name="T53" fmla="*/ 1133545304 h 126"/>
              <a:gd name="T54" fmla="*/ 752536608 w 110"/>
              <a:gd name="T55" fmla="*/ 970237667 h 126"/>
              <a:gd name="T56" fmla="*/ 853390852 w 110"/>
              <a:gd name="T57" fmla="*/ 710867079 h 126"/>
              <a:gd name="T58" fmla="*/ 853390852 w 110"/>
              <a:gd name="T59" fmla="*/ 537954386 h 126"/>
              <a:gd name="T60" fmla="*/ 853390852 w 110"/>
              <a:gd name="T61" fmla="*/ 384251805 h 126"/>
              <a:gd name="T62" fmla="*/ 752536608 w 110"/>
              <a:gd name="T63" fmla="*/ 115276161 h 126"/>
              <a:gd name="T64" fmla="*/ 713745229 w 110"/>
              <a:gd name="T65" fmla="*/ 67244686 h 126"/>
              <a:gd name="T66" fmla="*/ 581856766 w 110"/>
              <a:gd name="T67" fmla="*/ 0 h 126"/>
              <a:gd name="T68" fmla="*/ 535308225 w 110"/>
              <a:gd name="T69" fmla="*/ 28818265 h 126"/>
              <a:gd name="T70" fmla="*/ 558582496 w 110"/>
              <a:gd name="T71" fmla="*/ 230552323 h 12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126"/>
              <a:gd name="T110" fmla="*/ 110 w 110"/>
              <a:gd name="T111" fmla="*/ 126 h 12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126">
                <a:moveTo>
                  <a:pt x="72" y="24"/>
                </a:moveTo>
                <a:lnTo>
                  <a:pt x="73" y="23"/>
                </a:lnTo>
                <a:lnTo>
                  <a:pt x="75" y="22"/>
                </a:lnTo>
                <a:lnTo>
                  <a:pt x="77" y="20"/>
                </a:lnTo>
                <a:lnTo>
                  <a:pt x="81" y="22"/>
                </a:lnTo>
                <a:lnTo>
                  <a:pt x="86" y="33"/>
                </a:lnTo>
                <a:lnTo>
                  <a:pt x="92" y="46"/>
                </a:lnTo>
                <a:lnTo>
                  <a:pt x="92" y="56"/>
                </a:lnTo>
                <a:lnTo>
                  <a:pt x="92" y="68"/>
                </a:lnTo>
                <a:lnTo>
                  <a:pt x="86" y="80"/>
                </a:lnTo>
                <a:lnTo>
                  <a:pt x="80" y="94"/>
                </a:lnTo>
                <a:lnTo>
                  <a:pt x="75" y="104"/>
                </a:lnTo>
                <a:lnTo>
                  <a:pt x="66" y="108"/>
                </a:lnTo>
                <a:lnTo>
                  <a:pt x="55" y="108"/>
                </a:lnTo>
                <a:lnTo>
                  <a:pt x="45" y="108"/>
                </a:lnTo>
                <a:lnTo>
                  <a:pt x="35" y="104"/>
                </a:lnTo>
                <a:lnTo>
                  <a:pt x="31" y="94"/>
                </a:lnTo>
                <a:lnTo>
                  <a:pt x="29" y="91"/>
                </a:lnTo>
                <a:lnTo>
                  <a:pt x="26" y="89"/>
                </a:lnTo>
                <a:lnTo>
                  <a:pt x="18" y="85"/>
                </a:lnTo>
                <a:lnTo>
                  <a:pt x="18" y="77"/>
                </a:lnTo>
                <a:lnTo>
                  <a:pt x="18" y="67"/>
                </a:lnTo>
                <a:lnTo>
                  <a:pt x="29" y="56"/>
                </a:lnTo>
                <a:lnTo>
                  <a:pt x="31" y="53"/>
                </a:lnTo>
                <a:lnTo>
                  <a:pt x="35" y="43"/>
                </a:lnTo>
                <a:lnTo>
                  <a:pt x="46" y="38"/>
                </a:lnTo>
                <a:lnTo>
                  <a:pt x="59" y="31"/>
                </a:lnTo>
                <a:lnTo>
                  <a:pt x="72" y="24"/>
                </a:lnTo>
                <a:lnTo>
                  <a:pt x="63" y="8"/>
                </a:lnTo>
                <a:lnTo>
                  <a:pt x="52" y="14"/>
                </a:lnTo>
                <a:lnTo>
                  <a:pt x="39" y="21"/>
                </a:lnTo>
                <a:lnTo>
                  <a:pt x="25" y="28"/>
                </a:lnTo>
                <a:lnTo>
                  <a:pt x="22" y="30"/>
                </a:lnTo>
                <a:lnTo>
                  <a:pt x="20" y="33"/>
                </a:lnTo>
                <a:lnTo>
                  <a:pt x="15" y="44"/>
                </a:lnTo>
                <a:lnTo>
                  <a:pt x="3" y="57"/>
                </a:lnTo>
                <a:lnTo>
                  <a:pt x="1" y="60"/>
                </a:lnTo>
                <a:lnTo>
                  <a:pt x="0" y="63"/>
                </a:lnTo>
                <a:lnTo>
                  <a:pt x="0" y="77"/>
                </a:lnTo>
                <a:lnTo>
                  <a:pt x="0" y="90"/>
                </a:lnTo>
                <a:lnTo>
                  <a:pt x="1" y="94"/>
                </a:lnTo>
                <a:lnTo>
                  <a:pt x="3" y="97"/>
                </a:lnTo>
                <a:lnTo>
                  <a:pt x="6" y="99"/>
                </a:lnTo>
                <a:lnTo>
                  <a:pt x="15" y="104"/>
                </a:lnTo>
                <a:lnTo>
                  <a:pt x="20" y="115"/>
                </a:lnTo>
                <a:lnTo>
                  <a:pt x="22" y="118"/>
                </a:lnTo>
                <a:lnTo>
                  <a:pt x="25" y="120"/>
                </a:lnTo>
                <a:lnTo>
                  <a:pt x="39" y="126"/>
                </a:lnTo>
                <a:lnTo>
                  <a:pt x="42" y="126"/>
                </a:lnTo>
                <a:lnTo>
                  <a:pt x="55" y="126"/>
                </a:lnTo>
                <a:lnTo>
                  <a:pt x="68" y="126"/>
                </a:lnTo>
                <a:lnTo>
                  <a:pt x="72" y="126"/>
                </a:lnTo>
                <a:lnTo>
                  <a:pt x="85" y="120"/>
                </a:lnTo>
                <a:lnTo>
                  <a:pt x="88" y="118"/>
                </a:lnTo>
                <a:lnTo>
                  <a:pt x="90" y="115"/>
                </a:lnTo>
                <a:lnTo>
                  <a:pt x="97" y="101"/>
                </a:lnTo>
                <a:lnTo>
                  <a:pt x="103" y="87"/>
                </a:lnTo>
                <a:lnTo>
                  <a:pt x="110" y="74"/>
                </a:lnTo>
                <a:lnTo>
                  <a:pt x="110" y="70"/>
                </a:lnTo>
                <a:lnTo>
                  <a:pt x="110" y="56"/>
                </a:lnTo>
                <a:lnTo>
                  <a:pt x="110" y="43"/>
                </a:lnTo>
                <a:lnTo>
                  <a:pt x="110" y="40"/>
                </a:lnTo>
                <a:lnTo>
                  <a:pt x="103" y="26"/>
                </a:lnTo>
                <a:lnTo>
                  <a:pt x="97" y="12"/>
                </a:lnTo>
                <a:lnTo>
                  <a:pt x="95" y="9"/>
                </a:lnTo>
                <a:lnTo>
                  <a:pt x="92" y="7"/>
                </a:lnTo>
                <a:lnTo>
                  <a:pt x="79" y="1"/>
                </a:lnTo>
                <a:lnTo>
                  <a:pt x="75" y="0"/>
                </a:lnTo>
                <a:lnTo>
                  <a:pt x="72" y="1"/>
                </a:lnTo>
                <a:lnTo>
                  <a:pt x="69" y="3"/>
                </a:lnTo>
                <a:lnTo>
                  <a:pt x="63" y="8"/>
                </a:lnTo>
                <a:lnTo>
                  <a:pt x="72" y="2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>
            <a:off x="1809750" y="4648200"/>
            <a:ext cx="455613" cy="1044575"/>
          </a:xfrm>
          <a:custGeom>
            <a:avLst/>
            <a:gdLst>
              <a:gd name="T0" fmla="*/ 804738341 w 163"/>
              <a:gd name="T1" fmla="*/ 9549517 h 338"/>
              <a:gd name="T2" fmla="*/ 773485525 w 163"/>
              <a:gd name="T3" fmla="*/ 57306373 h 338"/>
              <a:gd name="T4" fmla="*/ 781298030 w 163"/>
              <a:gd name="T5" fmla="*/ 105060139 h 338"/>
              <a:gd name="T6" fmla="*/ 773485525 w 163"/>
              <a:gd name="T7" fmla="*/ 248324528 h 338"/>
              <a:gd name="T8" fmla="*/ 773485525 w 163"/>
              <a:gd name="T9" fmla="*/ 639913444 h 338"/>
              <a:gd name="T10" fmla="*/ 773485525 w 163"/>
              <a:gd name="T11" fmla="*/ 1021949753 h 338"/>
              <a:gd name="T12" fmla="*/ 625039542 w 163"/>
              <a:gd name="T13" fmla="*/ 1403986061 h 338"/>
              <a:gd name="T14" fmla="*/ 421900433 w 163"/>
              <a:gd name="T15" fmla="*/ 1833779227 h 338"/>
              <a:gd name="T16" fmla="*/ 406275423 w 163"/>
              <a:gd name="T17" fmla="*/ 1871983476 h 338"/>
              <a:gd name="T18" fmla="*/ 320332276 w 163"/>
              <a:gd name="T19" fmla="*/ 2034349988 h 338"/>
              <a:gd name="T20" fmla="*/ 218764119 w 163"/>
              <a:gd name="T21" fmla="*/ 2147483647 h 338"/>
              <a:gd name="T22" fmla="*/ 109380662 w 163"/>
              <a:gd name="T23" fmla="*/ 2147483647 h 338"/>
              <a:gd name="T24" fmla="*/ 101568157 w 163"/>
              <a:gd name="T25" fmla="*/ 2147483647 h 338"/>
              <a:gd name="T26" fmla="*/ 0 w 163"/>
              <a:gd name="T27" fmla="*/ 2147483647 h 338"/>
              <a:gd name="T28" fmla="*/ 46877826 w 163"/>
              <a:gd name="T29" fmla="*/ 2147483647 h 338"/>
              <a:gd name="T30" fmla="*/ 78130642 w 163"/>
              <a:gd name="T31" fmla="*/ 2147483647 h 338"/>
              <a:gd name="T32" fmla="*/ 351585092 w 163"/>
              <a:gd name="T33" fmla="*/ 2147483647 h 338"/>
              <a:gd name="T34" fmla="*/ 492218570 w 163"/>
              <a:gd name="T35" fmla="*/ 2147483647 h 338"/>
              <a:gd name="T36" fmla="*/ 632852047 w 163"/>
              <a:gd name="T37" fmla="*/ 2147483647 h 338"/>
              <a:gd name="T38" fmla="*/ 703167389 w 163"/>
              <a:gd name="T39" fmla="*/ 2147483647 h 338"/>
              <a:gd name="T40" fmla="*/ 812550846 w 163"/>
              <a:gd name="T41" fmla="*/ 2147483647 h 338"/>
              <a:gd name="T42" fmla="*/ 812550846 w 163"/>
              <a:gd name="T43" fmla="*/ 2147483647 h 338"/>
              <a:gd name="T44" fmla="*/ 914119003 w 163"/>
              <a:gd name="T45" fmla="*/ 2147483647 h 338"/>
              <a:gd name="T46" fmla="*/ 1117258112 w 163"/>
              <a:gd name="T47" fmla="*/ 2147483647 h 338"/>
              <a:gd name="T48" fmla="*/ 1226638774 w 163"/>
              <a:gd name="T49" fmla="*/ 1967491008 h 338"/>
              <a:gd name="T50" fmla="*/ 1226638774 w 163"/>
              <a:gd name="T51" fmla="*/ 1833779227 h 338"/>
              <a:gd name="T52" fmla="*/ 1273516600 w 163"/>
              <a:gd name="T53" fmla="*/ 1680965321 h 338"/>
              <a:gd name="T54" fmla="*/ 1273516600 w 163"/>
              <a:gd name="T55" fmla="*/ 1289376405 h 338"/>
              <a:gd name="T56" fmla="*/ 1273516600 w 163"/>
              <a:gd name="T57" fmla="*/ 897787489 h 338"/>
              <a:gd name="T58" fmla="*/ 1273516600 w 163"/>
              <a:gd name="T59" fmla="*/ 620811320 h 338"/>
              <a:gd name="T60" fmla="*/ 1117258112 w 163"/>
              <a:gd name="T61" fmla="*/ 343835150 h 338"/>
              <a:gd name="T62" fmla="*/ 1046939975 w 163"/>
              <a:gd name="T63" fmla="*/ 200570762 h 338"/>
              <a:gd name="T64" fmla="*/ 945371818 w 163"/>
              <a:gd name="T65" fmla="*/ 114612747 h 338"/>
              <a:gd name="T66" fmla="*/ 968809334 w 163"/>
              <a:gd name="T67" fmla="*/ 57306373 h 338"/>
              <a:gd name="T68" fmla="*/ 945371818 w 163"/>
              <a:gd name="T69" fmla="*/ 9549517 h 338"/>
              <a:gd name="T70" fmla="*/ 867241177 w 163"/>
              <a:gd name="T71" fmla="*/ 210120279 h 338"/>
              <a:gd name="T72" fmla="*/ 992249644 w 163"/>
              <a:gd name="T73" fmla="*/ 296078294 h 338"/>
              <a:gd name="T74" fmla="*/ 1148508132 w 163"/>
              <a:gd name="T75" fmla="*/ 563504946 h 338"/>
              <a:gd name="T76" fmla="*/ 1179760948 w 163"/>
              <a:gd name="T77" fmla="*/ 897787489 h 338"/>
              <a:gd name="T78" fmla="*/ 1179760948 w 163"/>
              <a:gd name="T79" fmla="*/ 1289376405 h 338"/>
              <a:gd name="T80" fmla="*/ 1179760948 w 163"/>
              <a:gd name="T81" fmla="*/ 1671412714 h 338"/>
              <a:gd name="T82" fmla="*/ 1132883122 w 163"/>
              <a:gd name="T83" fmla="*/ 1929289849 h 338"/>
              <a:gd name="T84" fmla="*/ 937559313 w 163"/>
              <a:gd name="T85" fmla="*/ 2147483647 h 338"/>
              <a:gd name="T86" fmla="*/ 835988361 w 163"/>
              <a:gd name="T87" fmla="*/ 2147483647 h 338"/>
              <a:gd name="T88" fmla="*/ 726607699 w 163"/>
              <a:gd name="T89" fmla="*/ 2147483647 h 338"/>
              <a:gd name="T90" fmla="*/ 648477058 w 163"/>
              <a:gd name="T91" fmla="*/ 2147483647 h 338"/>
              <a:gd name="T92" fmla="*/ 578161716 w 163"/>
              <a:gd name="T93" fmla="*/ 2147483647 h 338"/>
              <a:gd name="T94" fmla="*/ 468778259 w 163"/>
              <a:gd name="T95" fmla="*/ 2147483647 h 338"/>
              <a:gd name="T96" fmla="*/ 265641945 w 163"/>
              <a:gd name="T97" fmla="*/ 2147483647 h 338"/>
              <a:gd name="T98" fmla="*/ 140633478 w 163"/>
              <a:gd name="T99" fmla="*/ 2147483647 h 338"/>
              <a:gd name="T100" fmla="*/ 195323809 w 163"/>
              <a:gd name="T101" fmla="*/ 2147483647 h 338"/>
              <a:gd name="T102" fmla="*/ 273454450 w 163"/>
              <a:gd name="T103" fmla="*/ 2147483647 h 338"/>
              <a:gd name="T104" fmla="*/ 351585092 w 163"/>
              <a:gd name="T105" fmla="*/ 2147483647 h 338"/>
              <a:gd name="T106" fmla="*/ 492218570 w 163"/>
              <a:gd name="T107" fmla="*/ 2053452113 h 338"/>
              <a:gd name="T108" fmla="*/ 500031075 w 163"/>
              <a:gd name="T109" fmla="*/ 1900635117 h 338"/>
              <a:gd name="T110" fmla="*/ 656289563 w 163"/>
              <a:gd name="T111" fmla="*/ 1575905182 h 338"/>
              <a:gd name="T112" fmla="*/ 812550846 w 163"/>
              <a:gd name="T113" fmla="*/ 1193865783 h 338"/>
              <a:gd name="T114" fmla="*/ 867241177 w 163"/>
              <a:gd name="T115" fmla="*/ 897787489 h 338"/>
              <a:gd name="T116" fmla="*/ 867241177 w 163"/>
              <a:gd name="T117" fmla="*/ 515751180 h 338"/>
              <a:gd name="T118" fmla="*/ 867241177 w 163"/>
              <a:gd name="T119" fmla="*/ 210120279 h 3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3"/>
              <a:gd name="T181" fmla="*/ 0 h 338"/>
              <a:gd name="T182" fmla="*/ 163 w 163"/>
              <a:gd name="T183" fmla="*/ 338 h 3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>
            <a:off x="2068513" y="4211638"/>
            <a:ext cx="107950" cy="520700"/>
          </a:xfrm>
          <a:custGeom>
            <a:avLst/>
            <a:gdLst>
              <a:gd name="T0" fmla="*/ 104910355 w 38"/>
              <a:gd name="T1" fmla="*/ 76849741 h 168"/>
              <a:gd name="T2" fmla="*/ 80701147 w 38"/>
              <a:gd name="T3" fmla="*/ 96062951 h 168"/>
              <a:gd name="T4" fmla="*/ 64559782 w 38"/>
              <a:gd name="T5" fmla="*/ 124881217 h 168"/>
              <a:gd name="T6" fmla="*/ 56491939 w 38"/>
              <a:gd name="T7" fmla="*/ 153699482 h 168"/>
              <a:gd name="T8" fmla="*/ 64559782 w 38"/>
              <a:gd name="T9" fmla="*/ 192125902 h 168"/>
              <a:gd name="T10" fmla="*/ 80701147 w 38"/>
              <a:gd name="T11" fmla="*/ 220944168 h 168"/>
              <a:gd name="T12" fmla="*/ 104910355 w 38"/>
              <a:gd name="T13" fmla="*/ 240157378 h 168"/>
              <a:gd name="T14" fmla="*/ 129122404 w 38"/>
              <a:gd name="T15" fmla="*/ 240157378 h 168"/>
              <a:gd name="T16" fmla="*/ 161402295 w 38"/>
              <a:gd name="T17" fmla="*/ 240157378 h 168"/>
              <a:gd name="T18" fmla="*/ 161402295 w 38"/>
              <a:gd name="T19" fmla="*/ 230552323 h 168"/>
              <a:gd name="T20" fmla="*/ 161402295 w 38"/>
              <a:gd name="T21" fmla="*/ 345828484 h 168"/>
              <a:gd name="T22" fmla="*/ 161402295 w 38"/>
              <a:gd name="T23" fmla="*/ 480314756 h 168"/>
              <a:gd name="T24" fmla="*/ 161402295 w 38"/>
              <a:gd name="T25" fmla="*/ 595590917 h 168"/>
              <a:gd name="T26" fmla="*/ 112981038 w 38"/>
              <a:gd name="T27" fmla="*/ 710867079 h 168"/>
              <a:gd name="T28" fmla="*/ 64559782 w 38"/>
              <a:gd name="T29" fmla="*/ 845356450 h 168"/>
              <a:gd name="T30" fmla="*/ 8070683 w 38"/>
              <a:gd name="T31" fmla="*/ 970237667 h 168"/>
              <a:gd name="T32" fmla="*/ 0 w 38"/>
              <a:gd name="T33" fmla="*/ 999055932 h 168"/>
              <a:gd name="T34" fmla="*/ 0 w 38"/>
              <a:gd name="T35" fmla="*/ 1133545304 h 168"/>
              <a:gd name="T36" fmla="*/ 0 w 38"/>
              <a:gd name="T37" fmla="*/ 1268031576 h 168"/>
              <a:gd name="T38" fmla="*/ 0 w 38"/>
              <a:gd name="T39" fmla="*/ 1392915892 h 168"/>
              <a:gd name="T40" fmla="*/ 8070683 w 38"/>
              <a:gd name="T41" fmla="*/ 1431339213 h 168"/>
              <a:gd name="T42" fmla="*/ 64559782 w 38"/>
              <a:gd name="T43" fmla="*/ 1565828584 h 168"/>
              <a:gd name="T44" fmla="*/ 80701147 w 38"/>
              <a:gd name="T45" fmla="*/ 1594646849 h 168"/>
              <a:gd name="T46" fmla="*/ 104910355 w 38"/>
              <a:gd name="T47" fmla="*/ 1613860060 h 168"/>
              <a:gd name="T48" fmla="*/ 129122404 w 38"/>
              <a:gd name="T49" fmla="*/ 1613860060 h 168"/>
              <a:gd name="T50" fmla="*/ 161402295 w 38"/>
              <a:gd name="T51" fmla="*/ 1613860060 h 168"/>
              <a:gd name="T52" fmla="*/ 185611503 w 38"/>
              <a:gd name="T53" fmla="*/ 1594646849 h 168"/>
              <a:gd name="T54" fmla="*/ 201752868 w 38"/>
              <a:gd name="T55" fmla="*/ 1565828584 h 168"/>
              <a:gd name="T56" fmla="*/ 201752868 w 38"/>
              <a:gd name="T57" fmla="*/ 1527402164 h 168"/>
              <a:gd name="T58" fmla="*/ 201752868 w 38"/>
              <a:gd name="T59" fmla="*/ 1498583898 h 168"/>
              <a:gd name="T60" fmla="*/ 145260929 w 38"/>
              <a:gd name="T61" fmla="*/ 1373702682 h 168"/>
              <a:gd name="T62" fmla="*/ 145260929 w 38"/>
              <a:gd name="T63" fmla="*/ 1268031576 h 168"/>
              <a:gd name="T64" fmla="*/ 145260929 w 38"/>
              <a:gd name="T65" fmla="*/ 1133545304 h 168"/>
              <a:gd name="T66" fmla="*/ 145260929 w 38"/>
              <a:gd name="T67" fmla="*/ 1027874198 h 168"/>
              <a:gd name="T68" fmla="*/ 201752868 w 38"/>
              <a:gd name="T69" fmla="*/ 912598036 h 168"/>
              <a:gd name="T70" fmla="*/ 250171284 w 38"/>
              <a:gd name="T71" fmla="*/ 778111764 h 168"/>
              <a:gd name="T72" fmla="*/ 306663224 w 38"/>
              <a:gd name="T73" fmla="*/ 653230548 h 168"/>
              <a:gd name="T74" fmla="*/ 306663224 w 38"/>
              <a:gd name="T75" fmla="*/ 614804127 h 168"/>
              <a:gd name="T76" fmla="*/ 306663224 w 38"/>
              <a:gd name="T77" fmla="*/ 614804127 h 168"/>
              <a:gd name="T78" fmla="*/ 306663224 w 38"/>
              <a:gd name="T79" fmla="*/ 480314756 h 168"/>
              <a:gd name="T80" fmla="*/ 306663224 w 38"/>
              <a:gd name="T81" fmla="*/ 345828484 h 168"/>
              <a:gd name="T82" fmla="*/ 306663224 w 38"/>
              <a:gd name="T83" fmla="*/ 220944168 h 168"/>
              <a:gd name="T84" fmla="*/ 306663224 w 38"/>
              <a:gd name="T85" fmla="*/ 86457896 h 168"/>
              <a:gd name="T86" fmla="*/ 306663224 w 38"/>
              <a:gd name="T87" fmla="*/ 57636531 h 168"/>
              <a:gd name="T88" fmla="*/ 290521858 w 38"/>
              <a:gd name="T89" fmla="*/ 28818265 h 168"/>
              <a:gd name="T90" fmla="*/ 266312650 w 38"/>
              <a:gd name="T91" fmla="*/ 9605055 h 168"/>
              <a:gd name="T92" fmla="*/ 234032759 w 38"/>
              <a:gd name="T93" fmla="*/ 0 h 168"/>
              <a:gd name="T94" fmla="*/ 209823551 w 38"/>
              <a:gd name="T95" fmla="*/ 9605055 h 168"/>
              <a:gd name="T96" fmla="*/ 104910355 w 38"/>
              <a:gd name="T97" fmla="*/ 76849741 h 1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8"/>
              <a:gd name="T148" fmla="*/ 0 h 168"/>
              <a:gd name="T149" fmla="*/ 38 w 38"/>
              <a:gd name="T150" fmla="*/ 168 h 1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8" h="168">
                <a:moveTo>
                  <a:pt x="13" y="8"/>
                </a:moveTo>
                <a:lnTo>
                  <a:pt x="10" y="10"/>
                </a:lnTo>
                <a:lnTo>
                  <a:pt x="8" y="13"/>
                </a:lnTo>
                <a:lnTo>
                  <a:pt x="7" y="16"/>
                </a:lnTo>
                <a:lnTo>
                  <a:pt x="8" y="20"/>
                </a:lnTo>
                <a:lnTo>
                  <a:pt x="10" y="23"/>
                </a:lnTo>
                <a:lnTo>
                  <a:pt x="13" y="25"/>
                </a:lnTo>
                <a:lnTo>
                  <a:pt x="16" y="25"/>
                </a:lnTo>
                <a:lnTo>
                  <a:pt x="20" y="25"/>
                </a:lnTo>
                <a:lnTo>
                  <a:pt x="20" y="24"/>
                </a:lnTo>
                <a:lnTo>
                  <a:pt x="20" y="36"/>
                </a:lnTo>
                <a:lnTo>
                  <a:pt x="20" y="50"/>
                </a:lnTo>
                <a:lnTo>
                  <a:pt x="20" y="62"/>
                </a:lnTo>
                <a:lnTo>
                  <a:pt x="14" y="74"/>
                </a:lnTo>
                <a:lnTo>
                  <a:pt x="8" y="88"/>
                </a:lnTo>
                <a:lnTo>
                  <a:pt x="1" y="101"/>
                </a:lnTo>
                <a:lnTo>
                  <a:pt x="0" y="104"/>
                </a:lnTo>
                <a:lnTo>
                  <a:pt x="0" y="118"/>
                </a:lnTo>
                <a:lnTo>
                  <a:pt x="0" y="132"/>
                </a:lnTo>
                <a:lnTo>
                  <a:pt x="0" y="145"/>
                </a:lnTo>
                <a:lnTo>
                  <a:pt x="1" y="149"/>
                </a:lnTo>
                <a:lnTo>
                  <a:pt x="8" y="163"/>
                </a:lnTo>
                <a:lnTo>
                  <a:pt x="10" y="166"/>
                </a:lnTo>
                <a:lnTo>
                  <a:pt x="13" y="168"/>
                </a:lnTo>
                <a:lnTo>
                  <a:pt x="16" y="168"/>
                </a:lnTo>
                <a:lnTo>
                  <a:pt x="20" y="168"/>
                </a:lnTo>
                <a:lnTo>
                  <a:pt x="23" y="166"/>
                </a:lnTo>
                <a:lnTo>
                  <a:pt x="25" y="163"/>
                </a:lnTo>
                <a:lnTo>
                  <a:pt x="25" y="159"/>
                </a:lnTo>
                <a:lnTo>
                  <a:pt x="25" y="156"/>
                </a:lnTo>
                <a:lnTo>
                  <a:pt x="18" y="143"/>
                </a:lnTo>
                <a:lnTo>
                  <a:pt x="18" y="132"/>
                </a:lnTo>
                <a:lnTo>
                  <a:pt x="18" y="118"/>
                </a:lnTo>
                <a:lnTo>
                  <a:pt x="18" y="107"/>
                </a:lnTo>
                <a:lnTo>
                  <a:pt x="25" y="95"/>
                </a:lnTo>
                <a:lnTo>
                  <a:pt x="31" y="81"/>
                </a:lnTo>
                <a:lnTo>
                  <a:pt x="38" y="68"/>
                </a:lnTo>
                <a:lnTo>
                  <a:pt x="38" y="64"/>
                </a:lnTo>
                <a:lnTo>
                  <a:pt x="38" y="50"/>
                </a:lnTo>
                <a:lnTo>
                  <a:pt x="38" y="36"/>
                </a:lnTo>
                <a:lnTo>
                  <a:pt x="38" y="23"/>
                </a:lnTo>
                <a:lnTo>
                  <a:pt x="38" y="9"/>
                </a:lnTo>
                <a:lnTo>
                  <a:pt x="38" y="6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6" y="1"/>
                </a:lnTo>
                <a:lnTo>
                  <a:pt x="13" y="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1192213" y="6604000"/>
            <a:ext cx="3937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od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1993900" y="5502275"/>
            <a:ext cx="584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ao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5495925" y="5964238"/>
            <a:ext cx="209550" cy="227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4989" name="Rectangle 13"/>
          <p:cNvSpPr>
            <a:spLocks noChangeArrowheads="1"/>
          </p:cNvSpPr>
          <p:nvPr/>
        </p:nvSpPr>
        <p:spPr bwMode="auto">
          <a:xfrm>
            <a:off x="5184775" y="5738813"/>
            <a:ext cx="4524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O&amp;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254990" name="Rectangle 14"/>
          <p:cNvSpPr>
            <a:spLocks noChangeArrowheads="1"/>
          </p:cNvSpPr>
          <p:nvPr/>
        </p:nvSpPr>
        <p:spPr bwMode="auto">
          <a:xfrm>
            <a:off x="4503738" y="4111625"/>
            <a:ext cx="5603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bm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4306888" y="4337050"/>
            <a:ext cx="207962" cy="23018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1611313" y="3941763"/>
            <a:ext cx="206375" cy="2270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4993" name="Rectangle 17"/>
          <p:cNvSpPr>
            <a:spLocks noChangeArrowheads="1"/>
          </p:cNvSpPr>
          <p:nvPr/>
        </p:nvSpPr>
        <p:spPr bwMode="auto">
          <a:xfrm>
            <a:off x="1247775" y="3738563"/>
            <a:ext cx="3540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cg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1536700" y="4578350"/>
            <a:ext cx="206375" cy="230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4995" name="Rectangle 19"/>
          <p:cNvSpPr>
            <a:spLocks noChangeArrowheads="1"/>
          </p:cNvSpPr>
          <p:nvPr/>
        </p:nvSpPr>
        <p:spPr bwMode="auto">
          <a:xfrm>
            <a:off x="1211263" y="4603750"/>
            <a:ext cx="584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a,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1785938" y="6323013"/>
            <a:ext cx="212725" cy="23018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4997" name="Rectangle 21"/>
          <p:cNvSpPr>
            <a:spLocks noChangeArrowheads="1"/>
          </p:cNvSpPr>
          <p:nvPr/>
        </p:nvSpPr>
        <p:spPr bwMode="auto">
          <a:xfrm>
            <a:off x="2008188" y="6075363"/>
            <a:ext cx="5603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um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1792288" y="7089775"/>
            <a:ext cx="206375" cy="2333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2791" name="Oval 23"/>
          <p:cNvSpPr>
            <a:spLocks noChangeArrowheads="1"/>
          </p:cNvSpPr>
          <p:nvPr/>
        </p:nvSpPr>
        <p:spPr bwMode="auto">
          <a:xfrm>
            <a:off x="300038" y="5592763"/>
            <a:ext cx="214312" cy="225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5000" name="Rectangle 24"/>
          <p:cNvSpPr>
            <a:spLocks noChangeArrowheads="1"/>
          </p:cNvSpPr>
          <p:nvPr/>
        </p:nvSpPr>
        <p:spPr bwMode="auto">
          <a:xfrm>
            <a:off x="514350" y="5407025"/>
            <a:ext cx="355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tD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255001" name="Rectangle 25"/>
          <p:cNvSpPr>
            <a:spLocks noChangeArrowheads="1"/>
          </p:cNvSpPr>
          <p:nvPr/>
        </p:nvSpPr>
        <p:spPr bwMode="auto">
          <a:xfrm>
            <a:off x="2605088" y="4521200"/>
            <a:ext cx="2317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eD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755650" y="4951413"/>
            <a:ext cx="638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03" name="Rectangle 27"/>
          <p:cNvSpPr>
            <a:spLocks noChangeArrowheads="1"/>
          </p:cNvSpPr>
          <p:nvPr/>
        </p:nvSpPr>
        <p:spPr bwMode="auto">
          <a:xfrm>
            <a:off x="2787650" y="7045325"/>
            <a:ext cx="2595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jzpfysufrIrsm;\</a:t>
            </a:r>
          </a:p>
          <a:p>
            <a:pPr algn="ctr"/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wnfae&amp;m</a:t>
            </a:r>
          </a:p>
        </p:txBody>
      </p:sp>
      <p:sp>
        <p:nvSpPr>
          <p:cNvPr id="32796" name="Oval 28"/>
          <p:cNvSpPr>
            <a:spLocks noChangeArrowheads="1"/>
          </p:cNvSpPr>
          <p:nvPr/>
        </p:nvSpPr>
        <p:spPr bwMode="auto">
          <a:xfrm>
            <a:off x="2413000" y="4729163"/>
            <a:ext cx="206375" cy="23018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5005" name="Rectangle 29"/>
          <p:cNvSpPr>
            <a:spLocks noChangeArrowheads="1"/>
          </p:cNvSpPr>
          <p:nvPr/>
        </p:nvSpPr>
        <p:spPr bwMode="auto">
          <a:xfrm>
            <a:off x="2798763" y="800100"/>
            <a:ext cx="3306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2400" b="1" i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usrf;pmjzpfysufrIrsm;\ wnfae&amp;m</a:t>
            </a:r>
          </a:p>
        </p:txBody>
      </p:sp>
      <p:sp>
        <p:nvSpPr>
          <p:cNvPr id="255006" name="Rectangle 30"/>
          <p:cNvSpPr>
            <a:spLocks noChangeArrowheads="1"/>
          </p:cNvSpPr>
          <p:nvPr/>
        </p:nvSpPr>
        <p:spPr bwMode="auto">
          <a:xfrm>
            <a:off x="4335463" y="2608263"/>
            <a:ext cx="5603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[m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2799" name="Oval 31"/>
          <p:cNvSpPr>
            <a:spLocks noChangeArrowheads="1"/>
          </p:cNvSpPr>
          <p:nvPr/>
        </p:nvSpPr>
        <p:spPr bwMode="auto">
          <a:xfrm>
            <a:off x="4117975" y="2894013"/>
            <a:ext cx="211138" cy="2317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5008" name="Rectangle 32"/>
          <p:cNvSpPr>
            <a:spLocks noChangeArrowheads="1"/>
          </p:cNvSpPr>
          <p:nvPr/>
        </p:nvSpPr>
        <p:spPr bwMode="auto">
          <a:xfrm>
            <a:off x="5934075" y="2271713"/>
            <a:ext cx="10429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ed(tm)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2801" name="Oval 33"/>
          <p:cNvSpPr>
            <a:spLocks noChangeArrowheads="1"/>
          </p:cNvSpPr>
          <p:nvPr/>
        </p:nvSpPr>
        <p:spPr bwMode="auto">
          <a:xfrm>
            <a:off x="5676900" y="2519363"/>
            <a:ext cx="206375" cy="2333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5010" name="Rectangle 34"/>
          <p:cNvSpPr>
            <a:spLocks noChangeArrowheads="1"/>
          </p:cNvSpPr>
          <p:nvPr/>
        </p:nvSpPr>
        <p:spPr bwMode="auto">
          <a:xfrm>
            <a:off x="747713" y="2298700"/>
            <a:ext cx="5365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ajr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255011" name="Freeform 35"/>
          <p:cNvSpPr>
            <a:spLocks/>
          </p:cNvSpPr>
          <p:nvPr/>
        </p:nvSpPr>
        <p:spPr bwMode="auto">
          <a:xfrm>
            <a:off x="411163" y="1638300"/>
            <a:ext cx="1603375" cy="3389313"/>
          </a:xfrm>
          <a:custGeom>
            <a:avLst/>
            <a:gdLst/>
            <a:ahLst/>
            <a:cxnLst>
              <a:cxn ang="0">
                <a:pos x="550" y="1"/>
              </a:cxn>
              <a:cxn ang="0">
                <a:pos x="542" y="4"/>
              </a:cxn>
              <a:cxn ang="0">
                <a:pos x="548" y="35"/>
              </a:cxn>
              <a:cxn ang="0">
                <a:pos x="554" y="73"/>
              </a:cxn>
              <a:cxn ang="0">
                <a:pos x="561" y="128"/>
              </a:cxn>
              <a:cxn ang="0">
                <a:pos x="561" y="189"/>
              </a:cxn>
              <a:cxn ang="0">
                <a:pos x="561" y="249"/>
              </a:cxn>
              <a:cxn ang="0">
                <a:pos x="549" y="296"/>
              </a:cxn>
              <a:cxn ang="0">
                <a:pos x="542" y="343"/>
              </a:cxn>
              <a:cxn ang="0">
                <a:pos x="535" y="399"/>
              </a:cxn>
              <a:cxn ang="0">
                <a:pos x="515" y="441"/>
              </a:cxn>
              <a:cxn ang="0">
                <a:pos x="508" y="494"/>
              </a:cxn>
              <a:cxn ang="0">
                <a:pos x="495" y="535"/>
              </a:cxn>
              <a:cxn ang="0">
                <a:pos x="470" y="595"/>
              </a:cxn>
              <a:cxn ang="0">
                <a:pos x="455" y="637"/>
              </a:cxn>
              <a:cxn ang="0">
                <a:pos x="424" y="695"/>
              </a:cxn>
              <a:cxn ang="0">
                <a:pos x="404" y="729"/>
              </a:cxn>
              <a:cxn ang="0">
                <a:pos x="384" y="758"/>
              </a:cxn>
              <a:cxn ang="0">
                <a:pos x="357" y="799"/>
              </a:cxn>
              <a:cxn ang="0">
                <a:pos x="332" y="838"/>
              </a:cxn>
              <a:cxn ang="0">
                <a:pos x="312" y="865"/>
              </a:cxn>
              <a:cxn ang="0">
                <a:pos x="301" y="884"/>
              </a:cxn>
              <a:cxn ang="0">
                <a:pos x="286" y="913"/>
              </a:cxn>
              <a:cxn ang="0">
                <a:pos x="266" y="933"/>
              </a:cxn>
              <a:cxn ang="0">
                <a:pos x="226" y="967"/>
              </a:cxn>
              <a:cxn ang="0">
                <a:pos x="189" y="1000"/>
              </a:cxn>
              <a:cxn ang="0">
                <a:pos x="160" y="1021"/>
              </a:cxn>
              <a:cxn ang="0">
                <a:pos x="96" y="1054"/>
              </a:cxn>
              <a:cxn ang="0">
                <a:pos x="57" y="1068"/>
              </a:cxn>
              <a:cxn ang="0">
                <a:pos x="6" y="1087"/>
              </a:cxn>
              <a:cxn ang="0">
                <a:pos x="0" y="1093"/>
              </a:cxn>
              <a:cxn ang="0">
                <a:pos x="6" y="1099"/>
              </a:cxn>
              <a:cxn ang="0">
                <a:pos x="49" y="1086"/>
              </a:cxn>
              <a:cxn ang="0">
                <a:pos x="84" y="1078"/>
              </a:cxn>
              <a:cxn ang="0">
                <a:pos x="148" y="1045"/>
              </a:cxn>
              <a:cxn ang="0">
                <a:pos x="183" y="1024"/>
              </a:cxn>
              <a:cxn ang="0">
                <a:pos x="227" y="991"/>
              </a:cxn>
              <a:cxn ang="0">
                <a:pos x="247" y="970"/>
              </a:cxn>
              <a:cxn ang="0">
                <a:pos x="276" y="940"/>
              </a:cxn>
              <a:cxn ang="0">
                <a:pos x="296" y="920"/>
              </a:cxn>
              <a:cxn ang="0">
                <a:pos x="321" y="888"/>
              </a:cxn>
              <a:cxn ang="0">
                <a:pos x="322" y="872"/>
              </a:cxn>
              <a:cxn ang="0">
                <a:pos x="341" y="847"/>
              </a:cxn>
              <a:cxn ang="0">
                <a:pos x="368" y="804"/>
              </a:cxn>
              <a:cxn ang="0">
                <a:pos x="395" y="763"/>
              </a:cxn>
              <a:cxn ang="0">
                <a:pos x="415" y="736"/>
              </a:cxn>
              <a:cxn ang="0">
                <a:pos x="434" y="702"/>
              </a:cxn>
              <a:cxn ang="0">
                <a:pos x="467" y="641"/>
              </a:cxn>
              <a:cxn ang="0">
                <a:pos x="474" y="614"/>
              </a:cxn>
              <a:cxn ang="0">
                <a:pos x="500" y="552"/>
              </a:cxn>
              <a:cxn ang="0">
                <a:pos x="507" y="524"/>
              </a:cxn>
              <a:cxn ang="0">
                <a:pos x="520" y="495"/>
              </a:cxn>
              <a:cxn ang="0">
                <a:pos x="527" y="454"/>
              </a:cxn>
              <a:cxn ang="0">
                <a:pos x="547" y="403"/>
              </a:cxn>
              <a:cxn ang="0">
                <a:pos x="547" y="367"/>
              </a:cxn>
              <a:cxn ang="0">
                <a:pos x="560" y="325"/>
              </a:cxn>
              <a:cxn ang="0">
                <a:pos x="566" y="284"/>
              </a:cxn>
              <a:cxn ang="0">
                <a:pos x="573" y="250"/>
              </a:cxn>
              <a:cxn ang="0">
                <a:pos x="573" y="203"/>
              </a:cxn>
              <a:cxn ang="0">
                <a:pos x="573" y="141"/>
              </a:cxn>
              <a:cxn ang="0">
                <a:pos x="573" y="92"/>
              </a:cxn>
              <a:cxn ang="0">
                <a:pos x="560" y="45"/>
              </a:cxn>
              <a:cxn ang="0">
                <a:pos x="553" y="6"/>
              </a:cxn>
            </a:cxnLst>
            <a:rect l="0" t="0" r="r" b="b"/>
            <a:pathLst>
              <a:path w="573" h="1099">
                <a:moveTo>
                  <a:pt x="553" y="6"/>
                </a:moveTo>
                <a:lnTo>
                  <a:pt x="553" y="4"/>
                </a:lnTo>
                <a:lnTo>
                  <a:pt x="552" y="2"/>
                </a:lnTo>
                <a:lnTo>
                  <a:pt x="550" y="1"/>
                </a:lnTo>
                <a:lnTo>
                  <a:pt x="547" y="0"/>
                </a:lnTo>
                <a:lnTo>
                  <a:pt x="545" y="1"/>
                </a:lnTo>
                <a:lnTo>
                  <a:pt x="543" y="2"/>
                </a:lnTo>
                <a:lnTo>
                  <a:pt x="542" y="4"/>
                </a:lnTo>
                <a:lnTo>
                  <a:pt x="541" y="6"/>
                </a:lnTo>
                <a:lnTo>
                  <a:pt x="541" y="19"/>
                </a:lnTo>
                <a:lnTo>
                  <a:pt x="542" y="22"/>
                </a:lnTo>
                <a:lnTo>
                  <a:pt x="548" y="35"/>
                </a:lnTo>
                <a:lnTo>
                  <a:pt x="548" y="46"/>
                </a:lnTo>
                <a:lnTo>
                  <a:pt x="549" y="49"/>
                </a:lnTo>
                <a:lnTo>
                  <a:pt x="554" y="62"/>
                </a:lnTo>
                <a:lnTo>
                  <a:pt x="554" y="73"/>
                </a:lnTo>
                <a:lnTo>
                  <a:pt x="555" y="76"/>
                </a:lnTo>
                <a:lnTo>
                  <a:pt x="561" y="95"/>
                </a:lnTo>
                <a:lnTo>
                  <a:pt x="561" y="107"/>
                </a:lnTo>
                <a:lnTo>
                  <a:pt x="561" y="128"/>
                </a:lnTo>
                <a:lnTo>
                  <a:pt x="561" y="141"/>
                </a:lnTo>
                <a:lnTo>
                  <a:pt x="561" y="155"/>
                </a:lnTo>
                <a:lnTo>
                  <a:pt x="561" y="175"/>
                </a:lnTo>
                <a:lnTo>
                  <a:pt x="561" y="189"/>
                </a:lnTo>
                <a:lnTo>
                  <a:pt x="561" y="203"/>
                </a:lnTo>
                <a:lnTo>
                  <a:pt x="561" y="216"/>
                </a:lnTo>
                <a:lnTo>
                  <a:pt x="561" y="230"/>
                </a:lnTo>
                <a:lnTo>
                  <a:pt x="561" y="249"/>
                </a:lnTo>
                <a:lnTo>
                  <a:pt x="555" y="262"/>
                </a:lnTo>
                <a:lnTo>
                  <a:pt x="554" y="264"/>
                </a:lnTo>
                <a:lnTo>
                  <a:pt x="554" y="283"/>
                </a:lnTo>
                <a:lnTo>
                  <a:pt x="549" y="296"/>
                </a:lnTo>
                <a:lnTo>
                  <a:pt x="548" y="298"/>
                </a:lnTo>
                <a:lnTo>
                  <a:pt x="548" y="311"/>
                </a:lnTo>
                <a:lnTo>
                  <a:pt x="548" y="324"/>
                </a:lnTo>
                <a:lnTo>
                  <a:pt x="542" y="343"/>
                </a:lnTo>
                <a:lnTo>
                  <a:pt x="536" y="364"/>
                </a:lnTo>
                <a:lnTo>
                  <a:pt x="535" y="366"/>
                </a:lnTo>
                <a:lnTo>
                  <a:pt x="535" y="386"/>
                </a:lnTo>
                <a:lnTo>
                  <a:pt x="535" y="399"/>
                </a:lnTo>
                <a:lnTo>
                  <a:pt x="529" y="411"/>
                </a:lnTo>
                <a:lnTo>
                  <a:pt x="522" y="425"/>
                </a:lnTo>
                <a:lnTo>
                  <a:pt x="516" y="439"/>
                </a:lnTo>
                <a:lnTo>
                  <a:pt x="515" y="441"/>
                </a:lnTo>
                <a:lnTo>
                  <a:pt x="515" y="453"/>
                </a:lnTo>
                <a:lnTo>
                  <a:pt x="509" y="473"/>
                </a:lnTo>
                <a:lnTo>
                  <a:pt x="508" y="475"/>
                </a:lnTo>
                <a:lnTo>
                  <a:pt x="508" y="494"/>
                </a:lnTo>
                <a:lnTo>
                  <a:pt x="503" y="507"/>
                </a:lnTo>
                <a:lnTo>
                  <a:pt x="496" y="520"/>
                </a:lnTo>
                <a:lnTo>
                  <a:pt x="495" y="522"/>
                </a:lnTo>
                <a:lnTo>
                  <a:pt x="495" y="535"/>
                </a:lnTo>
                <a:lnTo>
                  <a:pt x="489" y="547"/>
                </a:lnTo>
                <a:lnTo>
                  <a:pt x="483" y="561"/>
                </a:lnTo>
                <a:lnTo>
                  <a:pt x="476" y="581"/>
                </a:lnTo>
                <a:lnTo>
                  <a:pt x="470" y="595"/>
                </a:lnTo>
                <a:lnTo>
                  <a:pt x="463" y="609"/>
                </a:lnTo>
                <a:lnTo>
                  <a:pt x="456" y="622"/>
                </a:lnTo>
                <a:lnTo>
                  <a:pt x="455" y="624"/>
                </a:lnTo>
                <a:lnTo>
                  <a:pt x="455" y="637"/>
                </a:lnTo>
                <a:lnTo>
                  <a:pt x="443" y="656"/>
                </a:lnTo>
                <a:lnTo>
                  <a:pt x="437" y="670"/>
                </a:lnTo>
                <a:lnTo>
                  <a:pt x="430" y="683"/>
                </a:lnTo>
                <a:lnTo>
                  <a:pt x="424" y="695"/>
                </a:lnTo>
                <a:lnTo>
                  <a:pt x="413" y="701"/>
                </a:lnTo>
                <a:lnTo>
                  <a:pt x="411" y="702"/>
                </a:lnTo>
                <a:lnTo>
                  <a:pt x="410" y="704"/>
                </a:lnTo>
                <a:lnTo>
                  <a:pt x="404" y="729"/>
                </a:lnTo>
                <a:lnTo>
                  <a:pt x="393" y="735"/>
                </a:lnTo>
                <a:lnTo>
                  <a:pt x="391" y="736"/>
                </a:lnTo>
                <a:lnTo>
                  <a:pt x="390" y="738"/>
                </a:lnTo>
                <a:lnTo>
                  <a:pt x="384" y="758"/>
                </a:lnTo>
                <a:lnTo>
                  <a:pt x="378" y="770"/>
                </a:lnTo>
                <a:lnTo>
                  <a:pt x="365" y="783"/>
                </a:lnTo>
                <a:lnTo>
                  <a:pt x="364" y="785"/>
                </a:lnTo>
                <a:lnTo>
                  <a:pt x="357" y="799"/>
                </a:lnTo>
                <a:lnTo>
                  <a:pt x="351" y="813"/>
                </a:lnTo>
                <a:lnTo>
                  <a:pt x="345" y="824"/>
                </a:lnTo>
                <a:lnTo>
                  <a:pt x="345" y="824"/>
                </a:lnTo>
                <a:lnTo>
                  <a:pt x="332" y="838"/>
                </a:lnTo>
                <a:lnTo>
                  <a:pt x="331" y="840"/>
                </a:lnTo>
                <a:lnTo>
                  <a:pt x="325" y="851"/>
                </a:lnTo>
                <a:lnTo>
                  <a:pt x="325" y="851"/>
                </a:lnTo>
                <a:lnTo>
                  <a:pt x="312" y="865"/>
                </a:lnTo>
                <a:lnTo>
                  <a:pt x="311" y="867"/>
                </a:lnTo>
                <a:lnTo>
                  <a:pt x="310" y="869"/>
                </a:lnTo>
                <a:lnTo>
                  <a:pt x="310" y="879"/>
                </a:lnTo>
                <a:lnTo>
                  <a:pt x="301" y="884"/>
                </a:lnTo>
                <a:lnTo>
                  <a:pt x="299" y="885"/>
                </a:lnTo>
                <a:lnTo>
                  <a:pt x="298" y="887"/>
                </a:lnTo>
                <a:lnTo>
                  <a:pt x="291" y="901"/>
                </a:lnTo>
                <a:lnTo>
                  <a:pt x="286" y="913"/>
                </a:lnTo>
                <a:lnTo>
                  <a:pt x="275" y="918"/>
                </a:lnTo>
                <a:lnTo>
                  <a:pt x="273" y="919"/>
                </a:lnTo>
                <a:lnTo>
                  <a:pt x="272" y="921"/>
                </a:lnTo>
                <a:lnTo>
                  <a:pt x="266" y="933"/>
                </a:lnTo>
                <a:lnTo>
                  <a:pt x="253" y="947"/>
                </a:lnTo>
                <a:lnTo>
                  <a:pt x="240" y="960"/>
                </a:lnTo>
                <a:lnTo>
                  <a:pt x="228" y="966"/>
                </a:lnTo>
                <a:lnTo>
                  <a:pt x="226" y="967"/>
                </a:lnTo>
                <a:lnTo>
                  <a:pt x="225" y="969"/>
                </a:lnTo>
                <a:lnTo>
                  <a:pt x="219" y="981"/>
                </a:lnTo>
                <a:lnTo>
                  <a:pt x="202" y="993"/>
                </a:lnTo>
                <a:lnTo>
                  <a:pt x="189" y="1000"/>
                </a:lnTo>
                <a:lnTo>
                  <a:pt x="187" y="1001"/>
                </a:lnTo>
                <a:lnTo>
                  <a:pt x="174" y="1015"/>
                </a:lnTo>
                <a:lnTo>
                  <a:pt x="162" y="1020"/>
                </a:lnTo>
                <a:lnTo>
                  <a:pt x="160" y="1021"/>
                </a:lnTo>
                <a:lnTo>
                  <a:pt x="141" y="1035"/>
                </a:lnTo>
                <a:lnTo>
                  <a:pt x="129" y="1041"/>
                </a:lnTo>
                <a:lnTo>
                  <a:pt x="110" y="1048"/>
                </a:lnTo>
                <a:lnTo>
                  <a:pt x="96" y="1054"/>
                </a:lnTo>
                <a:lnTo>
                  <a:pt x="94" y="1055"/>
                </a:lnTo>
                <a:lnTo>
                  <a:pt x="77" y="1067"/>
                </a:lnTo>
                <a:lnTo>
                  <a:pt x="59" y="1067"/>
                </a:lnTo>
                <a:lnTo>
                  <a:pt x="57" y="1068"/>
                </a:lnTo>
                <a:lnTo>
                  <a:pt x="44" y="1075"/>
                </a:lnTo>
                <a:lnTo>
                  <a:pt x="30" y="1082"/>
                </a:lnTo>
                <a:lnTo>
                  <a:pt x="18" y="1087"/>
                </a:lnTo>
                <a:lnTo>
                  <a:pt x="6" y="1087"/>
                </a:lnTo>
                <a:lnTo>
                  <a:pt x="4" y="1088"/>
                </a:lnTo>
                <a:lnTo>
                  <a:pt x="2" y="1089"/>
                </a:lnTo>
                <a:lnTo>
                  <a:pt x="1" y="1091"/>
                </a:lnTo>
                <a:lnTo>
                  <a:pt x="0" y="1093"/>
                </a:lnTo>
                <a:lnTo>
                  <a:pt x="1" y="1096"/>
                </a:lnTo>
                <a:lnTo>
                  <a:pt x="2" y="1098"/>
                </a:lnTo>
                <a:lnTo>
                  <a:pt x="4" y="1099"/>
                </a:lnTo>
                <a:lnTo>
                  <a:pt x="6" y="1099"/>
                </a:lnTo>
                <a:lnTo>
                  <a:pt x="19" y="1099"/>
                </a:lnTo>
                <a:lnTo>
                  <a:pt x="22" y="1099"/>
                </a:lnTo>
                <a:lnTo>
                  <a:pt x="35" y="1093"/>
                </a:lnTo>
                <a:lnTo>
                  <a:pt x="49" y="1086"/>
                </a:lnTo>
                <a:lnTo>
                  <a:pt x="61" y="1079"/>
                </a:lnTo>
                <a:lnTo>
                  <a:pt x="79" y="1079"/>
                </a:lnTo>
                <a:lnTo>
                  <a:pt x="82" y="1079"/>
                </a:lnTo>
                <a:lnTo>
                  <a:pt x="84" y="1078"/>
                </a:lnTo>
                <a:lnTo>
                  <a:pt x="102" y="1064"/>
                </a:lnTo>
                <a:lnTo>
                  <a:pt x="115" y="1059"/>
                </a:lnTo>
                <a:lnTo>
                  <a:pt x="134" y="1052"/>
                </a:lnTo>
                <a:lnTo>
                  <a:pt x="148" y="1045"/>
                </a:lnTo>
                <a:lnTo>
                  <a:pt x="150" y="1044"/>
                </a:lnTo>
                <a:lnTo>
                  <a:pt x="168" y="1030"/>
                </a:lnTo>
                <a:lnTo>
                  <a:pt x="181" y="1025"/>
                </a:lnTo>
                <a:lnTo>
                  <a:pt x="183" y="1024"/>
                </a:lnTo>
                <a:lnTo>
                  <a:pt x="196" y="1010"/>
                </a:lnTo>
                <a:lnTo>
                  <a:pt x="196" y="1010"/>
                </a:lnTo>
                <a:lnTo>
                  <a:pt x="207" y="1004"/>
                </a:lnTo>
                <a:lnTo>
                  <a:pt x="227" y="991"/>
                </a:lnTo>
                <a:lnTo>
                  <a:pt x="229" y="990"/>
                </a:lnTo>
                <a:lnTo>
                  <a:pt x="230" y="988"/>
                </a:lnTo>
                <a:lnTo>
                  <a:pt x="235" y="976"/>
                </a:lnTo>
                <a:lnTo>
                  <a:pt x="247" y="970"/>
                </a:lnTo>
                <a:lnTo>
                  <a:pt x="249" y="969"/>
                </a:lnTo>
                <a:lnTo>
                  <a:pt x="262" y="956"/>
                </a:lnTo>
                <a:lnTo>
                  <a:pt x="275" y="942"/>
                </a:lnTo>
                <a:lnTo>
                  <a:pt x="276" y="940"/>
                </a:lnTo>
                <a:lnTo>
                  <a:pt x="282" y="928"/>
                </a:lnTo>
                <a:lnTo>
                  <a:pt x="293" y="923"/>
                </a:lnTo>
                <a:lnTo>
                  <a:pt x="295" y="922"/>
                </a:lnTo>
                <a:lnTo>
                  <a:pt x="296" y="920"/>
                </a:lnTo>
                <a:lnTo>
                  <a:pt x="302" y="906"/>
                </a:lnTo>
                <a:lnTo>
                  <a:pt x="308" y="894"/>
                </a:lnTo>
                <a:lnTo>
                  <a:pt x="319" y="889"/>
                </a:lnTo>
                <a:lnTo>
                  <a:pt x="321" y="888"/>
                </a:lnTo>
                <a:lnTo>
                  <a:pt x="322" y="886"/>
                </a:lnTo>
                <a:lnTo>
                  <a:pt x="322" y="883"/>
                </a:lnTo>
                <a:lnTo>
                  <a:pt x="322" y="883"/>
                </a:lnTo>
                <a:lnTo>
                  <a:pt x="322" y="872"/>
                </a:lnTo>
                <a:lnTo>
                  <a:pt x="334" y="860"/>
                </a:lnTo>
                <a:lnTo>
                  <a:pt x="335" y="858"/>
                </a:lnTo>
                <a:lnTo>
                  <a:pt x="341" y="847"/>
                </a:lnTo>
                <a:lnTo>
                  <a:pt x="341" y="847"/>
                </a:lnTo>
                <a:lnTo>
                  <a:pt x="354" y="833"/>
                </a:lnTo>
                <a:lnTo>
                  <a:pt x="355" y="831"/>
                </a:lnTo>
                <a:lnTo>
                  <a:pt x="362" y="818"/>
                </a:lnTo>
                <a:lnTo>
                  <a:pt x="368" y="804"/>
                </a:lnTo>
                <a:lnTo>
                  <a:pt x="374" y="792"/>
                </a:lnTo>
                <a:lnTo>
                  <a:pt x="387" y="779"/>
                </a:lnTo>
                <a:lnTo>
                  <a:pt x="388" y="777"/>
                </a:lnTo>
                <a:lnTo>
                  <a:pt x="395" y="763"/>
                </a:lnTo>
                <a:lnTo>
                  <a:pt x="400" y="745"/>
                </a:lnTo>
                <a:lnTo>
                  <a:pt x="412" y="739"/>
                </a:lnTo>
                <a:lnTo>
                  <a:pt x="414" y="738"/>
                </a:lnTo>
                <a:lnTo>
                  <a:pt x="415" y="736"/>
                </a:lnTo>
                <a:lnTo>
                  <a:pt x="420" y="710"/>
                </a:lnTo>
                <a:lnTo>
                  <a:pt x="431" y="705"/>
                </a:lnTo>
                <a:lnTo>
                  <a:pt x="433" y="704"/>
                </a:lnTo>
                <a:lnTo>
                  <a:pt x="434" y="702"/>
                </a:lnTo>
                <a:lnTo>
                  <a:pt x="441" y="688"/>
                </a:lnTo>
                <a:lnTo>
                  <a:pt x="448" y="675"/>
                </a:lnTo>
                <a:lnTo>
                  <a:pt x="454" y="661"/>
                </a:lnTo>
                <a:lnTo>
                  <a:pt x="467" y="641"/>
                </a:lnTo>
                <a:lnTo>
                  <a:pt x="467" y="638"/>
                </a:lnTo>
                <a:lnTo>
                  <a:pt x="467" y="638"/>
                </a:lnTo>
                <a:lnTo>
                  <a:pt x="467" y="626"/>
                </a:lnTo>
                <a:lnTo>
                  <a:pt x="474" y="614"/>
                </a:lnTo>
                <a:lnTo>
                  <a:pt x="481" y="600"/>
                </a:lnTo>
                <a:lnTo>
                  <a:pt x="487" y="586"/>
                </a:lnTo>
                <a:lnTo>
                  <a:pt x="494" y="566"/>
                </a:lnTo>
                <a:lnTo>
                  <a:pt x="500" y="552"/>
                </a:lnTo>
                <a:lnTo>
                  <a:pt x="507" y="539"/>
                </a:lnTo>
                <a:lnTo>
                  <a:pt x="507" y="536"/>
                </a:lnTo>
                <a:lnTo>
                  <a:pt x="507" y="536"/>
                </a:lnTo>
                <a:lnTo>
                  <a:pt x="507" y="524"/>
                </a:lnTo>
                <a:lnTo>
                  <a:pt x="514" y="512"/>
                </a:lnTo>
                <a:lnTo>
                  <a:pt x="520" y="498"/>
                </a:lnTo>
                <a:lnTo>
                  <a:pt x="520" y="495"/>
                </a:lnTo>
                <a:lnTo>
                  <a:pt x="520" y="495"/>
                </a:lnTo>
                <a:lnTo>
                  <a:pt x="520" y="476"/>
                </a:lnTo>
                <a:lnTo>
                  <a:pt x="527" y="457"/>
                </a:lnTo>
                <a:lnTo>
                  <a:pt x="527" y="454"/>
                </a:lnTo>
                <a:lnTo>
                  <a:pt x="527" y="454"/>
                </a:lnTo>
                <a:lnTo>
                  <a:pt x="527" y="443"/>
                </a:lnTo>
                <a:lnTo>
                  <a:pt x="533" y="430"/>
                </a:lnTo>
                <a:lnTo>
                  <a:pt x="540" y="416"/>
                </a:lnTo>
                <a:lnTo>
                  <a:pt x="547" y="403"/>
                </a:lnTo>
                <a:lnTo>
                  <a:pt x="547" y="400"/>
                </a:lnTo>
                <a:lnTo>
                  <a:pt x="547" y="400"/>
                </a:lnTo>
                <a:lnTo>
                  <a:pt x="547" y="386"/>
                </a:lnTo>
                <a:lnTo>
                  <a:pt x="547" y="367"/>
                </a:lnTo>
                <a:lnTo>
                  <a:pt x="553" y="348"/>
                </a:lnTo>
                <a:lnTo>
                  <a:pt x="560" y="328"/>
                </a:lnTo>
                <a:lnTo>
                  <a:pt x="560" y="325"/>
                </a:lnTo>
                <a:lnTo>
                  <a:pt x="560" y="325"/>
                </a:lnTo>
                <a:lnTo>
                  <a:pt x="560" y="311"/>
                </a:lnTo>
                <a:lnTo>
                  <a:pt x="560" y="300"/>
                </a:lnTo>
                <a:lnTo>
                  <a:pt x="566" y="287"/>
                </a:lnTo>
                <a:lnTo>
                  <a:pt x="566" y="284"/>
                </a:lnTo>
                <a:lnTo>
                  <a:pt x="566" y="284"/>
                </a:lnTo>
                <a:lnTo>
                  <a:pt x="566" y="266"/>
                </a:lnTo>
                <a:lnTo>
                  <a:pt x="573" y="253"/>
                </a:lnTo>
                <a:lnTo>
                  <a:pt x="573" y="250"/>
                </a:lnTo>
                <a:lnTo>
                  <a:pt x="573" y="250"/>
                </a:lnTo>
                <a:lnTo>
                  <a:pt x="573" y="230"/>
                </a:lnTo>
                <a:lnTo>
                  <a:pt x="573" y="216"/>
                </a:lnTo>
                <a:lnTo>
                  <a:pt x="573" y="203"/>
                </a:lnTo>
                <a:lnTo>
                  <a:pt x="573" y="189"/>
                </a:lnTo>
                <a:lnTo>
                  <a:pt x="573" y="175"/>
                </a:lnTo>
                <a:lnTo>
                  <a:pt x="573" y="155"/>
                </a:lnTo>
                <a:lnTo>
                  <a:pt x="573" y="141"/>
                </a:lnTo>
                <a:lnTo>
                  <a:pt x="573" y="128"/>
                </a:lnTo>
                <a:lnTo>
                  <a:pt x="573" y="107"/>
                </a:lnTo>
                <a:lnTo>
                  <a:pt x="573" y="94"/>
                </a:lnTo>
                <a:lnTo>
                  <a:pt x="573" y="92"/>
                </a:lnTo>
                <a:lnTo>
                  <a:pt x="566" y="72"/>
                </a:lnTo>
                <a:lnTo>
                  <a:pt x="566" y="60"/>
                </a:lnTo>
                <a:lnTo>
                  <a:pt x="566" y="58"/>
                </a:lnTo>
                <a:lnTo>
                  <a:pt x="560" y="45"/>
                </a:lnTo>
                <a:lnTo>
                  <a:pt x="560" y="33"/>
                </a:lnTo>
                <a:lnTo>
                  <a:pt x="560" y="31"/>
                </a:lnTo>
                <a:lnTo>
                  <a:pt x="553" y="18"/>
                </a:lnTo>
                <a:lnTo>
                  <a:pt x="553" y="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DEDEDE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55012" name="Freeform 36"/>
          <p:cNvSpPr>
            <a:spLocks/>
          </p:cNvSpPr>
          <p:nvPr/>
        </p:nvSpPr>
        <p:spPr bwMode="auto">
          <a:xfrm>
            <a:off x="2287588" y="2946400"/>
            <a:ext cx="3997325" cy="3244850"/>
          </a:xfrm>
          <a:custGeom>
            <a:avLst/>
            <a:gdLst/>
            <a:ahLst/>
            <a:cxnLst>
              <a:cxn ang="0">
                <a:pos x="1431" y="1044"/>
              </a:cxn>
              <a:cxn ang="0">
                <a:pos x="1366" y="1020"/>
              </a:cxn>
              <a:cxn ang="0">
                <a:pos x="1315" y="987"/>
              </a:cxn>
              <a:cxn ang="0">
                <a:pos x="1247" y="953"/>
              </a:cxn>
              <a:cxn ang="0">
                <a:pos x="1164" y="904"/>
              </a:cxn>
              <a:cxn ang="0">
                <a:pos x="1082" y="856"/>
              </a:cxn>
              <a:cxn ang="0">
                <a:pos x="1030" y="822"/>
              </a:cxn>
              <a:cxn ang="0">
                <a:pos x="975" y="787"/>
              </a:cxn>
              <a:cxn ang="0">
                <a:pos x="919" y="745"/>
              </a:cxn>
              <a:cxn ang="0">
                <a:pos x="834" y="679"/>
              </a:cxn>
              <a:cxn ang="0">
                <a:pos x="772" y="615"/>
              </a:cxn>
              <a:cxn ang="0">
                <a:pos x="738" y="560"/>
              </a:cxn>
              <a:cxn ang="0">
                <a:pos x="656" y="484"/>
              </a:cxn>
              <a:cxn ang="0">
                <a:pos x="616" y="436"/>
              </a:cxn>
              <a:cxn ang="0">
                <a:pos x="569" y="390"/>
              </a:cxn>
              <a:cxn ang="0">
                <a:pos x="521" y="328"/>
              </a:cxn>
              <a:cxn ang="0">
                <a:pos x="481" y="266"/>
              </a:cxn>
              <a:cxn ang="0">
                <a:pos x="439" y="195"/>
              </a:cxn>
              <a:cxn ang="0">
                <a:pos x="379" y="128"/>
              </a:cxn>
              <a:cxn ang="0">
                <a:pos x="342" y="91"/>
              </a:cxn>
              <a:cxn ang="0">
                <a:pos x="304" y="59"/>
              </a:cxn>
              <a:cxn ang="0">
                <a:pos x="233" y="29"/>
              </a:cxn>
              <a:cxn ang="0">
                <a:pos x="156" y="7"/>
              </a:cxn>
              <a:cxn ang="0">
                <a:pos x="86" y="7"/>
              </a:cxn>
              <a:cxn ang="0">
                <a:pos x="16" y="30"/>
              </a:cxn>
              <a:cxn ang="0">
                <a:pos x="0" y="102"/>
              </a:cxn>
              <a:cxn ang="0">
                <a:pos x="36" y="156"/>
              </a:cxn>
              <a:cxn ang="0">
                <a:pos x="92" y="191"/>
              </a:cxn>
              <a:cxn ang="0">
                <a:pos x="140" y="197"/>
              </a:cxn>
              <a:cxn ang="0">
                <a:pos x="122" y="179"/>
              </a:cxn>
              <a:cxn ang="0">
                <a:pos x="46" y="149"/>
              </a:cxn>
              <a:cxn ang="0">
                <a:pos x="12" y="89"/>
              </a:cxn>
              <a:cxn ang="0">
                <a:pos x="62" y="19"/>
              </a:cxn>
              <a:cxn ang="0">
                <a:pos x="140" y="19"/>
              </a:cxn>
              <a:cxn ang="0">
                <a:pos x="216" y="32"/>
              </a:cxn>
              <a:cxn ang="0">
                <a:pos x="300" y="78"/>
              </a:cxn>
              <a:cxn ang="0">
                <a:pos x="323" y="95"/>
              </a:cxn>
              <a:cxn ang="0">
                <a:pos x="375" y="147"/>
              </a:cxn>
              <a:cxn ang="0">
                <a:pos x="418" y="198"/>
              </a:cxn>
              <a:cxn ang="0">
                <a:pos x="471" y="273"/>
              </a:cxn>
              <a:cxn ang="0">
                <a:pos x="511" y="335"/>
              </a:cxn>
              <a:cxn ang="0">
                <a:pos x="559" y="397"/>
              </a:cxn>
              <a:cxn ang="0">
                <a:pos x="607" y="445"/>
              </a:cxn>
              <a:cxn ang="0">
                <a:pos x="647" y="493"/>
              </a:cxn>
              <a:cxn ang="0">
                <a:pos x="734" y="581"/>
              </a:cxn>
              <a:cxn ang="0">
                <a:pos x="768" y="636"/>
              </a:cxn>
              <a:cxn ang="0">
                <a:pos x="830" y="698"/>
              </a:cxn>
              <a:cxn ang="0">
                <a:pos x="900" y="749"/>
              </a:cxn>
              <a:cxn ang="0">
                <a:pos x="980" y="810"/>
              </a:cxn>
              <a:cxn ang="0">
                <a:pos x="1043" y="846"/>
              </a:cxn>
              <a:cxn ang="0">
                <a:pos x="1089" y="872"/>
              </a:cxn>
              <a:cxn ang="0">
                <a:pos x="1172" y="922"/>
              </a:cxn>
              <a:cxn ang="0">
                <a:pos x="1253" y="970"/>
              </a:cxn>
              <a:cxn ang="0">
                <a:pos x="1324" y="1011"/>
              </a:cxn>
              <a:cxn ang="0">
                <a:pos x="1389" y="1039"/>
              </a:cxn>
            </a:cxnLst>
            <a:rect l="0" t="0" r="r" b="b"/>
            <a:pathLst>
              <a:path w="1431" h="1052">
                <a:moveTo>
                  <a:pt x="1423" y="1052"/>
                </a:moveTo>
                <a:lnTo>
                  <a:pt x="1425" y="1052"/>
                </a:lnTo>
                <a:lnTo>
                  <a:pt x="1428" y="1052"/>
                </a:lnTo>
                <a:lnTo>
                  <a:pt x="1430" y="1051"/>
                </a:lnTo>
                <a:lnTo>
                  <a:pt x="1431" y="1049"/>
                </a:lnTo>
                <a:lnTo>
                  <a:pt x="1431" y="1046"/>
                </a:lnTo>
                <a:lnTo>
                  <a:pt x="1431" y="1044"/>
                </a:lnTo>
                <a:lnTo>
                  <a:pt x="1430" y="1042"/>
                </a:lnTo>
                <a:lnTo>
                  <a:pt x="1428" y="1041"/>
                </a:lnTo>
                <a:lnTo>
                  <a:pt x="1415" y="1035"/>
                </a:lnTo>
                <a:lnTo>
                  <a:pt x="1394" y="1028"/>
                </a:lnTo>
                <a:lnTo>
                  <a:pt x="1381" y="1021"/>
                </a:lnTo>
                <a:lnTo>
                  <a:pt x="1378" y="1020"/>
                </a:lnTo>
                <a:lnTo>
                  <a:pt x="1366" y="1020"/>
                </a:lnTo>
                <a:lnTo>
                  <a:pt x="1356" y="1015"/>
                </a:lnTo>
                <a:lnTo>
                  <a:pt x="1356" y="1015"/>
                </a:lnTo>
                <a:lnTo>
                  <a:pt x="1342" y="1001"/>
                </a:lnTo>
                <a:lnTo>
                  <a:pt x="1340" y="1000"/>
                </a:lnTo>
                <a:lnTo>
                  <a:pt x="1337" y="999"/>
                </a:lnTo>
                <a:lnTo>
                  <a:pt x="1327" y="999"/>
                </a:lnTo>
                <a:lnTo>
                  <a:pt x="1315" y="987"/>
                </a:lnTo>
                <a:lnTo>
                  <a:pt x="1313" y="986"/>
                </a:lnTo>
                <a:lnTo>
                  <a:pt x="1299" y="980"/>
                </a:lnTo>
                <a:lnTo>
                  <a:pt x="1286" y="972"/>
                </a:lnTo>
                <a:lnTo>
                  <a:pt x="1272" y="965"/>
                </a:lnTo>
                <a:lnTo>
                  <a:pt x="1258" y="959"/>
                </a:lnTo>
                <a:lnTo>
                  <a:pt x="1247" y="953"/>
                </a:lnTo>
                <a:lnTo>
                  <a:pt x="1247" y="953"/>
                </a:lnTo>
                <a:lnTo>
                  <a:pt x="1233" y="939"/>
                </a:lnTo>
                <a:lnTo>
                  <a:pt x="1231" y="938"/>
                </a:lnTo>
                <a:lnTo>
                  <a:pt x="1212" y="931"/>
                </a:lnTo>
                <a:lnTo>
                  <a:pt x="1199" y="918"/>
                </a:lnTo>
                <a:lnTo>
                  <a:pt x="1197" y="917"/>
                </a:lnTo>
                <a:lnTo>
                  <a:pt x="1177" y="911"/>
                </a:lnTo>
                <a:lnTo>
                  <a:pt x="1164" y="904"/>
                </a:lnTo>
                <a:lnTo>
                  <a:pt x="1150" y="897"/>
                </a:lnTo>
                <a:lnTo>
                  <a:pt x="1136" y="890"/>
                </a:lnTo>
                <a:lnTo>
                  <a:pt x="1123" y="883"/>
                </a:lnTo>
                <a:lnTo>
                  <a:pt x="1111" y="877"/>
                </a:lnTo>
                <a:lnTo>
                  <a:pt x="1098" y="863"/>
                </a:lnTo>
                <a:lnTo>
                  <a:pt x="1096" y="862"/>
                </a:lnTo>
                <a:lnTo>
                  <a:pt x="1082" y="856"/>
                </a:lnTo>
                <a:lnTo>
                  <a:pt x="1071" y="850"/>
                </a:lnTo>
                <a:lnTo>
                  <a:pt x="1064" y="838"/>
                </a:lnTo>
                <a:lnTo>
                  <a:pt x="1063" y="836"/>
                </a:lnTo>
                <a:lnTo>
                  <a:pt x="1061" y="835"/>
                </a:lnTo>
                <a:lnTo>
                  <a:pt x="1058" y="834"/>
                </a:lnTo>
                <a:lnTo>
                  <a:pt x="1048" y="834"/>
                </a:lnTo>
                <a:lnTo>
                  <a:pt x="1030" y="822"/>
                </a:lnTo>
                <a:lnTo>
                  <a:pt x="1016" y="808"/>
                </a:lnTo>
                <a:lnTo>
                  <a:pt x="1014" y="807"/>
                </a:lnTo>
                <a:lnTo>
                  <a:pt x="1011" y="806"/>
                </a:lnTo>
                <a:lnTo>
                  <a:pt x="999" y="806"/>
                </a:lnTo>
                <a:lnTo>
                  <a:pt x="989" y="801"/>
                </a:lnTo>
                <a:lnTo>
                  <a:pt x="989" y="801"/>
                </a:lnTo>
                <a:lnTo>
                  <a:pt x="975" y="787"/>
                </a:lnTo>
                <a:lnTo>
                  <a:pt x="962" y="774"/>
                </a:lnTo>
                <a:lnTo>
                  <a:pt x="960" y="773"/>
                </a:lnTo>
                <a:lnTo>
                  <a:pt x="946" y="766"/>
                </a:lnTo>
                <a:lnTo>
                  <a:pt x="935" y="760"/>
                </a:lnTo>
                <a:lnTo>
                  <a:pt x="935" y="760"/>
                </a:lnTo>
                <a:lnTo>
                  <a:pt x="921" y="746"/>
                </a:lnTo>
                <a:lnTo>
                  <a:pt x="919" y="745"/>
                </a:lnTo>
                <a:lnTo>
                  <a:pt x="907" y="739"/>
                </a:lnTo>
                <a:lnTo>
                  <a:pt x="887" y="719"/>
                </a:lnTo>
                <a:lnTo>
                  <a:pt x="867" y="705"/>
                </a:lnTo>
                <a:lnTo>
                  <a:pt x="865" y="704"/>
                </a:lnTo>
                <a:lnTo>
                  <a:pt x="851" y="697"/>
                </a:lnTo>
                <a:lnTo>
                  <a:pt x="840" y="691"/>
                </a:lnTo>
                <a:lnTo>
                  <a:pt x="834" y="679"/>
                </a:lnTo>
                <a:lnTo>
                  <a:pt x="833" y="677"/>
                </a:lnTo>
                <a:lnTo>
                  <a:pt x="813" y="663"/>
                </a:lnTo>
                <a:lnTo>
                  <a:pt x="799" y="643"/>
                </a:lnTo>
                <a:lnTo>
                  <a:pt x="797" y="642"/>
                </a:lnTo>
                <a:lnTo>
                  <a:pt x="778" y="629"/>
                </a:lnTo>
                <a:lnTo>
                  <a:pt x="773" y="617"/>
                </a:lnTo>
                <a:lnTo>
                  <a:pt x="772" y="615"/>
                </a:lnTo>
                <a:lnTo>
                  <a:pt x="759" y="603"/>
                </a:lnTo>
                <a:lnTo>
                  <a:pt x="759" y="592"/>
                </a:lnTo>
                <a:lnTo>
                  <a:pt x="759" y="590"/>
                </a:lnTo>
                <a:lnTo>
                  <a:pt x="758" y="588"/>
                </a:lnTo>
                <a:lnTo>
                  <a:pt x="744" y="574"/>
                </a:lnTo>
                <a:lnTo>
                  <a:pt x="739" y="562"/>
                </a:lnTo>
                <a:lnTo>
                  <a:pt x="738" y="560"/>
                </a:lnTo>
                <a:lnTo>
                  <a:pt x="724" y="547"/>
                </a:lnTo>
                <a:lnTo>
                  <a:pt x="704" y="526"/>
                </a:lnTo>
                <a:lnTo>
                  <a:pt x="702" y="525"/>
                </a:lnTo>
                <a:lnTo>
                  <a:pt x="690" y="519"/>
                </a:lnTo>
                <a:lnTo>
                  <a:pt x="670" y="498"/>
                </a:lnTo>
                <a:lnTo>
                  <a:pt x="656" y="484"/>
                </a:lnTo>
                <a:lnTo>
                  <a:pt x="656" y="484"/>
                </a:lnTo>
                <a:lnTo>
                  <a:pt x="650" y="473"/>
                </a:lnTo>
                <a:lnTo>
                  <a:pt x="649" y="471"/>
                </a:lnTo>
                <a:lnTo>
                  <a:pt x="647" y="470"/>
                </a:lnTo>
                <a:lnTo>
                  <a:pt x="636" y="464"/>
                </a:lnTo>
                <a:lnTo>
                  <a:pt x="630" y="452"/>
                </a:lnTo>
                <a:lnTo>
                  <a:pt x="629" y="450"/>
                </a:lnTo>
                <a:lnTo>
                  <a:pt x="616" y="436"/>
                </a:lnTo>
                <a:lnTo>
                  <a:pt x="616" y="436"/>
                </a:lnTo>
                <a:lnTo>
                  <a:pt x="609" y="424"/>
                </a:lnTo>
                <a:lnTo>
                  <a:pt x="608" y="422"/>
                </a:lnTo>
                <a:lnTo>
                  <a:pt x="606" y="421"/>
                </a:lnTo>
                <a:lnTo>
                  <a:pt x="594" y="416"/>
                </a:lnTo>
                <a:lnTo>
                  <a:pt x="575" y="402"/>
                </a:lnTo>
                <a:lnTo>
                  <a:pt x="569" y="390"/>
                </a:lnTo>
                <a:lnTo>
                  <a:pt x="568" y="388"/>
                </a:lnTo>
                <a:lnTo>
                  <a:pt x="555" y="374"/>
                </a:lnTo>
                <a:lnTo>
                  <a:pt x="553" y="373"/>
                </a:lnTo>
                <a:lnTo>
                  <a:pt x="541" y="367"/>
                </a:lnTo>
                <a:lnTo>
                  <a:pt x="535" y="355"/>
                </a:lnTo>
                <a:lnTo>
                  <a:pt x="528" y="342"/>
                </a:lnTo>
                <a:lnTo>
                  <a:pt x="521" y="328"/>
                </a:lnTo>
                <a:lnTo>
                  <a:pt x="520" y="326"/>
                </a:lnTo>
                <a:lnTo>
                  <a:pt x="518" y="325"/>
                </a:lnTo>
                <a:lnTo>
                  <a:pt x="507" y="319"/>
                </a:lnTo>
                <a:lnTo>
                  <a:pt x="501" y="307"/>
                </a:lnTo>
                <a:lnTo>
                  <a:pt x="494" y="294"/>
                </a:lnTo>
                <a:lnTo>
                  <a:pt x="487" y="279"/>
                </a:lnTo>
                <a:lnTo>
                  <a:pt x="481" y="266"/>
                </a:lnTo>
                <a:lnTo>
                  <a:pt x="480" y="264"/>
                </a:lnTo>
                <a:lnTo>
                  <a:pt x="466" y="250"/>
                </a:lnTo>
                <a:lnTo>
                  <a:pt x="460" y="238"/>
                </a:lnTo>
                <a:lnTo>
                  <a:pt x="453" y="224"/>
                </a:lnTo>
                <a:lnTo>
                  <a:pt x="447" y="211"/>
                </a:lnTo>
                <a:lnTo>
                  <a:pt x="440" y="197"/>
                </a:lnTo>
                <a:lnTo>
                  <a:pt x="439" y="195"/>
                </a:lnTo>
                <a:lnTo>
                  <a:pt x="437" y="194"/>
                </a:lnTo>
                <a:lnTo>
                  <a:pt x="424" y="188"/>
                </a:lnTo>
                <a:lnTo>
                  <a:pt x="413" y="169"/>
                </a:lnTo>
                <a:lnTo>
                  <a:pt x="412" y="167"/>
                </a:lnTo>
                <a:lnTo>
                  <a:pt x="398" y="153"/>
                </a:lnTo>
                <a:lnTo>
                  <a:pt x="385" y="140"/>
                </a:lnTo>
                <a:lnTo>
                  <a:pt x="379" y="128"/>
                </a:lnTo>
                <a:lnTo>
                  <a:pt x="378" y="126"/>
                </a:lnTo>
                <a:lnTo>
                  <a:pt x="376" y="125"/>
                </a:lnTo>
                <a:lnTo>
                  <a:pt x="364" y="119"/>
                </a:lnTo>
                <a:lnTo>
                  <a:pt x="359" y="107"/>
                </a:lnTo>
                <a:lnTo>
                  <a:pt x="358" y="105"/>
                </a:lnTo>
                <a:lnTo>
                  <a:pt x="344" y="92"/>
                </a:lnTo>
                <a:lnTo>
                  <a:pt x="342" y="91"/>
                </a:lnTo>
                <a:lnTo>
                  <a:pt x="330" y="85"/>
                </a:lnTo>
                <a:lnTo>
                  <a:pt x="324" y="73"/>
                </a:lnTo>
                <a:lnTo>
                  <a:pt x="323" y="71"/>
                </a:lnTo>
                <a:lnTo>
                  <a:pt x="321" y="70"/>
                </a:lnTo>
                <a:lnTo>
                  <a:pt x="318" y="69"/>
                </a:lnTo>
                <a:lnTo>
                  <a:pt x="309" y="69"/>
                </a:lnTo>
                <a:lnTo>
                  <a:pt x="304" y="59"/>
                </a:lnTo>
                <a:lnTo>
                  <a:pt x="303" y="57"/>
                </a:lnTo>
                <a:lnTo>
                  <a:pt x="283" y="43"/>
                </a:lnTo>
                <a:lnTo>
                  <a:pt x="281" y="42"/>
                </a:lnTo>
                <a:lnTo>
                  <a:pt x="278" y="41"/>
                </a:lnTo>
                <a:lnTo>
                  <a:pt x="266" y="41"/>
                </a:lnTo>
                <a:lnTo>
                  <a:pt x="253" y="36"/>
                </a:lnTo>
                <a:lnTo>
                  <a:pt x="233" y="29"/>
                </a:lnTo>
                <a:lnTo>
                  <a:pt x="220" y="21"/>
                </a:lnTo>
                <a:lnTo>
                  <a:pt x="217" y="20"/>
                </a:lnTo>
                <a:lnTo>
                  <a:pt x="204" y="20"/>
                </a:lnTo>
                <a:lnTo>
                  <a:pt x="186" y="15"/>
                </a:lnTo>
                <a:lnTo>
                  <a:pt x="172" y="8"/>
                </a:lnTo>
                <a:lnTo>
                  <a:pt x="169" y="7"/>
                </a:lnTo>
                <a:lnTo>
                  <a:pt x="156" y="7"/>
                </a:lnTo>
                <a:lnTo>
                  <a:pt x="144" y="7"/>
                </a:lnTo>
                <a:lnTo>
                  <a:pt x="131" y="1"/>
                </a:lnTo>
                <a:lnTo>
                  <a:pt x="128" y="0"/>
                </a:lnTo>
                <a:lnTo>
                  <a:pt x="115" y="0"/>
                </a:lnTo>
                <a:lnTo>
                  <a:pt x="101" y="0"/>
                </a:lnTo>
                <a:lnTo>
                  <a:pt x="99" y="1"/>
                </a:lnTo>
                <a:lnTo>
                  <a:pt x="86" y="7"/>
                </a:lnTo>
                <a:lnTo>
                  <a:pt x="74" y="7"/>
                </a:lnTo>
                <a:lnTo>
                  <a:pt x="60" y="7"/>
                </a:lnTo>
                <a:lnTo>
                  <a:pt x="58" y="8"/>
                </a:lnTo>
                <a:lnTo>
                  <a:pt x="45" y="15"/>
                </a:lnTo>
                <a:lnTo>
                  <a:pt x="31" y="21"/>
                </a:lnTo>
                <a:lnTo>
                  <a:pt x="18" y="29"/>
                </a:lnTo>
                <a:lnTo>
                  <a:pt x="16" y="30"/>
                </a:lnTo>
                <a:lnTo>
                  <a:pt x="15" y="32"/>
                </a:lnTo>
                <a:lnTo>
                  <a:pt x="8" y="45"/>
                </a:lnTo>
                <a:lnTo>
                  <a:pt x="1" y="59"/>
                </a:lnTo>
                <a:lnTo>
                  <a:pt x="0" y="61"/>
                </a:lnTo>
                <a:lnTo>
                  <a:pt x="0" y="75"/>
                </a:lnTo>
                <a:lnTo>
                  <a:pt x="0" y="89"/>
                </a:lnTo>
                <a:lnTo>
                  <a:pt x="0" y="102"/>
                </a:lnTo>
                <a:lnTo>
                  <a:pt x="1" y="105"/>
                </a:lnTo>
                <a:lnTo>
                  <a:pt x="8" y="120"/>
                </a:lnTo>
                <a:lnTo>
                  <a:pt x="15" y="133"/>
                </a:lnTo>
                <a:lnTo>
                  <a:pt x="21" y="147"/>
                </a:lnTo>
                <a:lnTo>
                  <a:pt x="22" y="149"/>
                </a:lnTo>
                <a:lnTo>
                  <a:pt x="24" y="150"/>
                </a:lnTo>
                <a:lnTo>
                  <a:pt x="36" y="156"/>
                </a:lnTo>
                <a:lnTo>
                  <a:pt x="42" y="168"/>
                </a:lnTo>
                <a:lnTo>
                  <a:pt x="43" y="170"/>
                </a:lnTo>
                <a:lnTo>
                  <a:pt x="45" y="171"/>
                </a:lnTo>
                <a:lnTo>
                  <a:pt x="47" y="171"/>
                </a:lnTo>
                <a:lnTo>
                  <a:pt x="59" y="171"/>
                </a:lnTo>
                <a:lnTo>
                  <a:pt x="79" y="184"/>
                </a:lnTo>
                <a:lnTo>
                  <a:pt x="92" y="191"/>
                </a:lnTo>
                <a:lnTo>
                  <a:pt x="94" y="191"/>
                </a:lnTo>
                <a:lnTo>
                  <a:pt x="108" y="191"/>
                </a:lnTo>
                <a:lnTo>
                  <a:pt x="121" y="191"/>
                </a:lnTo>
                <a:lnTo>
                  <a:pt x="133" y="198"/>
                </a:lnTo>
                <a:lnTo>
                  <a:pt x="135" y="198"/>
                </a:lnTo>
                <a:lnTo>
                  <a:pt x="138" y="198"/>
                </a:lnTo>
                <a:lnTo>
                  <a:pt x="140" y="197"/>
                </a:lnTo>
                <a:lnTo>
                  <a:pt x="141" y="195"/>
                </a:lnTo>
                <a:lnTo>
                  <a:pt x="141" y="192"/>
                </a:lnTo>
                <a:lnTo>
                  <a:pt x="141" y="190"/>
                </a:lnTo>
                <a:lnTo>
                  <a:pt x="140" y="188"/>
                </a:lnTo>
                <a:lnTo>
                  <a:pt x="138" y="187"/>
                </a:lnTo>
                <a:lnTo>
                  <a:pt x="125" y="180"/>
                </a:lnTo>
                <a:lnTo>
                  <a:pt x="122" y="179"/>
                </a:lnTo>
                <a:lnTo>
                  <a:pt x="108" y="179"/>
                </a:lnTo>
                <a:lnTo>
                  <a:pt x="96" y="179"/>
                </a:lnTo>
                <a:lnTo>
                  <a:pt x="84" y="173"/>
                </a:lnTo>
                <a:lnTo>
                  <a:pt x="63" y="160"/>
                </a:lnTo>
                <a:lnTo>
                  <a:pt x="60" y="159"/>
                </a:lnTo>
                <a:lnTo>
                  <a:pt x="51" y="159"/>
                </a:lnTo>
                <a:lnTo>
                  <a:pt x="46" y="149"/>
                </a:lnTo>
                <a:lnTo>
                  <a:pt x="45" y="147"/>
                </a:lnTo>
                <a:lnTo>
                  <a:pt x="43" y="146"/>
                </a:lnTo>
                <a:lnTo>
                  <a:pt x="31" y="140"/>
                </a:lnTo>
                <a:lnTo>
                  <a:pt x="26" y="128"/>
                </a:lnTo>
                <a:lnTo>
                  <a:pt x="19" y="115"/>
                </a:lnTo>
                <a:lnTo>
                  <a:pt x="12" y="101"/>
                </a:lnTo>
                <a:lnTo>
                  <a:pt x="12" y="89"/>
                </a:lnTo>
                <a:lnTo>
                  <a:pt x="12" y="75"/>
                </a:lnTo>
                <a:lnTo>
                  <a:pt x="12" y="63"/>
                </a:lnTo>
                <a:lnTo>
                  <a:pt x="19" y="50"/>
                </a:lnTo>
                <a:lnTo>
                  <a:pt x="25" y="38"/>
                </a:lnTo>
                <a:lnTo>
                  <a:pt x="36" y="32"/>
                </a:lnTo>
                <a:lnTo>
                  <a:pt x="50" y="26"/>
                </a:lnTo>
                <a:lnTo>
                  <a:pt x="62" y="19"/>
                </a:lnTo>
                <a:lnTo>
                  <a:pt x="74" y="19"/>
                </a:lnTo>
                <a:lnTo>
                  <a:pt x="87" y="19"/>
                </a:lnTo>
                <a:lnTo>
                  <a:pt x="90" y="19"/>
                </a:lnTo>
                <a:lnTo>
                  <a:pt x="103" y="12"/>
                </a:lnTo>
                <a:lnTo>
                  <a:pt x="115" y="12"/>
                </a:lnTo>
                <a:lnTo>
                  <a:pt x="127" y="12"/>
                </a:lnTo>
                <a:lnTo>
                  <a:pt x="140" y="19"/>
                </a:lnTo>
                <a:lnTo>
                  <a:pt x="142" y="19"/>
                </a:lnTo>
                <a:lnTo>
                  <a:pt x="156" y="19"/>
                </a:lnTo>
                <a:lnTo>
                  <a:pt x="168" y="19"/>
                </a:lnTo>
                <a:lnTo>
                  <a:pt x="181" y="26"/>
                </a:lnTo>
                <a:lnTo>
                  <a:pt x="201" y="32"/>
                </a:lnTo>
                <a:lnTo>
                  <a:pt x="203" y="32"/>
                </a:lnTo>
                <a:lnTo>
                  <a:pt x="216" y="32"/>
                </a:lnTo>
                <a:lnTo>
                  <a:pt x="228" y="40"/>
                </a:lnTo>
                <a:lnTo>
                  <a:pt x="248" y="47"/>
                </a:lnTo>
                <a:lnTo>
                  <a:pt x="262" y="53"/>
                </a:lnTo>
                <a:lnTo>
                  <a:pt x="264" y="53"/>
                </a:lnTo>
                <a:lnTo>
                  <a:pt x="276" y="53"/>
                </a:lnTo>
                <a:lnTo>
                  <a:pt x="294" y="66"/>
                </a:lnTo>
                <a:lnTo>
                  <a:pt x="300" y="78"/>
                </a:lnTo>
                <a:lnTo>
                  <a:pt x="301" y="80"/>
                </a:lnTo>
                <a:lnTo>
                  <a:pt x="303" y="81"/>
                </a:lnTo>
                <a:lnTo>
                  <a:pt x="305" y="81"/>
                </a:lnTo>
                <a:lnTo>
                  <a:pt x="315" y="81"/>
                </a:lnTo>
                <a:lnTo>
                  <a:pt x="320" y="92"/>
                </a:lnTo>
                <a:lnTo>
                  <a:pt x="321" y="94"/>
                </a:lnTo>
                <a:lnTo>
                  <a:pt x="323" y="95"/>
                </a:lnTo>
                <a:lnTo>
                  <a:pt x="335" y="101"/>
                </a:lnTo>
                <a:lnTo>
                  <a:pt x="349" y="114"/>
                </a:lnTo>
                <a:lnTo>
                  <a:pt x="354" y="126"/>
                </a:lnTo>
                <a:lnTo>
                  <a:pt x="355" y="128"/>
                </a:lnTo>
                <a:lnTo>
                  <a:pt x="357" y="129"/>
                </a:lnTo>
                <a:lnTo>
                  <a:pt x="369" y="135"/>
                </a:lnTo>
                <a:lnTo>
                  <a:pt x="375" y="147"/>
                </a:lnTo>
                <a:lnTo>
                  <a:pt x="376" y="149"/>
                </a:lnTo>
                <a:lnTo>
                  <a:pt x="389" y="162"/>
                </a:lnTo>
                <a:lnTo>
                  <a:pt x="403" y="176"/>
                </a:lnTo>
                <a:lnTo>
                  <a:pt x="403" y="176"/>
                </a:lnTo>
                <a:lnTo>
                  <a:pt x="415" y="195"/>
                </a:lnTo>
                <a:lnTo>
                  <a:pt x="416" y="197"/>
                </a:lnTo>
                <a:lnTo>
                  <a:pt x="418" y="198"/>
                </a:lnTo>
                <a:lnTo>
                  <a:pt x="430" y="204"/>
                </a:lnTo>
                <a:lnTo>
                  <a:pt x="436" y="216"/>
                </a:lnTo>
                <a:lnTo>
                  <a:pt x="442" y="229"/>
                </a:lnTo>
                <a:lnTo>
                  <a:pt x="449" y="243"/>
                </a:lnTo>
                <a:lnTo>
                  <a:pt x="456" y="257"/>
                </a:lnTo>
                <a:lnTo>
                  <a:pt x="457" y="259"/>
                </a:lnTo>
                <a:lnTo>
                  <a:pt x="471" y="273"/>
                </a:lnTo>
                <a:lnTo>
                  <a:pt x="476" y="284"/>
                </a:lnTo>
                <a:lnTo>
                  <a:pt x="483" y="299"/>
                </a:lnTo>
                <a:lnTo>
                  <a:pt x="490" y="312"/>
                </a:lnTo>
                <a:lnTo>
                  <a:pt x="497" y="326"/>
                </a:lnTo>
                <a:lnTo>
                  <a:pt x="498" y="328"/>
                </a:lnTo>
                <a:lnTo>
                  <a:pt x="500" y="329"/>
                </a:lnTo>
                <a:lnTo>
                  <a:pt x="511" y="335"/>
                </a:lnTo>
                <a:lnTo>
                  <a:pt x="517" y="347"/>
                </a:lnTo>
                <a:lnTo>
                  <a:pt x="524" y="360"/>
                </a:lnTo>
                <a:lnTo>
                  <a:pt x="531" y="374"/>
                </a:lnTo>
                <a:lnTo>
                  <a:pt x="532" y="376"/>
                </a:lnTo>
                <a:lnTo>
                  <a:pt x="534" y="377"/>
                </a:lnTo>
                <a:lnTo>
                  <a:pt x="546" y="383"/>
                </a:lnTo>
                <a:lnTo>
                  <a:pt x="559" y="397"/>
                </a:lnTo>
                <a:lnTo>
                  <a:pt x="565" y="409"/>
                </a:lnTo>
                <a:lnTo>
                  <a:pt x="566" y="411"/>
                </a:lnTo>
                <a:lnTo>
                  <a:pt x="586" y="425"/>
                </a:lnTo>
                <a:lnTo>
                  <a:pt x="588" y="426"/>
                </a:lnTo>
                <a:lnTo>
                  <a:pt x="599" y="431"/>
                </a:lnTo>
                <a:lnTo>
                  <a:pt x="606" y="443"/>
                </a:lnTo>
                <a:lnTo>
                  <a:pt x="607" y="445"/>
                </a:lnTo>
                <a:lnTo>
                  <a:pt x="620" y="459"/>
                </a:lnTo>
                <a:lnTo>
                  <a:pt x="626" y="471"/>
                </a:lnTo>
                <a:lnTo>
                  <a:pt x="627" y="473"/>
                </a:lnTo>
                <a:lnTo>
                  <a:pt x="629" y="474"/>
                </a:lnTo>
                <a:lnTo>
                  <a:pt x="640" y="480"/>
                </a:lnTo>
                <a:lnTo>
                  <a:pt x="646" y="491"/>
                </a:lnTo>
                <a:lnTo>
                  <a:pt x="647" y="493"/>
                </a:lnTo>
                <a:lnTo>
                  <a:pt x="661" y="507"/>
                </a:lnTo>
                <a:lnTo>
                  <a:pt x="681" y="528"/>
                </a:lnTo>
                <a:lnTo>
                  <a:pt x="683" y="529"/>
                </a:lnTo>
                <a:lnTo>
                  <a:pt x="695" y="535"/>
                </a:lnTo>
                <a:lnTo>
                  <a:pt x="715" y="556"/>
                </a:lnTo>
                <a:lnTo>
                  <a:pt x="729" y="569"/>
                </a:lnTo>
                <a:lnTo>
                  <a:pt x="734" y="581"/>
                </a:lnTo>
                <a:lnTo>
                  <a:pt x="735" y="583"/>
                </a:lnTo>
                <a:lnTo>
                  <a:pt x="747" y="595"/>
                </a:lnTo>
                <a:lnTo>
                  <a:pt x="747" y="606"/>
                </a:lnTo>
                <a:lnTo>
                  <a:pt x="748" y="609"/>
                </a:lnTo>
                <a:lnTo>
                  <a:pt x="749" y="611"/>
                </a:lnTo>
                <a:lnTo>
                  <a:pt x="763" y="624"/>
                </a:lnTo>
                <a:lnTo>
                  <a:pt x="768" y="636"/>
                </a:lnTo>
                <a:lnTo>
                  <a:pt x="769" y="638"/>
                </a:lnTo>
                <a:lnTo>
                  <a:pt x="771" y="639"/>
                </a:lnTo>
                <a:lnTo>
                  <a:pt x="790" y="652"/>
                </a:lnTo>
                <a:lnTo>
                  <a:pt x="790" y="652"/>
                </a:lnTo>
                <a:lnTo>
                  <a:pt x="804" y="672"/>
                </a:lnTo>
                <a:lnTo>
                  <a:pt x="824" y="686"/>
                </a:lnTo>
                <a:lnTo>
                  <a:pt x="830" y="698"/>
                </a:lnTo>
                <a:lnTo>
                  <a:pt x="831" y="700"/>
                </a:lnTo>
                <a:lnTo>
                  <a:pt x="833" y="701"/>
                </a:lnTo>
                <a:lnTo>
                  <a:pt x="846" y="708"/>
                </a:lnTo>
                <a:lnTo>
                  <a:pt x="858" y="714"/>
                </a:lnTo>
                <a:lnTo>
                  <a:pt x="878" y="728"/>
                </a:lnTo>
                <a:lnTo>
                  <a:pt x="898" y="748"/>
                </a:lnTo>
                <a:lnTo>
                  <a:pt x="900" y="749"/>
                </a:lnTo>
                <a:lnTo>
                  <a:pt x="912" y="755"/>
                </a:lnTo>
                <a:lnTo>
                  <a:pt x="926" y="769"/>
                </a:lnTo>
                <a:lnTo>
                  <a:pt x="928" y="770"/>
                </a:lnTo>
                <a:lnTo>
                  <a:pt x="941" y="777"/>
                </a:lnTo>
                <a:lnTo>
                  <a:pt x="953" y="783"/>
                </a:lnTo>
                <a:lnTo>
                  <a:pt x="966" y="796"/>
                </a:lnTo>
                <a:lnTo>
                  <a:pt x="980" y="810"/>
                </a:lnTo>
                <a:lnTo>
                  <a:pt x="982" y="811"/>
                </a:lnTo>
                <a:lnTo>
                  <a:pt x="995" y="818"/>
                </a:lnTo>
                <a:lnTo>
                  <a:pt x="997" y="818"/>
                </a:lnTo>
                <a:lnTo>
                  <a:pt x="1008" y="818"/>
                </a:lnTo>
                <a:lnTo>
                  <a:pt x="1021" y="831"/>
                </a:lnTo>
                <a:lnTo>
                  <a:pt x="1041" y="845"/>
                </a:lnTo>
                <a:lnTo>
                  <a:pt x="1043" y="846"/>
                </a:lnTo>
                <a:lnTo>
                  <a:pt x="1045" y="846"/>
                </a:lnTo>
                <a:lnTo>
                  <a:pt x="1055" y="846"/>
                </a:lnTo>
                <a:lnTo>
                  <a:pt x="1061" y="857"/>
                </a:lnTo>
                <a:lnTo>
                  <a:pt x="1062" y="859"/>
                </a:lnTo>
                <a:lnTo>
                  <a:pt x="1064" y="860"/>
                </a:lnTo>
                <a:lnTo>
                  <a:pt x="1077" y="867"/>
                </a:lnTo>
                <a:lnTo>
                  <a:pt x="1089" y="872"/>
                </a:lnTo>
                <a:lnTo>
                  <a:pt x="1102" y="886"/>
                </a:lnTo>
                <a:lnTo>
                  <a:pt x="1104" y="887"/>
                </a:lnTo>
                <a:lnTo>
                  <a:pt x="1118" y="894"/>
                </a:lnTo>
                <a:lnTo>
                  <a:pt x="1131" y="901"/>
                </a:lnTo>
                <a:lnTo>
                  <a:pt x="1145" y="908"/>
                </a:lnTo>
                <a:lnTo>
                  <a:pt x="1159" y="915"/>
                </a:lnTo>
                <a:lnTo>
                  <a:pt x="1172" y="922"/>
                </a:lnTo>
                <a:lnTo>
                  <a:pt x="1190" y="927"/>
                </a:lnTo>
                <a:lnTo>
                  <a:pt x="1204" y="941"/>
                </a:lnTo>
                <a:lnTo>
                  <a:pt x="1206" y="942"/>
                </a:lnTo>
                <a:lnTo>
                  <a:pt x="1224" y="948"/>
                </a:lnTo>
                <a:lnTo>
                  <a:pt x="1238" y="962"/>
                </a:lnTo>
                <a:lnTo>
                  <a:pt x="1240" y="963"/>
                </a:lnTo>
                <a:lnTo>
                  <a:pt x="1253" y="970"/>
                </a:lnTo>
                <a:lnTo>
                  <a:pt x="1267" y="976"/>
                </a:lnTo>
                <a:lnTo>
                  <a:pt x="1281" y="983"/>
                </a:lnTo>
                <a:lnTo>
                  <a:pt x="1294" y="991"/>
                </a:lnTo>
                <a:lnTo>
                  <a:pt x="1306" y="996"/>
                </a:lnTo>
                <a:lnTo>
                  <a:pt x="1320" y="1010"/>
                </a:lnTo>
                <a:lnTo>
                  <a:pt x="1322" y="1011"/>
                </a:lnTo>
                <a:lnTo>
                  <a:pt x="1324" y="1011"/>
                </a:lnTo>
                <a:lnTo>
                  <a:pt x="1334" y="1011"/>
                </a:lnTo>
                <a:lnTo>
                  <a:pt x="1347" y="1024"/>
                </a:lnTo>
                <a:lnTo>
                  <a:pt x="1349" y="1025"/>
                </a:lnTo>
                <a:lnTo>
                  <a:pt x="1362" y="1032"/>
                </a:lnTo>
                <a:lnTo>
                  <a:pt x="1364" y="1032"/>
                </a:lnTo>
                <a:lnTo>
                  <a:pt x="1377" y="1032"/>
                </a:lnTo>
                <a:lnTo>
                  <a:pt x="1389" y="1039"/>
                </a:lnTo>
                <a:lnTo>
                  <a:pt x="1410" y="1046"/>
                </a:lnTo>
                <a:lnTo>
                  <a:pt x="1423" y="105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55013" name="Rectangle 37"/>
          <p:cNvSpPr>
            <a:spLocks noChangeArrowheads="1"/>
          </p:cNvSpPr>
          <p:nvPr/>
        </p:nvSpPr>
        <p:spPr bwMode="auto">
          <a:xfrm>
            <a:off x="2322513" y="3683000"/>
            <a:ext cx="3540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*g</a:t>
            </a:r>
            <a:endParaRPr lang="en-US" sz="40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32806" name="Line 38"/>
          <p:cNvSpPr>
            <a:spLocks noChangeShapeType="1"/>
          </p:cNvSpPr>
          <p:nvPr/>
        </p:nvSpPr>
        <p:spPr bwMode="auto">
          <a:xfrm flipH="1" flipV="1">
            <a:off x="3914775" y="1873250"/>
            <a:ext cx="15875" cy="63007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6594475" y="87313"/>
            <a:ext cx="679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03a</a:t>
            </a: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3636963" y="4697413"/>
            <a:ext cx="1841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my-MM" sz="500">
              <a:solidFill>
                <a:srgbClr val="E32434"/>
              </a:solidFill>
              <a:latin typeface="Century Gothic" charset="0"/>
            </a:endParaRPr>
          </a:p>
        </p:txBody>
      </p:sp>
      <p:sp>
        <p:nvSpPr>
          <p:cNvPr id="255017" name="Rectangle 41"/>
          <p:cNvSpPr>
            <a:spLocks noChangeArrowheads="1"/>
          </p:cNvSpPr>
          <p:nvPr/>
        </p:nvSpPr>
        <p:spPr bwMode="auto">
          <a:xfrm>
            <a:off x="763588" y="1111250"/>
            <a:ext cx="53530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(</a:t>
            </a:r>
            <a:r>
              <a:rPr lang="en-US" sz="1600" b="1" i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þpmrsufESmonf oifwef;umvwGif ajryHkqGJ&amp;ef uGufvyfjyKvkyfxm;jcif;jzpfonf/)</a:t>
            </a:r>
            <a:endParaRPr lang="en-US" sz="1600" b="1" i="1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594475" y="76200"/>
            <a:ext cx="9493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04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19325" y="693738"/>
            <a:ext cx="4991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i="1">
                <a:latin typeface="WinInnwa" charset="0"/>
              </a:rPr>
              <a:t>usrf;pmrSwfpkrsm;tm;jcHKiHkav.vmjcif;</a:t>
            </a: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496888" y="8072438"/>
            <a:ext cx="6208712" cy="706437"/>
            <a:chOff x="529" y="5154"/>
            <a:chExt cx="3701" cy="350"/>
          </a:xfrm>
        </p:grpSpPr>
        <p:sp>
          <p:nvSpPr>
            <p:cNvPr id="34140" name="Text Box 5"/>
            <p:cNvSpPr txBox="1">
              <a:spLocks noChangeArrowheads="1"/>
            </p:cNvSpPr>
            <p:nvPr/>
          </p:nvSpPr>
          <p:spPr bwMode="auto">
            <a:xfrm>
              <a:off x="686" y="5154"/>
              <a:ext cx="3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baseline="-25000">
                  <a:latin typeface="WinInnwa" charset="0"/>
                </a:rPr>
                <a:t>þpmrsufESmonf ul;,lrSwfyHkwifrIwHqdyftygt0if jynfwGif;ü jyefvnfxkwfa0rIjyKedkif&amp;ef &amp;nf&amp;G,fjcif;jzpfonf/</a:t>
              </a:r>
              <a:endParaRPr lang="en-US" sz="2400" b="1" baseline="-25000">
                <a:latin typeface="Times" charset="0"/>
              </a:endParaRPr>
            </a:p>
          </p:txBody>
        </p:sp>
        <p:sp>
          <p:nvSpPr>
            <p:cNvPr id="34141" name="Rectangle 6"/>
            <p:cNvSpPr>
              <a:spLocks noChangeArrowheads="1"/>
            </p:cNvSpPr>
            <p:nvPr/>
          </p:nvSpPr>
          <p:spPr bwMode="auto">
            <a:xfrm>
              <a:off x="529" y="5237"/>
              <a:ext cx="3701" cy="2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r="30168" b="33383"/>
          <a:stretch>
            <a:fillRect/>
          </a:stretch>
        </p:blipFill>
        <p:spPr bwMode="auto">
          <a:xfrm>
            <a:off x="552450" y="2516188"/>
            <a:ext cx="136842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Line 8"/>
          <p:cNvSpPr>
            <a:spLocks noChangeShapeType="1"/>
          </p:cNvSpPr>
          <p:nvPr/>
        </p:nvSpPr>
        <p:spPr bwMode="auto">
          <a:xfrm>
            <a:off x="2360613" y="191770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AutoShape 9"/>
          <p:cNvSpPr>
            <a:spLocks noChangeArrowheads="1"/>
          </p:cNvSpPr>
          <p:nvPr/>
        </p:nvSpPr>
        <p:spPr bwMode="auto">
          <a:xfrm>
            <a:off x="2344738" y="1236663"/>
            <a:ext cx="923925" cy="409575"/>
          </a:xfrm>
          <a:prstGeom prst="roundRect">
            <a:avLst>
              <a:gd name="adj" fmla="val 2577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344738" y="1433513"/>
            <a:ext cx="863600" cy="39370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344738" y="1433513"/>
            <a:ext cx="1211262" cy="145256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02" name="Line 12"/>
          <p:cNvSpPr>
            <a:spLocks noChangeShapeType="1"/>
          </p:cNvSpPr>
          <p:nvPr/>
        </p:nvSpPr>
        <p:spPr bwMode="auto">
          <a:xfrm>
            <a:off x="2362200" y="1433513"/>
            <a:ext cx="90805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Freeform 13"/>
          <p:cNvSpPr>
            <a:spLocks/>
          </p:cNvSpPr>
          <p:nvPr/>
        </p:nvSpPr>
        <p:spPr bwMode="auto">
          <a:xfrm>
            <a:off x="3252788" y="1357313"/>
            <a:ext cx="257175" cy="92075"/>
          </a:xfrm>
          <a:custGeom>
            <a:avLst/>
            <a:gdLst>
              <a:gd name="T0" fmla="*/ 408265313 w 162"/>
              <a:gd name="T1" fmla="*/ 146169063 h 58"/>
              <a:gd name="T2" fmla="*/ 0 w 162"/>
              <a:gd name="T3" fmla="*/ 146169063 h 58"/>
              <a:gd name="T4" fmla="*/ 0 w 162"/>
              <a:gd name="T5" fmla="*/ 0 h 58"/>
              <a:gd name="T6" fmla="*/ 408265313 w 162"/>
              <a:gd name="T7" fmla="*/ 146169063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04" name="Line 14"/>
          <p:cNvSpPr>
            <a:spLocks noChangeShapeType="1"/>
          </p:cNvSpPr>
          <p:nvPr/>
        </p:nvSpPr>
        <p:spPr bwMode="auto">
          <a:xfrm>
            <a:off x="2420938" y="16144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5"/>
          <p:cNvSpPr>
            <a:spLocks noChangeShapeType="1"/>
          </p:cNvSpPr>
          <p:nvPr/>
        </p:nvSpPr>
        <p:spPr bwMode="auto">
          <a:xfrm>
            <a:off x="2420938" y="181133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6"/>
          <p:cNvSpPr>
            <a:spLocks noChangeShapeType="1"/>
          </p:cNvSpPr>
          <p:nvPr/>
        </p:nvSpPr>
        <p:spPr bwMode="auto">
          <a:xfrm>
            <a:off x="2420938" y="20081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7"/>
          <p:cNvSpPr>
            <a:spLocks noChangeShapeType="1"/>
          </p:cNvSpPr>
          <p:nvPr/>
        </p:nvSpPr>
        <p:spPr bwMode="auto">
          <a:xfrm>
            <a:off x="2413000" y="21907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8"/>
          <p:cNvSpPr>
            <a:spLocks noChangeShapeType="1"/>
          </p:cNvSpPr>
          <p:nvPr/>
        </p:nvSpPr>
        <p:spPr bwMode="auto">
          <a:xfrm>
            <a:off x="2435225" y="238760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9"/>
          <p:cNvSpPr>
            <a:spLocks noChangeShapeType="1"/>
          </p:cNvSpPr>
          <p:nvPr/>
        </p:nvSpPr>
        <p:spPr bwMode="auto">
          <a:xfrm>
            <a:off x="2420938" y="25844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20"/>
          <p:cNvSpPr>
            <a:spLocks noChangeShapeType="1"/>
          </p:cNvSpPr>
          <p:nvPr/>
        </p:nvSpPr>
        <p:spPr bwMode="auto">
          <a:xfrm>
            <a:off x="2420938" y="2765425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Rectangle 21"/>
          <p:cNvSpPr>
            <a:spLocks noChangeArrowheads="1"/>
          </p:cNvSpPr>
          <p:nvPr/>
        </p:nvSpPr>
        <p:spPr bwMode="auto">
          <a:xfrm>
            <a:off x="2481263" y="1282700"/>
            <a:ext cx="711200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my-MM" sz="500" b="1">
              <a:latin typeface="Century Gothic" charset="0"/>
            </a:endParaRPr>
          </a:p>
        </p:txBody>
      </p:sp>
      <p:sp>
        <p:nvSpPr>
          <p:cNvPr id="33812" name="Rectangle 22"/>
          <p:cNvSpPr>
            <a:spLocks noChangeArrowheads="1"/>
          </p:cNvSpPr>
          <p:nvPr/>
        </p:nvSpPr>
        <p:spPr bwMode="auto">
          <a:xfrm>
            <a:off x="2400300" y="1246188"/>
            <a:ext cx="728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zefqif;jcif;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33813" name="Freeform 23"/>
          <p:cNvSpPr>
            <a:spLocks/>
          </p:cNvSpPr>
          <p:nvPr/>
        </p:nvSpPr>
        <p:spPr bwMode="auto">
          <a:xfrm>
            <a:off x="3252788" y="1357313"/>
            <a:ext cx="257175" cy="92075"/>
          </a:xfrm>
          <a:custGeom>
            <a:avLst/>
            <a:gdLst>
              <a:gd name="T0" fmla="*/ 408265313 w 162"/>
              <a:gd name="T1" fmla="*/ 146169063 h 58"/>
              <a:gd name="T2" fmla="*/ 0 w 162"/>
              <a:gd name="T3" fmla="*/ 146169063 h 58"/>
              <a:gd name="T4" fmla="*/ 0 w 162"/>
              <a:gd name="T5" fmla="*/ 0 h 58"/>
              <a:gd name="T6" fmla="*/ 408265313 w 162"/>
              <a:gd name="T7" fmla="*/ 146169063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14" name="Freeform 24"/>
          <p:cNvSpPr>
            <a:spLocks/>
          </p:cNvSpPr>
          <p:nvPr/>
        </p:nvSpPr>
        <p:spPr bwMode="auto">
          <a:xfrm>
            <a:off x="3270250" y="1357313"/>
            <a:ext cx="257175" cy="76200"/>
          </a:xfrm>
          <a:custGeom>
            <a:avLst/>
            <a:gdLst>
              <a:gd name="T0" fmla="*/ 408265313 w 162"/>
              <a:gd name="T1" fmla="*/ 120967500 h 48"/>
              <a:gd name="T2" fmla="*/ 0 w 162"/>
              <a:gd name="T3" fmla="*/ 120967500 h 48"/>
              <a:gd name="T4" fmla="*/ 0 w 162"/>
              <a:gd name="T5" fmla="*/ 0 h 48"/>
              <a:gd name="T6" fmla="*/ 0 60000 65536"/>
              <a:gd name="T7" fmla="*/ 0 60000 65536"/>
              <a:gd name="T8" fmla="*/ 0 60000 65536"/>
              <a:gd name="T9" fmla="*/ 0 w 162"/>
              <a:gd name="T10" fmla="*/ 0 h 48"/>
              <a:gd name="T11" fmla="*/ 162 w 16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15" name="Rectangle 25"/>
          <p:cNvSpPr>
            <a:spLocks noChangeArrowheads="1"/>
          </p:cNvSpPr>
          <p:nvPr/>
        </p:nvSpPr>
        <p:spPr bwMode="auto">
          <a:xfrm>
            <a:off x="2374900" y="1493838"/>
            <a:ext cx="1165225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16" name="Rectangle 26"/>
          <p:cNvSpPr>
            <a:spLocks noChangeArrowheads="1"/>
          </p:cNvSpPr>
          <p:nvPr/>
        </p:nvSpPr>
        <p:spPr bwMode="auto">
          <a:xfrm>
            <a:off x="2274888" y="1455738"/>
            <a:ext cx="1323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E32434"/>
                </a:solidFill>
                <a:latin typeface="WinInnwa" charset="0"/>
              </a:rPr>
              <a:t>yxrtrsdK;om;ESif.trsdK;orD;</a:t>
            </a:r>
            <a:endParaRPr lang="en-US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3817" name="Rectangle 27"/>
          <p:cNvSpPr>
            <a:spLocks noChangeArrowheads="1"/>
          </p:cNvSpPr>
          <p:nvPr/>
        </p:nvSpPr>
        <p:spPr bwMode="auto">
          <a:xfrm>
            <a:off x="2424113" y="1636713"/>
            <a:ext cx="8937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E32434"/>
                </a:solidFill>
                <a:latin typeface="WinInnwa" charset="0"/>
              </a:rPr>
              <a:t>yxrOD;qHk;tjypf</a:t>
            </a:r>
            <a:endParaRPr lang="en-US" sz="1400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3818" name="Rectangle 28"/>
          <p:cNvSpPr>
            <a:spLocks noChangeArrowheads="1"/>
          </p:cNvSpPr>
          <p:nvPr/>
        </p:nvSpPr>
        <p:spPr bwMode="auto">
          <a:xfrm>
            <a:off x="2346325" y="1833563"/>
            <a:ext cx="11652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E32434"/>
                </a:solidFill>
                <a:latin typeface="WinInnwa" charset="0"/>
              </a:rPr>
              <a:t>yxrOD;qHk;owif;aumif;</a:t>
            </a:r>
            <a:endParaRPr lang="en-US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3819" name="Rectangle 29"/>
          <p:cNvSpPr>
            <a:spLocks noChangeArrowheads="1"/>
          </p:cNvSpPr>
          <p:nvPr/>
        </p:nvSpPr>
        <p:spPr bwMode="auto">
          <a:xfrm>
            <a:off x="2366963" y="1985963"/>
            <a:ext cx="9858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E32434"/>
                </a:solidFill>
                <a:latin typeface="WinInnwa" charset="0"/>
              </a:rPr>
              <a:t>yxrOD;qHk;rdom;pk</a:t>
            </a:r>
            <a:endParaRPr lang="en-US" sz="1400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3820" name="Rectangle 30"/>
          <p:cNvSpPr>
            <a:spLocks noChangeArrowheads="1"/>
          </p:cNvSpPr>
          <p:nvPr/>
        </p:nvSpPr>
        <p:spPr bwMode="auto">
          <a:xfrm>
            <a:off x="2344738" y="2174875"/>
            <a:ext cx="11223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E32434"/>
                </a:solidFill>
                <a:latin typeface="WinInnwa" charset="0"/>
              </a:rPr>
              <a:t>yxrOD;qHk;vlowform;</a:t>
            </a:r>
            <a:endParaRPr lang="en-US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3821" name="Rectangle 31"/>
          <p:cNvSpPr>
            <a:spLocks noChangeArrowheads="1"/>
          </p:cNvSpPr>
          <p:nvPr/>
        </p:nvSpPr>
        <p:spPr bwMode="auto">
          <a:xfrm>
            <a:off x="2316163" y="2413000"/>
            <a:ext cx="11763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E32434"/>
                </a:solidFill>
                <a:latin typeface="WinInnwa" charset="0"/>
              </a:rPr>
              <a:t>a&amp;vGrf;rdk;jcif;/ oufwefU</a:t>
            </a:r>
            <a:endParaRPr lang="en-US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3822" name="Rectangle 32"/>
          <p:cNvSpPr>
            <a:spLocks noChangeArrowheads="1"/>
          </p:cNvSpPr>
          <p:nvPr/>
        </p:nvSpPr>
        <p:spPr bwMode="auto">
          <a:xfrm>
            <a:off x="2735263" y="2598738"/>
            <a:ext cx="354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E32434"/>
                </a:solidFill>
                <a:latin typeface="WinInnwa" charset="0"/>
              </a:rPr>
              <a:t>&amp;Jwdkuf</a:t>
            </a:r>
            <a:endParaRPr lang="en-US" sz="1400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3823" name="AutoShape 33"/>
          <p:cNvSpPr>
            <a:spLocks noChangeArrowheads="1"/>
          </p:cNvSpPr>
          <p:nvPr/>
        </p:nvSpPr>
        <p:spPr bwMode="auto">
          <a:xfrm>
            <a:off x="2344738" y="4703763"/>
            <a:ext cx="923925" cy="484187"/>
          </a:xfrm>
          <a:prstGeom prst="roundRect">
            <a:avLst>
              <a:gd name="adj" fmla="val 21806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24" name="Rectangle 34"/>
          <p:cNvSpPr>
            <a:spLocks noChangeArrowheads="1"/>
          </p:cNvSpPr>
          <p:nvPr/>
        </p:nvSpPr>
        <p:spPr bwMode="auto">
          <a:xfrm>
            <a:off x="2344738" y="4945063"/>
            <a:ext cx="863600" cy="48577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25" name="Rectangle 35"/>
          <p:cNvSpPr>
            <a:spLocks noChangeArrowheads="1"/>
          </p:cNvSpPr>
          <p:nvPr/>
        </p:nvSpPr>
        <p:spPr bwMode="auto">
          <a:xfrm>
            <a:off x="2344738" y="4945063"/>
            <a:ext cx="1211262" cy="5603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26" name="Line 36"/>
          <p:cNvSpPr>
            <a:spLocks noChangeShapeType="1"/>
          </p:cNvSpPr>
          <p:nvPr/>
        </p:nvSpPr>
        <p:spPr bwMode="auto">
          <a:xfrm>
            <a:off x="2360613" y="4957763"/>
            <a:ext cx="90805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7" name="Freeform 37"/>
          <p:cNvSpPr>
            <a:spLocks/>
          </p:cNvSpPr>
          <p:nvPr/>
        </p:nvSpPr>
        <p:spPr bwMode="auto">
          <a:xfrm>
            <a:off x="3252788" y="4854575"/>
            <a:ext cx="257175" cy="106363"/>
          </a:xfrm>
          <a:custGeom>
            <a:avLst/>
            <a:gdLst>
              <a:gd name="T0" fmla="*/ 408265313 w 162"/>
              <a:gd name="T1" fmla="*/ 168852056 h 67"/>
              <a:gd name="T2" fmla="*/ 0 w 162"/>
              <a:gd name="T3" fmla="*/ 168852056 h 67"/>
              <a:gd name="T4" fmla="*/ 0 w 162"/>
              <a:gd name="T5" fmla="*/ 0 h 67"/>
              <a:gd name="T6" fmla="*/ 408265313 w 162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28" name="Freeform 38"/>
          <p:cNvSpPr>
            <a:spLocks/>
          </p:cNvSpPr>
          <p:nvPr/>
        </p:nvSpPr>
        <p:spPr bwMode="auto">
          <a:xfrm>
            <a:off x="3270250" y="4840288"/>
            <a:ext cx="257175" cy="104775"/>
          </a:xfrm>
          <a:custGeom>
            <a:avLst/>
            <a:gdLst>
              <a:gd name="T0" fmla="*/ 408265313 w 162"/>
              <a:gd name="T1" fmla="*/ 166330313 h 66"/>
              <a:gd name="T2" fmla="*/ 0 w 162"/>
              <a:gd name="T3" fmla="*/ 166330313 h 66"/>
              <a:gd name="T4" fmla="*/ 0 w 162"/>
              <a:gd name="T5" fmla="*/ 0 h 66"/>
              <a:gd name="T6" fmla="*/ 0 60000 65536"/>
              <a:gd name="T7" fmla="*/ 0 60000 65536"/>
              <a:gd name="T8" fmla="*/ 0 60000 65536"/>
              <a:gd name="T9" fmla="*/ 0 w 162"/>
              <a:gd name="T10" fmla="*/ 0 h 66"/>
              <a:gd name="T11" fmla="*/ 162 w 162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29" name="Line 39"/>
          <p:cNvSpPr>
            <a:spLocks noChangeShapeType="1"/>
          </p:cNvSpPr>
          <p:nvPr/>
        </p:nvSpPr>
        <p:spPr bwMode="auto">
          <a:xfrm>
            <a:off x="2420938" y="5172075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0" name="Line 40"/>
          <p:cNvSpPr>
            <a:spLocks noChangeShapeType="1"/>
          </p:cNvSpPr>
          <p:nvPr/>
        </p:nvSpPr>
        <p:spPr bwMode="auto">
          <a:xfrm>
            <a:off x="2420938" y="53990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1" name="Rectangle 41"/>
          <p:cNvSpPr>
            <a:spLocks noChangeArrowheads="1"/>
          </p:cNvSpPr>
          <p:nvPr/>
        </p:nvSpPr>
        <p:spPr bwMode="auto">
          <a:xfrm>
            <a:off x="2555875" y="4748213"/>
            <a:ext cx="62071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32" name="Rectangle 42"/>
          <p:cNvSpPr>
            <a:spLocks noChangeArrowheads="1"/>
          </p:cNvSpPr>
          <p:nvPr/>
        </p:nvSpPr>
        <p:spPr bwMode="auto">
          <a:xfrm>
            <a:off x="2474913" y="4706938"/>
            <a:ext cx="549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a,moyf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33833" name="Rectangle 43"/>
          <p:cNvSpPr>
            <a:spLocks noChangeArrowheads="1"/>
          </p:cNvSpPr>
          <p:nvPr/>
        </p:nvSpPr>
        <p:spPr bwMode="auto">
          <a:xfrm>
            <a:off x="2703513" y="4927600"/>
            <a:ext cx="541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E32434"/>
                </a:solidFill>
                <a:latin typeface="WinInnwa" charset="0"/>
              </a:rPr>
              <a:t>uGsefcHjcif;</a:t>
            </a:r>
            <a:endParaRPr lang="en-US" sz="1400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3834" name="Rectangle 44"/>
          <p:cNvSpPr>
            <a:spLocks noChangeArrowheads="1"/>
          </p:cNvSpPr>
          <p:nvPr/>
        </p:nvSpPr>
        <p:spPr bwMode="auto">
          <a:xfrm>
            <a:off x="2770188" y="5180013"/>
            <a:ext cx="22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1">
                <a:solidFill>
                  <a:srgbClr val="E32434"/>
                </a:solidFill>
                <a:latin typeface="WinInnwa" charset="0"/>
              </a:rPr>
              <a:t>430</a:t>
            </a:r>
            <a:endParaRPr lang="en-US" sz="1400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3835" name="Line 45"/>
          <p:cNvSpPr>
            <a:spLocks noChangeShapeType="1"/>
          </p:cNvSpPr>
          <p:nvPr/>
        </p:nvSpPr>
        <p:spPr bwMode="auto">
          <a:xfrm>
            <a:off x="2374900" y="6475413"/>
            <a:ext cx="11509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6" name="AutoShape 46"/>
          <p:cNvSpPr>
            <a:spLocks noChangeArrowheads="1"/>
          </p:cNvSpPr>
          <p:nvPr/>
        </p:nvSpPr>
        <p:spPr bwMode="auto">
          <a:xfrm>
            <a:off x="2360613" y="5718175"/>
            <a:ext cx="908050" cy="438150"/>
          </a:xfrm>
          <a:prstGeom prst="roundRect">
            <a:avLst>
              <a:gd name="adj" fmla="val 2409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37" name="Rectangle 47"/>
          <p:cNvSpPr>
            <a:spLocks noChangeArrowheads="1"/>
          </p:cNvSpPr>
          <p:nvPr/>
        </p:nvSpPr>
        <p:spPr bwMode="auto">
          <a:xfrm>
            <a:off x="2360613" y="5945188"/>
            <a:ext cx="847725" cy="423862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38" name="Rectangle 48"/>
          <p:cNvSpPr>
            <a:spLocks noChangeArrowheads="1"/>
          </p:cNvSpPr>
          <p:nvPr/>
        </p:nvSpPr>
        <p:spPr bwMode="auto">
          <a:xfrm>
            <a:off x="2360613" y="5945188"/>
            <a:ext cx="1195387" cy="13319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39" name="Line 49"/>
          <p:cNvSpPr>
            <a:spLocks noChangeShapeType="1"/>
          </p:cNvSpPr>
          <p:nvPr/>
        </p:nvSpPr>
        <p:spPr bwMode="auto">
          <a:xfrm>
            <a:off x="2374900" y="5940425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0" name="Freeform 50"/>
          <p:cNvSpPr>
            <a:spLocks/>
          </p:cNvSpPr>
          <p:nvPr/>
        </p:nvSpPr>
        <p:spPr bwMode="auto">
          <a:xfrm>
            <a:off x="3252788" y="5854700"/>
            <a:ext cx="257175" cy="90488"/>
          </a:xfrm>
          <a:custGeom>
            <a:avLst/>
            <a:gdLst>
              <a:gd name="T0" fmla="*/ 408265313 w 162"/>
              <a:gd name="T1" fmla="*/ 143650494 h 57"/>
              <a:gd name="T2" fmla="*/ 0 w 162"/>
              <a:gd name="T3" fmla="*/ 143650494 h 57"/>
              <a:gd name="T4" fmla="*/ 0 w 162"/>
              <a:gd name="T5" fmla="*/ 0 h 57"/>
              <a:gd name="T6" fmla="*/ 408265313 w 162"/>
              <a:gd name="T7" fmla="*/ 143650494 h 5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7"/>
              <a:gd name="T14" fmla="*/ 162 w 162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41" name="Freeform 51"/>
          <p:cNvSpPr>
            <a:spLocks/>
          </p:cNvSpPr>
          <p:nvPr/>
        </p:nvSpPr>
        <p:spPr bwMode="auto">
          <a:xfrm>
            <a:off x="3271838" y="5854700"/>
            <a:ext cx="242887" cy="90488"/>
          </a:xfrm>
          <a:custGeom>
            <a:avLst/>
            <a:gdLst>
              <a:gd name="T0" fmla="*/ 385582319 w 153"/>
              <a:gd name="T1" fmla="*/ 143650494 h 57"/>
              <a:gd name="T2" fmla="*/ 0 w 153"/>
              <a:gd name="T3" fmla="*/ 143650494 h 57"/>
              <a:gd name="T4" fmla="*/ 0 w 153"/>
              <a:gd name="T5" fmla="*/ 0 h 57"/>
              <a:gd name="T6" fmla="*/ 0 60000 65536"/>
              <a:gd name="T7" fmla="*/ 0 60000 65536"/>
              <a:gd name="T8" fmla="*/ 0 60000 65536"/>
              <a:gd name="T9" fmla="*/ 0 w 153"/>
              <a:gd name="T10" fmla="*/ 0 h 57"/>
              <a:gd name="T11" fmla="*/ 153 w 153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57">
                <a:moveTo>
                  <a:pt x="153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42" name="Line 52"/>
          <p:cNvSpPr>
            <a:spLocks noChangeShapeType="1"/>
          </p:cNvSpPr>
          <p:nvPr/>
        </p:nvSpPr>
        <p:spPr bwMode="auto">
          <a:xfrm>
            <a:off x="2435225" y="6142038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3" name="Line 53"/>
          <p:cNvSpPr>
            <a:spLocks noChangeShapeType="1"/>
          </p:cNvSpPr>
          <p:nvPr/>
        </p:nvSpPr>
        <p:spPr bwMode="auto">
          <a:xfrm>
            <a:off x="2435225" y="635317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4" name="Line 54"/>
          <p:cNvSpPr>
            <a:spLocks noChangeShapeType="1"/>
          </p:cNvSpPr>
          <p:nvPr/>
        </p:nvSpPr>
        <p:spPr bwMode="auto">
          <a:xfrm>
            <a:off x="2435225" y="6565900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5" name="Line 55"/>
          <p:cNvSpPr>
            <a:spLocks noChangeShapeType="1"/>
          </p:cNvSpPr>
          <p:nvPr/>
        </p:nvSpPr>
        <p:spPr bwMode="auto">
          <a:xfrm>
            <a:off x="2435225" y="6777038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6" name="Line 56"/>
          <p:cNvSpPr>
            <a:spLocks noChangeShapeType="1"/>
          </p:cNvSpPr>
          <p:nvPr/>
        </p:nvSpPr>
        <p:spPr bwMode="auto">
          <a:xfrm>
            <a:off x="2451100" y="6989763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7" name="Rectangle 57"/>
          <p:cNvSpPr>
            <a:spLocks noChangeArrowheads="1"/>
          </p:cNvSpPr>
          <p:nvPr/>
        </p:nvSpPr>
        <p:spPr bwMode="auto">
          <a:xfrm>
            <a:off x="2632075" y="5748338"/>
            <a:ext cx="484188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48" name="Rectangle 58"/>
          <p:cNvSpPr>
            <a:spLocks noChangeArrowheads="1"/>
          </p:cNvSpPr>
          <p:nvPr/>
        </p:nvSpPr>
        <p:spPr bwMode="auto">
          <a:xfrm>
            <a:off x="2559050" y="5730875"/>
            <a:ext cx="40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arma&amp;S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33849" name="Rectangle 59"/>
          <p:cNvSpPr>
            <a:spLocks noChangeArrowheads="1"/>
          </p:cNvSpPr>
          <p:nvPr/>
        </p:nvSpPr>
        <p:spPr bwMode="auto">
          <a:xfrm>
            <a:off x="2738438" y="6186488"/>
            <a:ext cx="574675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50" name="Rectangle 60"/>
          <p:cNvSpPr>
            <a:spLocks noChangeArrowheads="1"/>
          </p:cNvSpPr>
          <p:nvPr/>
        </p:nvSpPr>
        <p:spPr bwMode="auto">
          <a:xfrm>
            <a:off x="2598738" y="6119813"/>
            <a:ext cx="561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E32434"/>
                </a:solidFill>
                <a:latin typeface="WinInnwa" charset="0"/>
              </a:rPr>
              <a:t>odeawmif</a:t>
            </a:r>
            <a:endParaRPr lang="en-US" sz="14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3851" name="Rectangle 61"/>
          <p:cNvSpPr>
            <a:spLocks noChangeArrowheads="1"/>
          </p:cNvSpPr>
          <p:nvPr/>
        </p:nvSpPr>
        <p:spPr bwMode="auto">
          <a:xfrm>
            <a:off x="2647950" y="6399213"/>
            <a:ext cx="665163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52" name="Rectangle 62"/>
          <p:cNvSpPr>
            <a:spLocks noChangeArrowheads="1"/>
          </p:cNvSpPr>
          <p:nvPr/>
        </p:nvSpPr>
        <p:spPr bwMode="auto">
          <a:xfrm>
            <a:off x="2643188" y="6408738"/>
            <a:ext cx="515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E32434"/>
                </a:solidFill>
                <a:latin typeface="Arial" charset="0"/>
              </a:rPr>
              <a:t>M - C - C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33853" name="Rectangle 63"/>
          <p:cNvSpPr>
            <a:spLocks noChangeArrowheads="1"/>
          </p:cNvSpPr>
          <p:nvPr/>
        </p:nvSpPr>
        <p:spPr bwMode="auto">
          <a:xfrm>
            <a:off x="2451100" y="6610350"/>
            <a:ext cx="1014413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54" name="Rectangle 64"/>
          <p:cNvSpPr>
            <a:spLocks noChangeArrowheads="1"/>
          </p:cNvSpPr>
          <p:nvPr/>
        </p:nvSpPr>
        <p:spPr bwMode="auto">
          <a:xfrm>
            <a:off x="2682875" y="6561138"/>
            <a:ext cx="425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E32434"/>
                </a:solidFill>
                <a:latin typeface="WinInnwa" charset="0"/>
              </a:rPr>
              <a:t>uma'&amp;S</a:t>
            </a:r>
            <a:endParaRPr lang="en-US" sz="14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3855" name="Rectangle 65"/>
          <p:cNvSpPr>
            <a:spLocks noChangeArrowheads="1"/>
          </p:cNvSpPr>
          <p:nvPr/>
        </p:nvSpPr>
        <p:spPr bwMode="auto">
          <a:xfrm>
            <a:off x="2814638" y="6823075"/>
            <a:ext cx="31750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56" name="Rectangle 66"/>
          <p:cNvSpPr>
            <a:spLocks noChangeArrowheads="1"/>
          </p:cNvSpPr>
          <p:nvPr/>
        </p:nvSpPr>
        <p:spPr bwMode="auto">
          <a:xfrm>
            <a:off x="2671763" y="6770688"/>
            <a:ext cx="1111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E32434"/>
                </a:solidFill>
                <a:latin typeface="WinInnwa" charset="0"/>
              </a:rPr>
              <a:t>40</a:t>
            </a:r>
            <a:endParaRPr lang="en-US" sz="10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3857" name="Rectangle 67"/>
          <p:cNvSpPr>
            <a:spLocks noChangeArrowheads="1"/>
          </p:cNvSpPr>
          <p:nvPr/>
        </p:nvSpPr>
        <p:spPr bwMode="auto">
          <a:xfrm>
            <a:off x="2571750" y="7034213"/>
            <a:ext cx="801688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58" name="Rectangle 68"/>
          <p:cNvSpPr>
            <a:spLocks noChangeArrowheads="1"/>
          </p:cNvSpPr>
          <p:nvPr/>
        </p:nvSpPr>
        <p:spPr bwMode="auto">
          <a:xfrm>
            <a:off x="2573338" y="6975475"/>
            <a:ext cx="714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E32434"/>
                </a:solidFill>
                <a:latin typeface="WinInnwa" charset="0"/>
              </a:rPr>
              <a:t>a'oem 5&amp;yf</a:t>
            </a:r>
            <a:endParaRPr lang="en-US" sz="14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3859" name="Line 69"/>
          <p:cNvSpPr>
            <a:spLocks noChangeShapeType="1"/>
          </p:cNvSpPr>
          <p:nvPr/>
        </p:nvSpPr>
        <p:spPr bwMode="auto">
          <a:xfrm>
            <a:off x="2420938" y="720090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0" name="Rectangle 70"/>
          <p:cNvSpPr>
            <a:spLocks noChangeArrowheads="1"/>
          </p:cNvSpPr>
          <p:nvPr/>
        </p:nvSpPr>
        <p:spPr bwMode="auto">
          <a:xfrm>
            <a:off x="2722563" y="5975350"/>
            <a:ext cx="530225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61" name="Rectangle 71"/>
          <p:cNvSpPr>
            <a:spLocks noChangeArrowheads="1"/>
          </p:cNvSpPr>
          <p:nvPr/>
        </p:nvSpPr>
        <p:spPr bwMode="auto">
          <a:xfrm>
            <a:off x="2451100" y="5927725"/>
            <a:ext cx="868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E32434"/>
                </a:solidFill>
                <a:latin typeface="WinInnwa" charset="0"/>
              </a:rPr>
              <a:t>xGufajrmufjcif;</a:t>
            </a:r>
            <a:endParaRPr lang="en-US" sz="14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3862" name="Rectangle 72"/>
          <p:cNvSpPr>
            <a:spLocks noChangeArrowheads="1"/>
          </p:cNvSpPr>
          <p:nvPr/>
        </p:nvSpPr>
        <p:spPr bwMode="auto">
          <a:xfrm>
            <a:off x="5205413" y="5915025"/>
            <a:ext cx="62071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63" name="AutoShape 74"/>
          <p:cNvSpPr>
            <a:spLocks noChangeArrowheads="1"/>
          </p:cNvSpPr>
          <p:nvPr/>
        </p:nvSpPr>
        <p:spPr bwMode="auto">
          <a:xfrm>
            <a:off x="4994275" y="5868988"/>
            <a:ext cx="922338" cy="393700"/>
          </a:xfrm>
          <a:prstGeom prst="roundRect">
            <a:avLst>
              <a:gd name="adj" fmla="val 26815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64" name="Rectangle 75"/>
          <p:cNvSpPr>
            <a:spLocks noChangeArrowheads="1"/>
          </p:cNvSpPr>
          <p:nvPr/>
        </p:nvSpPr>
        <p:spPr bwMode="auto">
          <a:xfrm>
            <a:off x="4994275" y="6065838"/>
            <a:ext cx="877888" cy="37782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65" name="Rectangle 76"/>
          <p:cNvSpPr>
            <a:spLocks noChangeArrowheads="1"/>
          </p:cNvSpPr>
          <p:nvPr/>
        </p:nvSpPr>
        <p:spPr bwMode="auto">
          <a:xfrm>
            <a:off x="4994275" y="6065838"/>
            <a:ext cx="1225550" cy="43973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66" name="Line 77"/>
          <p:cNvSpPr>
            <a:spLocks noChangeShapeType="1"/>
          </p:cNvSpPr>
          <p:nvPr/>
        </p:nvSpPr>
        <p:spPr bwMode="auto">
          <a:xfrm>
            <a:off x="5008563" y="6078538"/>
            <a:ext cx="923925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7" name="Freeform 78"/>
          <p:cNvSpPr>
            <a:spLocks/>
          </p:cNvSpPr>
          <p:nvPr/>
        </p:nvSpPr>
        <p:spPr bwMode="auto">
          <a:xfrm>
            <a:off x="5916613" y="5989638"/>
            <a:ext cx="257175" cy="92075"/>
          </a:xfrm>
          <a:custGeom>
            <a:avLst/>
            <a:gdLst>
              <a:gd name="T0" fmla="*/ 408265313 w 162"/>
              <a:gd name="T1" fmla="*/ 146169063 h 58"/>
              <a:gd name="T2" fmla="*/ 0 w 162"/>
              <a:gd name="T3" fmla="*/ 146169063 h 58"/>
              <a:gd name="T4" fmla="*/ 0 w 162"/>
              <a:gd name="T5" fmla="*/ 0 h 58"/>
              <a:gd name="T6" fmla="*/ 408265313 w 162"/>
              <a:gd name="T7" fmla="*/ 146169063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68" name="Freeform 79"/>
          <p:cNvSpPr>
            <a:spLocks/>
          </p:cNvSpPr>
          <p:nvPr/>
        </p:nvSpPr>
        <p:spPr bwMode="auto">
          <a:xfrm>
            <a:off x="5915025" y="5975350"/>
            <a:ext cx="257175" cy="90488"/>
          </a:xfrm>
          <a:custGeom>
            <a:avLst/>
            <a:gdLst>
              <a:gd name="T0" fmla="*/ 408265313 w 162"/>
              <a:gd name="T1" fmla="*/ 143650494 h 57"/>
              <a:gd name="T2" fmla="*/ 0 w 162"/>
              <a:gd name="T3" fmla="*/ 143650494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69" name="Line 80"/>
          <p:cNvSpPr>
            <a:spLocks noChangeShapeType="1"/>
          </p:cNvSpPr>
          <p:nvPr/>
        </p:nvSpPr>
        <p:spPr bwMode="auto">
          <a:xfrm>
            <a:off x="5068888" y="6232525"/>
            <a:ext cx="1060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70" name="Line 81"/>
          <p:cNvSpPr>
            <a:spLocks noChangeShapeType="1"/>
          </p:cNvSpPr>
          <p:nvPr/>
        </p:nvSpPr>
        <p:spPr bwMode="auto">
          <a:xfrm>
            <a:off x="5068888" y="6429375"/>
            <a:ext cx="1060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71" name="Rectangle 82"/>
          <p:cNvSpPr>
            <a:spLocks noChangeArrowheads="1"/>
          </p:cNvSpPr>
          <p:nvPr/>
        </p:nvSpPr>
        <p:spPr bwMode="auto">
          <a:xfrm>
            <a:off x="5076825" y="6096000"/>
            <a:ext cx="6619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E32434"/>
                </a:solidFill>
                <a:latin typeface="WinInnwa" charset="0"/>
              </a:rPr>
              <a:t>tvufZef'g; *&amp;d</a:t>
            </a:r>
            <a:endParaRPr lang="en-US" sz="1000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3872" name="Rectangle 83"/>
          <p:cNvSpPr>
            <a:spLocks noChangeArrowheads="1"/>
          </p:cNvSpPr>
          <p:nvPr/>
        </p:nvSpPr>
        <p:spPr bwMode="auto">
          <a:xfrm>
            <a:off x="5099050" y="6292850"/>
            <a:ext cx="1090613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73" name="Rectangle 84"/>
          <p:cNvSpPr>
            <a:spLocks noChangeArrowheads="1"/>
          </p:cNvSpPr>
          <p:nvPr/>
        </p:nvSpPr>
        <p:spPr bwMode="auto">
          <a:xfrm>
            <a:off x="5218113" y="6288088"/>
            <a:ext cx="4714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ja-JP" altLang="en-US" sz="1000" b="1">
                <a:solidFill>
                  <a:srgbClr val="E32434"/>
                </a:solidFill>
                <a:latin typeface="WinInnwa" charset="0"/>
              </a:rPr>
              <a:t>“</a:t>
            </a:r>
            <a:r>
              <a:rPr lang="en-US" sz="1000" b="1">
                <a:solidFill>
                  <a:srgbClr val="E32434"/>
                </a:solidFill>
                <a:latin typeface="WinInnwa" charset="0"/>
              </a:rPr>
              <a:t>a&amp;mrxHk;pH</a:t>
            </a:r>
            <a:endParaRPr lang="en-US" sz="1000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3874" name="Freeform 85"/>
          <p:cNvSpPr>
            <a:spLocks/>
          </p:cNvSpPr>
          <p:nvPr/>
        </p:nvSpPr>
        <p:spPr bwMode="auto">
          <a:xfrm>
            <a:off x="4811713" y="5595938"/>
            <a:ext cx="46037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47881655 w 29"/>
              <a:gd name="T5" fmla="*/ 0 h 96"/>
              <a:gd name="T6" fmla="*/ 73082944 w 29"/>
              <a:gd name="T7" fmla="*/ 0 h 96"/>
              <a:gd name="T8" fmla="*/ 73082944 w 29"/>
              <a:gd name="T9" fmla="*/ 241935000 h 96"/>
              <a:gd name="T10" fmla="*/ 47881655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75" name="Freeform 86"/>
          <p:cNvSpPr>
            <a:spLocks/>
          </p:cNvSpPr>
          <p:nvPr/>
        </p:nvSpPr>
        <p:spPr bwMode="auto">
          <a:xfrm>
            <a:off x="4811713" y="5551488"/>
            <a:ext cx="46037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7881655 w 29"/>
              <a:gd name="T5" fmla="*/ 0 h 28"/>
              <a:gd name="T6" fmla="*/ 73082944 w 29"/>
              <a:gd name="T7" fmla="*/ 0 h 28"/>
              <a:gd name="T8" fmla="*/ 73082944 w 29"/>
              <a:gd name="T9" fmla="*/ 70564375 h 28"/>
              <a:gd name="T10" fmla="*/ 47881655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76" name="Freeform 87"/>
          <p:cNvSpPr>
            <a:spLocks/>
          </p:cNvSpPr>
          <p:nvPr/>
        </p:nvSpPr>
        <p:spPr bwMode="auto">
          <a:xfrm>
            <a:off x="4811713" y="5399088"/>
            <a:ext cx="46037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47881655 w 29"/>
              <a:gd name="T5" fmla="*/ 0 h 96"/>
              <a:gd name="T6" fmla="*/ 73082944 w 29"/>
              <a:gd name="T7" fmla="*/ 0 h 96"/>
              <a:gd name="T8" fmla="*/ 73082944 w 29"/>
              <a:gd name="T9" fmla="*/ 241935000 h 96"/>
              <a:gd name="T10" fmla="*/ 47881655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77" name="Freeform 88"/>
          <p:cNvSpPr>
            <a:spLocks/>
          </p:cNvSpPr>
          <p:nvPr/>
        </p:nvSpPr>
        <p:spPr bwMode="auto">
          <a:xfrm>
            <a:off x="4811713" y="5354638"/>
            <a:ext cx="46037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7881655 w 29"/>
              <a:gd name="T5" fmla="*/ 0 h 28"/>
              <a:gd name="T6" fmla="*/ 73082944 w 29"/>
              <a:gd name="T7" fmla="*/ 0 h 28"/>
              <a:gd name="T8" fmla="*/ 73082944 w 29"/>
              <a:gd name="T9" fmla="*/ 70564375 h 28"/>
              <a:gd name="T10" fmla="*/ 47881655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78" name="Freeform 89"/>
          <p:cNvSpPr>
            <a:spLocks/>
          </p:cNvSpPr>
          <p:nvPr/>
        </p:nvSpPr>
        <p:spPr bwMode="auto">
          <a:xfrm>
            <a:off x="4811713" y="5202238"/>
            <a:ext cx="46037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47881655 w 29"/>
              <a:gd name="T5" fmla="*/ 0 h 96"/>
              <a:gd name="T6" fmla="*/ 73082944 w 29"/>
              <a:gd name="T7" fmla="*/ 0 h 96"/>
              <a:gd name="T8" fmla="*/ 73082944 w 29"/>
              <a:gd name="T9" fmla="*/ 241935000 h 96"/>
              <a:gd name="T10" fmla="*/ 47881655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79" name="Freeform 90"/>
          <p:cNvSpPr>
            <a:spLocks/>
          </p:cNvSpPr>
          <p:nvPr/>
        </p:nvSpPr>
        <p:spPr bwMode="auto">
          <a:xfrm>
            <a:off x="4811713" y="5157788"/>
            <a:ext cx="46037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7881655 w 29"/>
              <a:gd name="T5" fmla="*/ 0 h 28"/>
              <a:gd name="T6" fmla="*/ 73082944 w 29"/>
              <a:gd name="T7" fmla="*/ 0 h 28"/>
              <a:gd name="T8" fmla="*/ 73082944 w 29"/>
              <a:gd name="T9" fmla="*/ 70564375 h 28"/>
              <a:gd name="T10" fmla="*/ 47881655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80" name="Freeform 91"/>
          <p:cNvSpPr>
            <a:spLocks/>
          </p:cNvSpPr>
          <p:nvPr/>
        </p:nvSpPr>
        <p:spPr bwMode="auto">
          <a:xfrm>
            <a:off x="4811713" y="5006975"/>
            <a:ext cx="46037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6431 h 95"/>
              <a:gd name="T10" fmla="*/ 47881655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81" name="Freeform 92"/>
          <p:cNvSpPr>
            <a:spLocks/>
          </p:cNvSpPr>
          <p:nvPr/>
        </p:nvSpPr>
        <p:spPr bwMode="auto">
          <a:xfrm>
            <a:off x="4811713" y="4960938"/>
            <a:ext cx="46037" cy="46037"/>
          </a:xfrm>
          <a:custGeom>
            <a:avLst/>
            <a:gdLst>
              <a:gd name="T0" fmla="*/ 0 w 29"/>
              <a:gd name="T1" fmla="*/ 73082944 h 29"/>
              <a:gd name="T2" fmla="*/ 0 w 29"/>
              <a:gd name="T3" fmla="*/ 0 h 29"/>
              <a:gd name="T4" fmla="*/ 47881655 w 29"/>
              <a:gd name="T5" fmla="*/ 0 h 29"/>
              <a:gd name="T6" fmla="*/ 73082944 w 29"/>
              <a:gd name="T7" fmla="*/ 0 h 29"/>
              <a:gd name="T8" fmla="*/ 73082944 w 29"/>
              <a:gd name="T9" fmla="*/ 73082944 h 29"/>
              <a:gd name="T10" fmla="*/ 47881655 w 29"/>
              <a:gd name="T11" fmla="*/ 73082944 h 29"/>
              <a:gd name="T12" fmla="*/ 0 w 29"/>
              <a:gd name="T13" fmla="*/ 73082944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82" name="Freeform 93"/>
          <p:cNvSpPr>
            <a:spLocks/>
          </p:cNvSpPr>
          <p:nvPr/>
        </p:nvSpPr>
        <p:spPr bwMode="auto">
          <a:xfrm>
            <a:off x="4811713" y="4810125"/>
            <a:ext cx="46037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6431 h 95"/>
              <a:gd name="T10" fmla="*/ 47881655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83" name="Freeform 94"/>
          <p:cNvSpPr>
            <a:spLocks/>
          </p:cNvSpPr>
          <p:nvPr/>
        </p:nvSpPr>
        <p:spPr bwMode="auto">
          <a:xfrm>
            <a:off x="4811713" y="4764088"/>
            <a:ext cx="46037" cy="46037"/>
          </a:xfrm>
          <a:custGeom>
            <a:avLst/>
            <a:gdLst>
              <a:gd name="T0" fmla="*/ 0 w 29"/>
              <a:gd name="T1" fmla="*/ 73082944 h 29"/>
              <a:gd name="T2" fmla="*/ 0 w 29"/>
              <a:gd name="T3" fmla="*/ 0 h 29"/>
              <a:gd name="T4" fmla="*/ 47881655 w 29"/>
              <a:gd name="T5" fmla="*/ 0 h 29"/>
              <a:gd name="T6" fmla="*/ 73082944 w 29"/>
              <a:gd name="T7" fmla="*/ 0 h 29"/>
              <a:gd name="T8" fmla="*/ 73082944 w 29"/>
              <a:gd name="T9" fmla="*/ 73082944 h 29"/>
              <a:gd name="T10" fmla="*/ 47881655 w 29"/>
              <a:gd name="T11" fmla="*/ 73082944 h 29"/>
              <a:gd name="T12" fmla="*/ 0 w 29"/>
              <a:gd name="T13" fmla="*/ 73082944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84" name="Freeform 95"/>
          <p:cNvSpPr>
            <a:spLocks/>
          </p:cNvSpPr>
          <p:nvPr/>
        </p:nvSpPr>
        <p:spPr bwMode="auto">
          <a:xfrm>
            <a:off x="4811713" y="4613275"/>
            <a:ext cx="46037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6431 h 95"/>
              <a:gd name="T10" fmla="*/ 47881655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85" name="Freeform 96"/>
          <p:cNvSpPr>
            <a:spLocks/>
          </p:cNvSpPr>
          <p:nvPr/>
        </p:nvSpPr>
        <p:spPr bwMode="auto">
          <a:xfrm>
            <a:off x="4811713" y="4551363"/>
            <a:ext cx="46037" cy="61912"/>
          </a:xfrm>
          <a:custGeom>
            <a:avLst/>
            <a:gdLst>
              <a:gd name="T0" fmla="*/ 0 w 29"/>
              <a:gd name="T1" fmla="*/ 98284506 h 39"/>
              <a:gd name="T2" fmla="*/ 0 w 29"/>
              <a:gd name="T3" fmla="*/ 0 h 39"/>
              <a:gd name="T4" fmla="*/ 47881655 w 29"/>
              <a:gd name="T5" fmla="*/ 0 h 39"/>
              <a:gd name="T6" fmla="*/ 73082944 w 29"/>
              <a:gd name="T7" fmla="*/ 0 h 39"/>
              <a:gd name="T8" fmla="*/ 73082944 w 29"/>
              <a:gd name="T9" fmla="*/ 98284506 h 39"/>
              <a:gd name="T10" fmla="*/ 47881655 w 29"/>
              <a:gd name="T11" fmla="*/ 98284506 h 39"/>
              <a:gd name="T12" fmla="*/ 0 w 29"/>
              <a:gd name="T13" fmla="*/ 9828450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9"/>
              <a:gd name="T23" fmla="*/ 29 w 29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9"/>
                </a:lnTo>
                <a:lnTo>
                  <a:pt x="19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86" name="Freeform 97"/>
          <p:cNvSpPr>
            <a:spLocks/>
          </p:cNvSpPr>
          <p:nvPr/>
        </p:nvSpPr>
        <p:spPr bwMode="auto">
          <a:xfrm>
            <a:off x="4811713" y="4400550"/>
            <a:ext cx="46037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6431 h 95"/>
              <a:gd name="T10" fmla="*/ 47881655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87" name="Freeform 98"/>
          <p:cNvSpPr>
            <a:spLocks/>
          </p:cNvSpPr>
          <p:nvPr/>
        </p:nvSpPr>
        <p:spPr bwMode="auto">
          <a:xfrm>
            <a:off x="4811713" y="4354513"/>
            <a:ext cx="46037" cy="46037"/>
          </a:xfrm>
          <a:custGeom>
            <a:avLst/>
            <a:gdLst>
              <a:gd name="T0" fmla="*/ 0 w 29"/>
              <a:gd name="T1" fmla="*/ 73082944 h 29"/>
              <a:gd name="T2" fmla="*/ 0 w 29"/>
              <a:gd name="T3" fmla="*/ 0 h 29"/>
              <a:gd name="T4" fmla="*/ 47881655 w 29"/>
              <a:gd name="T5" fmla="*/ 0 h 29"/>
              <a:gd name="T6" fmla="*/ 73082944 w 29"/>
              <a:gd name="T7" fmla="*/ 0 h 29"/>
              <a:gd name="T8" fmla="*/ 73082944 w 29"/>
              <a:gd name="T9" fmla="*/ 73082944 h 29"/>
              <a:gd name="T10" fmla="*/ 47881655 w 29"/>
              <a:gd name="T11" fmla="*/ 73082944 h 29"/>
              <a:gd name="T12" fmla="*/ 0 w 29"/>
              <a:gd name="T13" fmla="*/ 73082944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88" name="Freeform 99"/>
          <p:cNvSpPr>
            <a:spLocks/>
          </p:cNvSpPr>
          <p:nvPr/>
        </p:nvSpPr>
        <p:spPr bwMode="auto">
          <a:xfrm>
            <a:off x="4811713" y="4203700"/>
            <a:ext cx="46037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6431 h 95"/>
              <a:gd name="T10" fmla="*/ 47881655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89" name="Freeform 100"/>
          <p:cNvSpPr>
            <a:spLocks/>
          </p:cNvSpPr>
          <p:nvPr/>
        </p:nvSpPr>
        <p:spPr bwMode="auto">
          <a:xfrm>
            <a:off x="4811713" y="4159250"/>
            <a:ext cx="46037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7881655 w 29"/>
              <a:gd name="T5" fmla="*/ 0 h 28"/>
              <a:gd name="T6" fmla="*/ 73082944 w 29"/>
              <a:gd name="T7" fmla="*/ 0 h 28"/>
              <a:gd name="T8" fmla="*/ 73082944 w 29"/>
              <a:gd name="T9" fmla="*/ 70564375 h 28"/>
              <a:gd name="T10" fmla="*/ 47881655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90" name="Freeform 101"/>
          <p:cNvSpPr>
            <a:spLocks/>
          </p:cNvSpPr>
          <p:nvPr/>
        </p:nvSpPr>
        <p:spPr bwMode="auto">
          <a:xfrm>
            <a:off x="4811713" y="4006850"/>
            <a:ext cx="46037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47881655 w 29"/>
              <a:gd name="T5" fmla="*/ 0 h 96"/>
              <a:gd name="T6" fmla="*/ 73082944 w 29"/>
              <a:gd name="T7" fmla="*/ 0 h 96"/>
              <a:gd name="T8" fmla="*/ 73082944 w 29"/>
              <a:gd name="T9" fmla="*/ 241935000 h 96"/>
              <a:gd name="T10" fmla="*/ 47881655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91" name="Freeform 102"/>
          <p:cNvSpPr>
            <a:spLocks/>
          </p:cNvSpPr>
          <p:nvPr/>
        </p:nvSpPr>
        <p:spPr bwMode="auto">
          <a:xfrm>
            <a:off x="4811713" y="3962400"/>
            <a:ext cx="46037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7881655 w 29"/>
              <a:gd name="T5" fmla="*/ 0 h 28"/>
              <a:gd name="T6" fmla="*/ 73082944 w 29"/>
              <a:gd name="T7" fmla="*/ 0 h 28"/>
              <a:gd name="T8" fmla="*/ 73082944 w 29"/>
              <a:gd name="T9" fmla="*/ 70564375 h 28"/>
              <a:gd name="T10" fmla="*/ 47881655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92" name="Freeform 103"/>
          <p:cNvSpPr>
            <a:spLocks/>
          </p:cNvSpPr>
          <p:nvPr/>
        </p:nvSpPr>
        <p:spPr bwMode="auto">
          <a:xfrm>
            <a:off x="4811713" y="3810000"/>
            <a:ext cx="46037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47881655 w 29"/>
              <a:gd name="T5" fmla="*/ 0 h 96"/>
              <a:gd name="T6" fmla="*/ 73082944 w 29"/>
              <a:gd name="T7" fmla="*/ 0 h 96"/>
              <a:gd name="T8" fmla="*/ 73082944 w 29"/>
              <a:gd name="T9" fmla="*/ 241935000 h 96"/>
              <a:gd name="T10" fmla="*/ 47881655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93" name="Freeform 104"/>
          <p:cNvSpPr>
            <a:spLocks/>
          </p:cNvSpPr>
          <p:nvPr/>
        </p:nvSpPr>
        <p:spPr bwMode="auto">
          <a:xfrm>
            <a:off x="4811713" y="3765550"/>
            <a:ext cx="46037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7881655 w 29"/>
              <a:gd name="T5" fmla="*/ 0 h 28"/>
              <a:gd name="T6" fmla="*/ 73082944 w 29"/>
              <a:gd name="T7" fmla="*/ 0 h 28"/>
              <a:gd name="T8" fmla="*/ 73082944 w 29"/>
              <a:gd name="T9" fmla="*/ 70564375 h 28"/>
              <a:gd name="T10" fmla="*/ 47881655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94" name="Freeform 105"/>
          <p:cNvSpPr>
            <a:spLocks/>
          </p:cNvSpPr>
          <p:nvPr/>
        </p:nvSpPr>
        <p:spPr bwMode="auto">
          <a:xfrm>
            <a:off x="4811713" y="3613150"/>
            <a:ext cx="46037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47881655 w 29"/>
              <a:gd name="T5" fmla="*/ 0 h 96"/>
              <a:gd name="T6" fmla="*/ 73082944 w 29"/>
              <a:gd name="T7" fmla="*/ 0 h 96"/>
              <a:gd name="T8" fmla="*/ 73082944 w 29"/>
              <a:gd name="T9" fmla="*/ 241935000 h 96"/>
              <a:gd name="T10" fmla="*/ 47881655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95" name="Freeform 106"/>
          <p:cNvSpPr>
            <a:spLocks/>
          </p:cNvSpPr>
          <p:nvPr/>
        </p:nvSpPr>
        <p:spPr bwMode="auto">
          <a:xfrm>
            <a:off x="4811713" y="3552825"/>
            <a:ext cx="46037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47881655 w 29"/>
              <a:gd name="T5" fmla="*/ 0 h 38"/>
              <a:gd name="T6" fmla="*/ 73082944 w 29"/>
              <a:gd name="T7" fmla="*/ 0 h 38"/>
              <a:gd name="T8" fmla="*/ 73082944 w 29"/>
              <a:gd name="T9" fmla="*/ 95765938 h 38"/>
              <a:gd name="T10" fmla="*/ 47881655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96" name="Freeform 107"/>
          <p:cNvSpPr>
            <a:spLocks/>
          </p:cNvSpPr>
          <p:nvPr/>
        </p:nvSpPr>
        <p:spPr bwMode="auto">
          <a:xfrm>
            <a:off x="4811713" y="3416300"/>
            <a:ext cx="46037" cy="136525"/>
          </a:xfrm>
          <a:custGeom>
            <a:avLst/>
            <a:gdLst>
              <a:gd name="T0" fmla="*/ 0 w 29"/>
              <a:gd name="T1" fmla="*/ 216733438 h 86"/>
              <a:gd name="T2" fmla="*/ 0 w 29"/>
              <a:gd name="T3" fmla="*/ 0 h 86"/>
              <a:gd name="T4" fmla="*/ 47881655 w 29"/>
              <a:gd name="T5" fmla="*/ 0 h 86"/>
              <a:gd name="T6" fmla="*/ 73082944 w 29"/>
              <a:gd name="T7" fmla="*/ 0 h 86"/>
              <a:gd name="T8" fmla="*/ 73082944 w 29"/>
              <a:gd name="T9" fmla="*/ 216733438 h 86"/>
              <a:gd name="T10" fmla="*/ 47881655 w 29"/>
              <a:gd name="T11" fmla="*/ 216733438 h 86"/>
              <a:gd name="T12" fmla="*/ 0 w 29"/>
              <a:gd name="T13" fmla="*/ 216733438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86"/>
              <a:gd name="T23" fmla="*/ 29 w 29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86">
                <a:moveTo>
                  <a:pt x="0" y="8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86"/>
                </a:lnTo>
                <a:lnTo>
                  <a:pt x="19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97" name="Freeform 108"/>
          <p:cNvSpPr>
            <a:spLocks/>
          </p:cNvSpPr>
          <p:nvPr/>
        </p:nvSpPr>
        <p:spPr bwMode="auto">
          <a:xfrm>
            <a:off x="4811713" y="3355975"/>
            <a:ext cx="46037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47881655 w 29"/>
              <a:gd name="T5" fmla="*/ 0 h 38"/>
              <a:gd name="T6" fmla="*/ 73082944 w 29"/>
              <a:gd name="T7" fmla="*/ 0 h 38"/>
              <a:gd name="T8" fmla="*/ 73082944 w 29"/>
              <a:gd name="T9" fmla="*/ 95765938 h 38"/>
              <a:gd name="T10" fmla="*/ 47881655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98" name="Freeform 109"/>
          <p:cNvSpPr>
            <a:spLocks/>
          </p:cNvSpPr>
          <p:nvPr/>
        </p:nvSpPr>
        <p:spPr bwMode="auto">
          <a:xfrm>
            <a:off x="4811713" y="3205163"/>
            <a:ext cx="46037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3256 h 95"/>
              <a:gd name="T10" fmla="*/ 47881655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99" name="Freeform 110"/>
          <p:cNvSpPr>
            <a:spLocks/>
          </p:cNvSpPr>
          <p:nvPr/>
        </p:nvSpPr>
        <p:spPr bwMode="auto">
          <a:xfrm>
            <a:off x="4811713" y="3159125"/>
            <a:ext cx="46037" cy="46038"/>
          </a:xfrm>
          <a:custGeom>
            <a:avLst/>
            <a:gdLst>
              <a:gd name="T0" fmla="*/ 0 w 29"/>
              <a:gd name="T1" fmla="*/ 73086119 h 29"/>
              <a:gd name="T2" fmla="*/ 0 w 29"/>
              <a:gd name="T3" fmla="*/ 0 h 29"/>
              <a:gd name="T4" fmla="*/ 47881655 w 29"/>
              <a:gd name="T5" fmla="*/ 0 h 29"/>
              <a:gd name="T6" fmla="*/ 73082944 w 29"/>
              <a:gd name="T7" fmla="*/ 0 h 29"/>
              <a:gd name="T8" fmla="*/ 73082944 w 29"/>
              <a:gd name="T9" fmla="*/ 73086119 h 29"/>
              <a:gd name="T10" fmla="*/ 47881655 w 29"/>
              <a:gd name="T11" fmla="*/ 73086119 h 29"/>
              <a:gd name="T12" fmla="*/ 0 w 29"/>
              <a:gd name="T13" fmla="*/ 7308611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00" name="Freeform 111"/>
          <p:cNvSpPr>
            <a:spLocks/>
          </p:cNvSpPr>
          <p:nvPr/>
        </p:nvSpPr>
        <p:spPr bwMode="auto">
          <a:xfrm>
            <a:off x="4811713" y="3008313"/>
            <a:ext cx="46037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3256 h 95"/>
              <a:gd name="T10" fmla="*/ 47881655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01" name="Freeform 112"/>
          <p:cNvSpPr>
            <a:spLocks/>
          </p:cNvSpPr>
          <p:nvPr/>
        </p:nvSpPr>
        <p:spPr bwMode="auto">
          <a:xfrm>
            <a:off x="4811713" y="2962275"/>
            <a:ext cx="46037" cy="46038"/>
          </a:xfrm>
          <a:custGeom>
            <a:avLst/>
            <a:gdLst>
              <a:gd name="T0" fmla="*/ 0 w 29"/>
              <a:gd name="T1" fmla="*/ 73086119 h 29"/>
              <a:gd name="T2" fmla="*/ 0 w 29"/>
              <a:gd name="T3" fmla="*/ 0 h 29"/>
              <a:gd name="T4" fmla="*/ 47881655 w 29"/>
              <a:gd name="T5" fmla="*/ 0 h 29"/>
              <a:gd name="T6" fmla="*/ 73082944 w 29"/>
              <a:gd name="T7" fmla="*/ 0 h 29"/>
              <a:gd name="T8" fmla="*/ 73082944 w 29"/>
              <a:gd name="T9" fmla="*/ 73086119 h 29"/>
              <a:gd name="T10" fmla="*/ 47881655 w 29"/>
              <a:gd name="T11" fmla="*/ 73086119 h 29"/>
              <a:gd name="T12" fmla="*/ 0 w 29"/>
              <a:gd name="T13" fmla="*/ 7308611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02" name="Freeform 113"/>
          <p:cNvSpPr>
            <a:spLocks/>
          </p:cNvSpPr>
          <p:nvPr/>
        </p:nvSpPr>
        <p:spPr bwMode="auto">
          <a:xfrm>
            <a:off x="4811713" y="2811463"/>
            <a:ext cx="46037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3256 h 95"/>
              <a:gd name="T10" fmla="*/ 47881655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03" name="Freeform 114"/>
          <p:cNvSpPr>
            <a:spLocks/>
          </p:cNvSpPr>
          <p:nvPr/>
        </p:nvSpPr>
        <p:spPr bwMode="auto">
          <a:xfrm>
            <a:off x="4811713" y="2765425"/>
            <a:ext cx="46037" cy="46038"/>
          </a:xfrm>
          <a:custGeom>
            <a:avLst/>
            <a:gdLst>
              <a:gd name="T0" fmla="*/ 0 w 29"/>
              <a:gd name="T1" fmla="*/ 73086119 h 29"/>
              <a:gd name="T2" fmla="*/ 0 w 29"/>
              <a:gd name="T3" fmla="*/ 0 h 29"/>
              <a:gd name="T4" fmla="*/ 47881655 w 29"/>
              <a:gd name="T5" fmla="*/ 0 h 29"/>
              <a:gd name="T6" fmla="*/ 73082944 w 29"/>
              <a:gd name="T7" fmla="*/ 0 h 29"/>
              <a:gd name="T8" fmla="*/ 73082944 w 29"/>
              <a:gd name="T9" fmla="*/ 73086119 h 29"/>
              <a:gd name="T10" fmla="*/ 47881655 w 29"/>
              <a:gd name="T11" fmla="*/ 73086119 h 29"/>
              <a:gd name="T12" fmla="*/ 0 w 29"/>
              <a:gd name="T13" fmla="*/ 7308611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04" name="Freeform 115"/>
          <p:cNvSpPr>
            <a:spLocks/>
          </p:cNvSpPr>
          <p:nvPr/>
        </p:nvSpPr>
        <p:spPr bwMode="auto">
          <a:xfrm>
            <a:off x="4811713" y="2614613"/>
            <a:ext cx="46037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3256 h 95"/>
              <a:gd name="T10" fmla="*/ 47881655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05" name="Freeform 116"/>
          <p:cNvSpPr>
            <a:spLocks/>
          </p:cNvSpPr>
          <p:nvPr/>
        </p:nvSpPr>
        <p:spPr bwMode="auto">
          <a:xfrm>
            <a:off x="4811713" y="2568575"/>
            <a:ext cx="46037" cy="46038"/>
          </a:xfrm>
          <a:custGeom>
            <a:avLst/>
            <a:gdLst>
              <a:gd name="T0" fmla="*/ 0 w 29"/>
              <a:gd name="T1" fmla="*/ 73086119 h 29"/>
              <a:gd name="T2" fmla="*/ 0 w 29"/>
              <a:gd name="T3" fmla="*/ 0 h 29"/>
              <a:gd name="T4" fmla="*/ 47881655 w 29"/>
              <a:gd name="T5" fmla="*/ 0 h 29"/>
              <a:gd name="T6" fmla="*/ 73082944 w 29"/>
              <a:gd name="T7" fmla="*/ 0 h 29"/>
              <a:gd name="T8" fmla="*/ 73082944 w 29"/>
              <a:gd name="T9" fmla="*/ 73086119 h 29"/>
              <a:gd name="T10" fmla="*/ 47881655 w 29"/>
              <a:gd name="T11" fmla="*/ 73086119 h 29"/>
              <a:gd name="T12" fmla="*/ 0 w 29"/>
              <a:gd name="T13" fmla="*/ 7308611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06" name="Freeform 117"/>
          <p:cNvSpPr>
            <a:spLocks/>
          </p:cNvSpPr>
          <p:nvPr/>
        </p:nvSpPr>
        <p:spPr bwMode="auto">
          <a:xfrm>
            <a:off x="4811713" y="2417763"/>
            <a:ext cx="46037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3256 h 95"/>
              <a:gd name="T10" fmla="*/ 47881655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07" name="Freeform 118"/>
          <p:cNvSpPr>
            <a:spLocks/>
          </p:cNvSpPr>
          <p:nvPr/>
        </p:nvSpPr>
        <p:spPr bwMode="auto">
          <a:xfrm>
            <a:off x="4811713" y="2357438"/>
            <a:ext cx="46037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47881655 w 29"/>
              <a:gd name="T5" fmla="*/ 0 h 38"/>
              <a:gd name="T6" fmla="*/ 73082944 w 29"/>
              <a:gd name="T7" fmla="*/ 0 h 38"/>
              <a:gd name="T8" fmla="*/ 73082944 w 29"/>
              <a:gd name="T9" fmla="*/ 95765938 h 38"/>
              <a:gd name="T10" fmla="*/ 47881655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08" name="Freeform 119"/>
          <p:cNvSpPr>
            <a:spLocks/>
          </p:cNvSpPr>
          <p:nvPr/>
        </p:nvSpPr>
        <p:spPr bwMode="auto">
          <a:xfrm>
            <a:off x="4811713" y="2205038"/>
            <a:ext cx="46037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47881655 w 29"/>
              <a:gd name="T5" fmla="*/ 0 h 96"/>
              <a:gd name="T6" fmla="*/ 73082944 w 29"/>
              <a:gd name="T7" fmla="*/ 0 h 96"/>
              <a:gd name="T8" fmla="*/ 73082944 w 29"/>
              <a:gd name="T9" fmla="*/ 241935000 h 96"/>
              <a:gd name="T10" fmla="*/ 47881655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09" name="Freeform 120"/>
          <p:cNvSpPr>
            <a:spLocks/>
          </p:cNvSpPr>
          <p:nvPr/>
        </p:nvSpPr>
        <p:spPr bwMode="auto">
          <a:xfrm>
            <a:off x="4811713" y="2160588"/>
            <a:ext cx="46037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7881655 w 29"/>
              <a:gd name="T5" fmla="*/ 0 h 28"/>
              <a:gd name="T6" fmla="*/ 73082944 w 29"/>
              <a:gd name="T7" fmla="*/ 0 h 28"/>
              <a:gd name="T8" fmla="*/ 73082944 w 29"/>
              <a:gd name="T9" fmla="*/ 70564375 h 28"/>
              <a:gd name="T10" fmla="*/ 47881655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10" name="Freeform 121"/>
          <p:cNvSpPr>
            <a:spLocks/>
          </p:cNvSpPr>
          <p:nvPr/>
        </p:nvSpPr>
        <p:spPr bwMode="auto">
          <a:xfrm>
            <a:off x="4811713" y="2008188"/>
            <a:ext cx="46037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47881655 w 29"/>
              <a:gd name="T5" fmla="*/ 0 h 96"/>
              <a:gd name="T6" fmla="*/ 73082944 w 29"/>
              <a:gd name="T7" fmla="*/ 0 h 96"/>
              <a:gd name="T8" fmla="*/ 73082944 w 29"/>
              <a:gd name="T9" fmla="*/ 241935000 h 96"/>
              <a:gd name="T10" fmla="*/ 47881655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11" name="Freeform 122"/>
          <p:cNvSpPr>
            <a:spLocks/>
          </p:cNvSpPr>
          <p:nvPr/>
        </p:nvSpPr>
        <p:spPr bwMode="auto">
          <a:xfrm>
            <a:off x="4811713" y="1963738"/>
            <a:ext cx="46037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7881655 w 29"/>
              <a:gd name="T5" fmla="*/ 0 h 28"/>
              <a:gd name="T6" fmla="*/ 73082944 w 29"/>
              <a:gd name="T7" fmla="*/ 0 h 28"/>
              <a:gd name="T8" fmla="*/ 73082944 w 29"/>
              <a:gd name="T9" fmla="*/ 70564375 h 28"/>
              <a:gd name="T10" fmla="*/ 47881655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12" name="Freeform 123"/>
          <p:cNvSpPr>
            <a:spLocks/>
          </p:cNvSpPr>
          <p:nvPr/>
        </p:nvSpPr>
        <p:spPr bwMode="auto">
          <a:xfrm>
            <a:off x="4811713" y="1811338"/>
            <a:ext cx="46037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47881655 w 29"/>
              <a:gd name="T5" fmla="*/ 0 h 96"/>
              <a:gd name="T6" fmla="*/ 73082944 w 29"/>
              <a:gd name="T7" fmla="*/ 0 h 96"/>
              <a:gd name="T8" fmla="*/ 73082944 w 29"/>
              <a:gd name="T9" fmla="*/ 241935000 h 96"/>
              <a:gd name="T10" fmla="*/ 47881655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13" name="Freeform 124"/>
          <p:cNvSpPr>
            <a:spLocks/>
          </p:cNvSpPr>
          <p:nvPr/>
        </p:nvSpPr>
        <p:spPr bwMode="auto">
          <a:xfrm>
            <a:off x="4811713" y="1766888"/>
            <a:ext cx="46037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7881655 w 29"/>
              <a:gd name="T5" fmla="*/ 0 h 28"/>
              <a:gd name="T6" fmla="*/ 73082944 w 29"/>
              <a:gd name="T7" fmla="*/ 0 h 28"/>
              <a:gd name="T8" fmla="*/ 73082944 w 29"/>
              <a:gd name="T9" fmla="*/ 70564375 h 28"/>
              <a:gd name="T10" fmla="*/ 47881655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14" name="Freeform 125"/>
          <p:cNvSpPr>
            <a:spLocks/>
          </p:cNvSpPr>
          <p:nvPr/>
        </p:nvSpPr>
        <p:spPr bwMode="auto">
          <a:xfrm>
            <a:off x="4811713" y="1614488"/>
            <a:ext cx="46037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47881655 w 29"/>
              <a:gd name="T5" fmla="*/ 0 h 96"/>
              <a:gd name="T6" fmla="*/ 73082944 w 29"/>
              <a:gd name="T7" fmla="*/ 0 h 96"/>
              <a:gd name="T8" fmla="*/ 73082944 w 29"/>
              <a:gd name="T9" fmla="*/ 241935000 h 96"/>
              <a:gd name="T10" fmla="*/ 47881655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15" name="Freeform 126"/>
          <p:cNvSpPr>
            <a:spLocks/>
          </p:cNvSpPr>
          <p:nvPr/>
        </p:nvSpPr>
        <p:spPr bwMode="auto">
          <a:xfrm>
            <a:off x="4811713" y="1570038"/>
            <a:ext cx="46037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7881655 w 29"/>
              <a:gd name="T5" fmla="*/ 0 h 28"/>
              <a:gd name="T6" fmla="*/ 73082944 w 29"/>
              <a:gd name="T7" fmla="*/ 0 h 28"/>
              <a:gd name="T8" fmla="*/ 73082944 w 29"/>
              <a:gd name="T9" fmla="*/ 70564375 h 28"/>
              <a:gd name="T10" fmla="*/ 47881655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16" name="Freeform 127"/>
          <p:cNvSpPr>
            <a:spLocks/>
          </p:cNvSpPr>
          <p:nvPr/>
        </p:nvSpPr>
        <p:spPr bwMode="auto">
          <a:xfrm>
            <a:off x="4811713" y="1419225"/>
            <a:ext cx="46037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47881655 w 29"/>
              <a:gd name="T5" fmla="*/ 0 h 95"/>
              <a:gd name="T6" fmla="*/ 73082944 w 29"/>
              <a:gd name="T7" fmla="*/ 0 h 95"/>
              <a:gd name="T8" fmla="*/ 73082944 w 29"/>
              <a:gd name="T9" fmla="*/ 239416431 h 95"/>
              <a:gd name="T10" fmla="*/ 47881655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17" name="Line 128"/>
          <p:cNvSpPr>
            <a:spLocks noChangeShapeType="1"/>
          </p:cNvSpPr>
          <p:nvPr/>
        </p:nvSpPr>
        <p:spPr bwMode="auto">
          <a:xfrm>
            <a:off x="5008563" y="5278438"/>
            <a:ext cx="11509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18" name="AutoShape 129"/>
          <p:cNvSpPr>
            <a:spLocks noChangeArrowheads="1"/>
          </p:cNvSpPr>
          <p:nvPr/>
        </p:nvSpPr>
        <p:spPr bwMode="auto">
          <a:xfrm>
            <a:off x="4994275" y="4551363"/>
            <a:ext cx="908050" cy="439737"/>
          </a:xfrm>
          <a:prstGeom prst="roundRect">
            <a:avLst>
              <a:gd name="adj" fmla="val 24009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19" name="Rectangle 130"/>
          <p:cNvSpPr>
            <a:spLocks noChangeArrowheads="1"/>
          </p:cNvSpPr>
          <p:nvPr/>
        </p:nvSpPr>
        <p:spPr bwMode="auto">
          <a:xfrm>
            <a:off x="4994275" y="4764088"/>
            <a:ext cx="847725" cy="423862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20" name="Rectangle 131"/>
          <p:cNvSpPr>
            <a:spLocks noChangeArrowheads="1"/>
          </p:cNvSpPr>
          <p:nvPr/>
        </p:nvSpPr>
        <p:spPr bwMode="auto">
          <a:xfrm>
            <a:off x="4994275" y="4764088"/>
            <a:ext cx="1209675" cy="923925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21" name="Line 132"/>
          <p:cNvSpPr>
            <a:spLocks noChangeShapeType="1"/>
          </p:cNvSpPr>
          <p:nvPr/>
        </p:nvSpPr>
        <p:spPr bwMode="auto">
          <a:xfrm>
            <a:off x="5011738" y="4776788"/>
            <a:ext cx="877887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22" name="Freeform 133"/>
          <p:cNvSpPr>
            <a:spLocks/>
          </p:cNvSpPr>
          <p:nvPr/>
        </p:nvSpPr>
        <p:spPr bwMode="auto">
          <a:xfrm>
            <a:off x="5886450" y="4687888"/>
            <a:ext cx="257175" cy="90487"/>
          </a:xfrm>
          <a:custGeom>
            <a:avLst/>
            <a:gdLst>
              <a:gd name="T0" fmla="*/ 408265313 w 162"/>
              <a:gd name="T1" fmla="*/ 143647319 h 57"/>
              <a:gd name="T2" fmla="*/ 0 w 162"/>
              <a:gd name="T3" fmla="*/ 143647319 h 57"/>
              <a:gd name="T4" fmla="*/ 0 w 162"/>
              <a:gd name="T5" fmla="*/ 0 h 57"/>
              <a:gd name="T6" fmla="*/ 408265313 w 162"/>
              <a:gd name="T7" fmla="*/ 143647319 h 5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7"/>
              <a:gd name="T14" fmla="*/ 162 w 162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23" name="Freeform 134"/>
          <p:cNvSpPr>
            <a:spLocks/>
          </p:cNvSpPr>
          <p:nvPr/>
        </p:nvSpPr>
        <p:spPr bwMode="auto">
          <a:xfrm>
            <a:off x="5897563" y="4673600"/>
            <a:ext cx="257175" cy="90488"/>
          </a:xfrm>
          <a:custGeom>
            <a:avLst/>
            <a:gdLst>
              <a:gd name="T0" fmla="*/ 408265313 w 162"/>
              <a:gd name="T1" fmla="*/ 143650494 h 57"/>
              <a:gd name="T2" fmla="*/ 0 w 162"/>
              <a:gd name="T3" fmla="*/ 143650494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24" name="Line 135"/>
          <p:cNvSpPr>
            <a:spLocks noChangeShapeType="1"/>
          </p:cNvSpPr>
          <p:nvPr/>
        </p:nvSpPr>
        <p:spPr bwMode="auto">
          <a:xfrm>
            <a:off x="5068888" y="4960938"/>
            <a:ext cx="10302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25" name="Line 136"/>
          <p:cNvSpPr>
            <a:spLocks noChangeShapeType="1"/>
          </p:cNvSpPr>
          <p:nvPr/>
        </p:nvSpPr>
        <p:spPr bwMode="auto">
          <a:xfrm>
            <a:off x="5068888" y="5172075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26" name="Line 137"/>
          <p:cNvSpPr>
            <a:spLocks noChangeShapeType="1"/>
          </p:cNvSpPr>
          <p:nvPr/>
        </p:nvSpPr>
        <p:spPr bwMode="auto">
          <a:xfrm>
            <a:off x="5068888" y="5384800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27" name="Line 138"/>
          <p:cNvSpPr>
            <a:spLocks noChangeShapeType="1"/>
          </p:cNvSpPr>
          <p:nvPr/>
        </p:nvSpPr>
        <p:spPr bwMode="auto">
          <a:xfrm>
            <a:off x="5068888" y="5581650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28" name="Rectangle 139"/>
          <p:cNvSpPr>
            <a:spLocks noChangeArrowheads="1"/>
          </p:cNvSpPr>
          <p:nvPr/>
        </p:nvSpPr>
        <p:spPr bwMode="auto">
          <a:xfrm>
            <a:off x="5099050" y="4597400"/>
            <a:ext cx="74295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29" name="Rectangle 140"/>
          <p:cNvSpPr>
            <a:spLocks noChangeArrowheads="1"/>
          </p:cNvSpPr>
          <p:nvPr/>
        </p:nvSpPr>
        <p:spPr bwMode="auto">
          <a:xfrm>
            <a:off x="5043488" y="4556125"/>
            <a:ext cx="10334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tzrf;tqD;cHumv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33930" name="Rectangle 141"/>
          <p:cNvSpPr>
            <a:spLocks noChangeArrowheads="1"/>
          </p:cNvSpPr>
          <p:nvPr/>
        </p:nvSpPr>
        <p:spPr bwMode="auto">
          <a:xfrm>
            <a:off x="5272088" y="4756150"/>
            <a:ext cx="3190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E32434"/>
                </a:solidFill>
                <a:latin typeface="WinInnwa" charset="0"/>
              </a:rPr>
              <a:t>70 ESpf</a:t>
            </a:r>
            <a:endParaRPr lang="en-US" sz="10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3931" name="Rectangle 142"/>
          <p:cNvSpPr>
            <a:spLocks noChangeArrowheads="1"/>
          </p:cNvSpPr>
          <p:nvPr/>
        </p:nvSpPr>
        <p:spPr bwMode="auto">
          <a:xfrm>
            <a:off x="5318125" y="4975225"/>
            <a:ext cx="4873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E32434"/>
                </a:solidFill>
                <a:latin typeface="WinInnwa" charset="0"/>
              </a:rPr>
              <a:t>c&amp;D;pOf 3ck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33932" name="Rectangle 143"/>
          <p:cNvSpPr>
            <a:spLocks noChangeArrowheads="1"/>
          </p:cNvSpPr>
          <p:nvPr/>
        </p:nvSpPr>
        <p:spPr bwMode="auto">
          <a:xfrm>
            <a:off x="5024438" y="5233988"/>
            <a:ext cx="1149350" cy="134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33" name="Rectangle 144"/>
          <p:cNvSpPr>
            <a:spLocks noChangeArrowheads="1"/>
          </p:cNvSpPr>
          <p:nvPr/>
        </p:nvSpPr>
        <p:spPr bwMode="auto">
          <a:xfrm>
            <a:off x="5062538" y="5205413"/>
            <a:ext cx="1028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E32434"/>
                </a:solidFill>
                <a:latin typeface="WinInnwa" charset="0"/>
              </a:rPr>
              <a:t>ESpfaygif;100</a:t>
            </a:r>
            <a:r>
              <a:rPr lang="en-US" b="1">
                <a:solidFill>
                  <a:srgbClr val="E32434"/>
                </a:solidFill>
                <a:latin typeface="Arial" charset="0"/>
              </a:rPr>
              <a:t> /</a:t>
            </a:r>
            <a:r>
              <a:rPr lang="en-US" b="1">
                <a:solidFill>
                  <a:srgbClr val="E32434"/>
                </a:solidFill>
                <a:latin typeface="WinInnwa" charset="0"/>
              </a:rPr>
              <a:t>50000</a:t>
            </a:r>
            <a:endParaRPr lang="en-US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3934" name="Rectangle 145"/>
          <p:cNvSpPr>
            <a:spLocks noChangeArrowheads="1"/>
          </p:cNvSpPr>
          <p:nvPr/>
        </p:nvSpPr>
        <p:spPr bwMode="auto">
          <a:xfrm>
            <a:off x="5278438" y="5429250"/>
            <a:ext cx="479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E32434"/>
                </a:solidFill>
                <a:latin typeface="Arial" charset="0"/>
              </a:rPr>
              <a:t>Z - E - N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33935" name="Freeform 147"/>
          <p:cNvSpPr>
            <a:spLocks/>
          </p:cNvSpPr>
          <p:nvPr/>
        </p:nvSpPr>
        <p:spPr bwMode="auto">
          <a:xfrm>
            <a:off x="2101850" y="8004175"/>
            <a:ext cx="46038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6431 h 95"/>
              <a:gd name="T10" fmla="*/ 50403672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36" name="Freeform 148"/>
          <p:cNvSpPr>
            <a:spLocks/>
          </p:cNvSpPr>
          <p:nvPr/>
        </p:nvSpPr>
        <p:spPr bwMode="auto">
          <a:xfrm>
            <a:off x="2101850" y="7958138"/>
            <a:ext cx="46038" cy="46037"/>
          </a:xfrm>
          <a:custGeom>
            <a:avLst/>
            <a:gdLst>
              <a:gd name="T0" fmla="*/ 0 w 29"/>
              <a:gd name="T1" fmla="*/ 73082944 h 29"/>
              <a:gd name="T2" fmla="*/ 0 w 29"/>
              <a:gd name="T3" fmla="*/ 0 h 29"/>
              <a:gd name="T4" fmla="*/ 50403672 w 29"/>
              <a:gd name="T5" fmla="*/ 0 h 29"/>
              <a:gd name="T6" fmla="*/ 73086119 w 29"/>
              <a:gd name="T7" fmla="*/ 0 h 29"/>
              <a:gd name="T8" fmla="*/ 73086119 w 29"/>
              <a:gd name="T9" fmla="*/ 73082944 h 29"/>
              <a:gd name="T10" fmla="*/ 50403672 w 29"/>
              <a:gd name="T11" fmla="*/ 73082944 h 29"/>
              <a:gd name="T12" fmla="*/ 0 w 29"/>
              <a:gd name="T13" fmla="*/ 73082944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37" name="Freeform 149"/>
          <p:cNvSpPr>
            <a:spLocks/>
          </p:cNvSpPr>
          <p:nvPr/>
        </p:nvSpPr>
        <p:spPr bwMode="auto">
          <a:xfrm>
            <a:off x="2101850" y="7807325"/>
            <a:ext cx="46038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6431 h 95"/>
              <a:gd name="T10" fmla="*/ 50403672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38" name="Freeform 150"/>
          <p:cNvSpPr>
            <a:spLocks/>
          </p:cNvSpPr>
          <p:nvPr/>
        </p:nvSpPr>
        <p:spPr bwMode="auto">
          <a:xfrm>
            <a:off x="2101850" y="7761288"/>
            <a:ext cx="46038" cy="46037"/>
          </a:xfrm>
          <a:custGeom>
            <a:avLst/>
            <a:gdLst>
              <a:gd name="T0" fmla="*/ 0 w 29"/>
              <a:gd name="T1" fmla="*/ 73082944 h 29"/>
              <a:gd name="T2" fmla="*/ 0 w 29"/>
              <a:gd name="T3" fmla="*/ 0 h 29"/>
              <a:gd name="T4" fmla="*/ 50403672 w 29"/>
              <a:gd name="T5" fmla="*/ 0 h 29"/>
              <a:gd name="T6" fmla="*/ 73086119 w 29"/>
              <a:gd name="T7" fmla="*/ 0 h 29"/>
              <a:gd name="T8" fmla="*/ 73086119 w 29"/>
              <a:gd name="T9" fmla="*/ 73082944 h 29"/>
              <a:gd name="T10" fmla="*/ 50403672 w 29"/>
              <a:gd name="T11" fmla="*/ 73082944 h 29"/>
              <a:gd name="T12" fmla="*/ 0 w 29"/>
              <a:gd name="T13" fmla="*/ 73082944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39" name="Freeform 151"/>
          <p:cNvSpPr>
            <a:spLocks/>
          </p:cNvSpPr>
          <p:nvPr/>
        </p:nvSpPr>
        <p:spPr bwMode="auto">
          <a:xfrm>
            <a:off x="2101850" y="7610475"/>
            <a:ext cx="46038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6431 h 95"/>
              <a:gd name="T10" fmla="*/ 50403672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40" name="Freeform 152"/>
          <p:cNvSpPr>
            <a:spLocks/>
          </p:cNvSpPr>
          <p:nvPr/>
        </p:nvSpPr>
        <p:spPr bwMode="auto">
          <a:xfrm>
            <a:off x="2101850" y="7550150"/>
            <a:ext cx="46038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50403672 w 29"/>
              <a:gd name="T5" fmla="*/ 0 h 38"/>
              <a:gd name="T6" fmla="*/ 73086119 w 29"/>
              <a:gd name="T7" fmla="*/ 0 h 38"/>
              <a:gd name="T8" fmla="*/ 73086119 w 29"/>
              <a:gd name="T9" fmla="*/ 95765938 h 38"/>
              <a:gd name="T10" fmla="*/ 50403672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41" name="Freeform 153"/>
          <p:cNvSpPr>
            <a:spLocks/>
          </p:cNvSpPr>
          <p:nvPr/>
        </p:nvSpPr>
        <p:spPr bwMode="auto">
          <a:xfrm>
            <a:off x="2101850" y="7397750"/>
            <a:ext cx="46038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50403672 w 29"/>
              <a:gd name="T5" fmla="*/ 0 h 96"/>
              <a:gd name="T6" fmla="*/ 73086119 w 29"/>
              <a:gd name="T7" fmla="*/ 0 h 96"/>
              <a:gd name="T8" fmla="*/ 73086119 w 29"/>
              <a:gd name="T9" fmla="*/ 241935000 h 96"/>
              <a:gd name="T10" fmla="*/ 50403672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42" name="Freeform 154"/>
          <p:cNvSpPr>
            <a:spLocks/>
          </p:cNvSpPr>
          <p:nvPr/>
        </p:nvSpPr>
        <p:spPr bwMode="auto">
          <a:xfrm>
            <a:off x="2101850" y="7353300"/>
            <a:ext cx="46038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50403672 w 29"/>
              <a:gd name="T5" fmla="*/ 0 h 28"/>
              <a:gd name="T6" fmla="*/ 73086119 w 29"/>
              <a:gd name="T7" fmla="*/ 0 h 28"/>
              <a:gd name="T8" fmla="*/ 73086119 w 29"/>
              <a:gd name="T9" fmla="*/ 70564375 h 28"/>
              <a:gd name="T10" fmla="*/ 50403672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43" name="Freeform 155"/>
          <p:cNvSpPr>
            <a:spLocks/>
          </p:cNvSpPr>
          <p:nvPr/>
        </p:nvSpPr>
        <p:spPr bwMode="auto">
          <a:xfrm>
            <a:off x="2101850" y="7200900"/>
            <a:ext cx="46038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50403672 w 29"/>
              <a:gd name="T5" fmla="*/ 0 h 96"/>
              <a:gd name="T6" fmla="*/ 73086119 w 29"/>
              <a:gd name="T7" fmla="*/ 0 h 96"/>
              <a:gd name="T8" fmla="*/ 73086119 w 29"/>
              <a:gd name="T9" fmla="*/ 241935000 h 96"/>
              <a:gd name="T10" fmla="*/ 50403672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44" name="Freeform 156"/>
          <p:cNvSpPr>
            <a:spLocks/>
          </p:cNvSpPr>
          <p:nvPr/>
        </p:nvSpPr>
        <p:spPr bwMode="auto">
          <a:xfrm>
            <a:off x="2101850" y="7140575"/>
            <a:ext cx="46038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50403672 w 29"/>
              <a:gd name="T5" fmla="*/ 0 h 38"/>
              <a:gd name="T6" fmla="*/ 73086119 w 29"/>
              <a:gd name="T7" fmla="*/ 0 h 38"/>
              <a:gd name="T8" fmla="*/ 73086119 w 29"/>
              <a:gd name="T9" fmla="*/ 95765938 h 38"/>
              <a:gd name="T10" fmla="*/ 50403672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45" name="Freeform 157"/>
          <p:cNvSpPr>
            <a:spLocks/>
          </p:cNvSpPr>
          <p:nvPr/>
        </p:nvSpPr>
        <p:spPr bwMode="auto">
          <a:xfrm>
            <a:off x="2101850" y="6989763"/>
            <a:ext cx="46038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3256 h 95"/>
              <a:gd name="T10" fmla="*/ 50403672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46" name="Freeform 158"/>
          <p:cNvSpPr>
            <a:spLocks/>
          </p:cNvSpPr>
          <p:nvPr/>
        </p:nvSpPr>
        <p:spPr bwMode="auto">
          <a:xfrm>
            <a:off x="2101850" y="6943725"/>
            <a:ext cx="46038" cy="46038"/>
          </a:xfrm>
          <a:custGeom>
            <a:avLst/>
            <a:gdLst>
              <a:gd name="T0" fmla="*/ 0 w 29"/>
              <a:gd name="T1" fmla="*/ 73086119 h 29"/>
              <a:gd name="T2" fmla="*/ 0 w 29"/>
              <a:gd name="T3" fmla="*/ 0 h 29"/>
              <a:gd name="T4" fmla="*/ 50403672 w 29"/>
              <a:gd name="T5" fmla="*/ 0 h 29"/>
              <a:gd name="T6" fmla="*/ 73086119 w 29"/>
              <a:gd name="T7" fmla="*/ 0 h 29"/>
              <a:gd name="T8" fmla="*/ 73086119 w 29"/>
              <a:gd name="T9" fmla="*/ 73086119 h 29"/>
              <a:gd name="T10" fmla="*/ 50403672 w 29"/>
              <a:gd name="T11" fmla="*/ 73086119 h 29"/>
              <a:gd name="T12" fmla="*/ 0 w 29"/>
              <a:gd name="T13" fmla="*/ 7308611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47" name="Freeform 159"/>
          <p:cNvSpPr>
            <a:spLocks/>
          </p:cNvSpPr>
          <p:nvPr/>
        </p:nvSpPr>
        <p:spPr bwMode="auto">
          <a:xfrm>
            <a:off x="2101850" y="6792913"/>
            <a:ext cx="46038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3256 h 95"/>
              <a:gd name="T10" fmla="*/ 50403672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48" name="Freeform 160"/>
          <p:cNvSpPr>
            <a:spLocks/>
          </p:cNvSpPr>
          <p:nvPr/>
        </p:nvSpPr>
        <p:spPr bwMode="auto">
          <a:xfrm>
            <a:off x="2101850" y="6732588"/>
            <a:ext cx="46038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50403672 w 29"/>
              <a:gd name="T5" fmla="*/ 0 h 38"/>
              <a:gd name="T6" fmla="*/ 73086119 w 29"/>
              <a:gd name="T7" fmla="*/ 0 h 38"/>
              <a:gd name="T8" fmla="*/ 73086119 w 29"/>
              <a:gd name="T9" fmla="*/ 95765938 h 38"/>
              <a:gd name="T10" fmla="*/ 50403672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49" name="Freeform 161"/>
          <p:cNvSpPr>
            <a:spLocks/>
          </p:cNvSpPr>
          <p:nvPr/>
        </p:nvSpPr>
        <p:spPr bwMode="auto">
          <a:xfrm>
            <a:off x="2101850" y="6580188"/>
            <a:ext cx="46038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50403672 w 29"/>
              <a:gd name="T5" fmla="*/ 0 h 96"/>
              <a:gd name="T6" fmla="*/ 73086119 w 29"/>
              <a:gd name="T7" fmla="*/ 0 h 96"/>
              <a:gd name="T8" fmla="*/ 73086119 w 29"/>
              <a:gd name="T9" fmla="*/ 241935000 h 96"/>
              <a:gd name="T10" fmla="*/ 50403672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50" name="Freeform 162"/>
          <p:cNvSpPr>
            <a:spLocks/>
          </p:cNvSpPr>
          <p:nvPr/>
        </p:nvSpPr>
        <p:spPr bwMode="auto">
          <a:xfrm>
            <a:off x="2101850" y="6535738"/>
            <a:ext cx="46038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50403672 w 29"/>
              <a:gd name="T5" fmla="*/ 0 h 28"/>
              <a:gd name="T6" fmla="*/ 73086119 w 29"/>
              <a:gd name="T7" fmla="*/ 0 h 28"/>
              <a:gd name="T8" fmla="*/ 73086119 w 29"/>
              <a:gd name="T9" fmla="*/ 70564375 h 28"/>
              <a:gd name="T10" fmla="*/ 50403672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51" name="Freeform 163"/>
          <p:cNvSpPr>
            <a:spLocks/>
          </p:cNvSpPr>
          <p:nvPr/>
        </p:nvSpPr>
        <p:spPr bwMode="auto">
          <a:xfrm>
            <a:off x="2101850" y="6383338"/>
            <a:ext cx="46038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50403672 w 29"/>
              <a:gd name="T5" fmla="*/ 0 h 96"/>
              <a:gd name="T6" fmla="*/ 73086119 w 29"/>
              <a:gd name="T7" fmla="*/ 0 h 96"/>
              <a:gd name="T8" fmla="*/ 73086119 w 29"/>
              <a:gd name="T9" fmla="*/ 241935000 h 96"/>
              <a:gd name="T10" fmla="*/ 50403672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52" name="Freeform 164"/>
          <p:cNvSpPr>
            <a:spLocks/>
          </p:cNvSpPr>
          <p:nvPr/>
        </p:nvSpPr>
        <p:spPr bwMode="auto">
          <a:xfrm>
            <a:off x="2101850" y="6338888"/>
            <a:ext cx="46038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50403672 w 29"/>
              <a:gd name="T5" fmla="*/ 0 h 28"/>
              <a:gd name="T6" fmla="*/ 73086119 w 29"/>
              <a:gd name="T7" fmla="*/ 0 h 28"/>
              <a:gd name="T8" fmla="*/ 73086119 w 29"/>
              <a:gd name="T9" fmla="*/ 70564375 h 28"/>
              <a:gd name="T10" fmla="*/ 50403672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53" name="Freeform 165"/>
          <p:cNvSpPr>
            <a:spLocks/>
          </p:cNvSpPr>
          <p:nvPr/>
        </p:nvSpPr>
        <p:spPr bwMode="auto">
          <a:xfrm>
            <a:off x="2101850" y="6186488"/>
            <a:ext cx="46038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50403672 w 29"/>
              <a:gd name="T5" fmla="*/ 0 h 96"/>
              <a:gd name="T6" fmla="*/ 73086119 w 29"/>
              <a:gd name="T7" fmla="*/ 0 h 96"/>
              <a:gd name="T8" fmla="*/ 73086119 w 29"/>
              <a:gd name="T9" fmla="*/ 241935000 h 96"/>
              <a:gd name="T10" fmla="*/ 50403672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54" name="Freeform 166"/>
          <p:cNvSpPr>
            <a:spLocks/>
          </p:cNvSpPr>
          <p:nvPr/>
        </p:nvSpPr>
        <p:spPr bwMode="auto">
          <a:xfrm>
            <a:off x="2101850" y="6126163"/>
            <a:ext cx="46038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50403672 w 29"/>
              <a:gd name="T5" fmla="*/ 0 h 38"/>
              <a:gd name="T6" fmla="*/ 73086119 w 29"/>
              <a:gd name="T7" fmla="*/ 0 h 38"/>
              <a:gd name="T8" fmla="*/ 73086119 w 29"/>
              <a:gd name="T9" fmla="*/ 95765938 h 38"/>
              <a:gd name="T10" fmla="*/ 50403672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55" name="Freeform 167"/>
          <p:cNvSpPr>
            <a:spLocks/>
          </p:cNvSpPr>
          <p:nvPr/>
        </p:nvSpPr>
        <p:spPr bwMode="auto">
          <a:xfrm>
            <a:off x="2101850" y="5975350"/>
            <a:ext cx="46038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6431 h 95"/>
              <a:gd name="T10" fmla="*/ 50403672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56" name="Freeform 168"/>
          <p:cNvSpPr>
            <a:spLocks/>
          </p:cNvSpPr>
          <p:nvPr/>
        </p:nvSpPr>
        <p:spPr bwMode="auto">
          <a:xfrm>
            <a:off x="2101850" y="5929313"/>
            <a:ext cx="46038" cy="46037"/>
          </a:xfrm>
          <a:custGeom>
            <a:avLst/>
            <a:gdLst>
              <a:gd name="T0" fmla="*/ 0 w 29"/>
              <a:gd name="T1" fmla="*/ 73082944 h 29"/>
              <a:gd name="T2" fmla="*/ 0 w 29"/>
              <a:gd name="T3" fmla="*/ 0 h 29"/>
              <a:gd name="T4" fmla="*/ 50403672 w 29"/>
              <a:gd name="T5" fmla="*/ 0 h 29"/>
              <a:gd name="T6" fmla="*/ 73086119 w 29"/>
              <a:gd name="T7" fmla="*/ 0 h 29"/>
              <a:gd name="T8" fmla="*/ 73086119 w 29"/>
              <a:gd name="T9" fmla="*/ 73082944 h 29"/>
              <a:gd name="T10" fmla="*/ 50403672 w 29"/>
              <a:gd name="T11" fmla="*/ 73082944 h 29"/>
              <a:gd name="T12" fmla="*/ 0 w 29"/>
              <a:gd name="T13" fmla="*/ 73082944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57" name="Freeform 169"/>
          <p:cNvSpPr>
            <a:spLocks/>
          </p:cNvSpPr>
          <p:nvPr/>
        </p:nvSpPr>
        <p:spPr bwMode="auto">
          <a:xfrm>
            <a:off x="2101850" y="5778500"/>
            <a:ext cx="46038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6431 h 95"/>
              <a:gd name="T10" fmla="*/ 50403672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58" name="Freeform 170"/>
          <p:cNvSpPr>
            <a:spLocks/>
          </p:cNvSpPr>
          <p:nvPr/>
        </p:nvSpPr>
        <p:spPr bwMode="auto">
          <a:xfrm>
            <a:off x="2101850" y="5718175"/>
            <a:ext cx="46038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50403672 w 29"/>
              <a:gd name="T5" fmla="*/ 0 h 38"/>
              <a:gd name="T6" fmla="*/ 73086119 w 29"/>
              <a:gd name="T7" fmla="*/ 0 h 38"/>
              <a:gd name="T8" fmla="*/ 73086119 w 29"/>
              <a:gd name="T9" fmla="*/ 95765938 h 38"/>
              <a:gd name="T10" fmla="*/ 50403672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59" name="Freeform 171"/>
          <p:cNvSpPr>
            <a:spLocks/>
          </p:cNvSpPr>
          <p:nvPr/>
        </p:nvSpPr>
        <p:spPr bwMode="auto">
          <a:xfrm>
            <a:off x="2101850" y="5565775"/>
            <a:ext cx="46038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50403672 w 29"/>
              <a:gd name="T5" fmla="*/ 0 h 96"/>
              <a:gd name="T6" fmla="*/ 73086119 w 29"/>
              <a:gd name="T7" fmla="*/ 0 h 96"/>
              <a:gd name="T8" fmla="*/ 73086119 w 29"/>
              <a:gd name="T9" fmla="*/ 241935000 h 96"/>
              <a:gd name="T10" fmla="*/ 50403672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60" name="Freeform 172"/>
          <p:cNvSpPr>
            <a:spLocks/>
          </p:cNvSpPr>
          <p:nvPr/>
        </p:nvSpPr>
        <p:spPr bwMode="auto">
          <a:xfrm>
            <a:off x="2101850" y="5521325"/>
            <a:ext cx="46038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50403672 w 29"/>
              <a:gd name="T5" fmla="*/ 0 h 28"/>
              <a:gd name="T6" fmla="*/ 73086119 w 29"/>
              <a:gd name="T7" fmla="*/ 0 h 28"/>
              <a:gd name="T8" fmla="*/ 73086119 w 29"/>
              <a:gd name="T9" fmla="*/ 70564375 h 28"/>
              <a:gd name="T10" fmla="*/ 50403672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61" name="Freeform 173"/>
          <p:cNvSpPr>
            <a:spLocks/>
          </p:cNvSpPr>
          <p:nvPr/>
        </p:nvSpPr>
        <p:spPr bwMode="auto">
          <a:xfrm>
            <a:off x="2101850" y="5368925"/>
            <a:ext cx="46038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50403672 w 29"/>
              <a:gd name="T5" fmla="*/ 0 h 96"/>
              <a:gd name="T6" fmla="*/ 73086119 w 29"/>
              <a:gd name="T7" fmla="*/ 0 h 96"/>
              <a:gd name="T8" fmla="*/ 73086119 w 29"/>
              <a:gd name="T9" fmla="*/ 241935000 h 96"/>
              <a:gd name="T10" fmla="*/ 50403672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62" name="Freeform 174"/>
          <p:cNvSpPr>
            <a:spLocks/>
          </p:cNvSpPr>
          <p:nvPr/>
        </p:nvSpPr>
        <p:spPr bwMode="auto">
          <a:xfrm>
            <a:off x="2101850" y="5324475"/>
            <a:ext cx="46038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50403672 w 29"/>
              <a:gd name="T5" fmla="*/ 0 h 28"/>
              <a:gd name="T6" fmla="*/ 73086119 w 29"/>
              <a:gd name="T7" fmla="*/ 0 h 28"/>
              <a:gd name="T8" fmla="*/ 73086119 w 29"/>
              <a:gd name="T9" fmla="*/ 70564375 h 28"/>
              <a:gd name="T10" fmla="*/ 50403672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63" name="Freeform 175"/>
          <p:cNvSpPr>
            <a:spLocks/>
          </p:cNvSpPr>
          <p:nvPr/>
        </p:nvSpPr>
        <p:spPr bwMode="auto">
          <a:xfrm>
            <a:off x="2101850" y="5172075"/>
            <a:ext cx="46038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50403672 w 29"/>
              <a:gd name="T5" fmla="*/ 0 h 96"/>
              <a:gd name="T6" fmla="*/ 73086119 w 29"/>
              <a:gd name="T7" fmla="*/ 0 h 96"/>
              <a:gd name="T8" fmla="*/ 73086119 w 29"/>
              <a:gd name="T9" fmla="*/ 241935000 h 96"/>
              <a:gd name="T10" fmla="*/ 50403672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64" name="Freeform 176"/>
          <p:cNvSpPr>
            <a:spLocks/>
          </p:cNvSpPr>
          <p:nvPr/>
        </p:nvSpPr>
        <p:spPr bwMode="auto">
          <a:xfrm>
            <a:off x="2101850" y="5111750"/>
            <a:ext cx="46038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50403672 w 29"/>
              <a:gd name="T5" fmla="*/ 0 h 38"/>
              <a:gd name="T6" fmla="*/ 73086119 w 29"/>
              <a:gd name="T7" fmla="*/ 0 h 38"/>
              <a:gd name="T8" fmla="*/ 73086119 w 29"/>
              <a:gd name="T9" fmla="*/ 95765938 h 38"/>
              <a:gd name="T10" fmla="*/ 50403672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65" name="Freeform 177"/>
          <p:cNvSpPr>
            <a:spLocks/>
          </p:cNvSpPr>
          <p:nvPr/>
        </p:nvSpPr>
        <p:spPr bwMode="auto">
          <a:xfrm>
            <a:off x="2101850" y="4960938"/>
            <a:ext cx="46038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3256 h 95"/>
              <a:gd name="T10" fmla="*/ 50403672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66" name="Freeform 178"/>
          <p:cNvSpPr>
            <a:spLocks/>
          </p:cNvSpPr>
          <p:nvPr/>
        </p:nvSpPr>
        <p:spPr bwMode="auto">
          <a:xfrm>
            <a:off x="2101850" y="4914900"/>
            <a:ext cx="46038" cy="46038"/>
          </a:xfrm>
          <a:custGeom>
            <a:avLst/>
            <a:gdLst>
              <a:gd name="T0" fmla="*/ 0 w 29"/>
              <a:gd name="T1" fmla="*/ 73086119 h 29"/>
              <a:gd name="T2" fmla="*/ 0 w 29"/>
              <a:gd name="T3" fmla="*/ 0 h 29"/>
              <a:gd name="T4" fmla="*/ 50403672 w 29"/>
              <a:gd name="T5" fmla="*/ 0 h 29"/>
              <a:gd name="T6" fmla="*/ 73086119 w 29"/>
              <a:gd name="T7" fmla="*/ 0 h 29"/>
              <a:gd name="T8" fmla="*/ 73086119 w 29"/>
              <a:gd name="T9" fmla="*/ 73086119 h 29"/>
              <a:gd name="T10" fmla="*/ 50403672 w 29"/>
              <a:gd name="T11" fmla="*/ 73086119 h 29"/>
              <a:gd name="T12" fmla="*/ 0 w 29"/>
              <a:gd name="T13" fmla="*/ 7308611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67" name="Freeform 179"/>
          <p:cNvSpPr>
            <a:spLocks/>
          </p:cNvSpPr>
          <p:nvPr/>
        </p:nvSpPr>
        <p:spPr bwMode="auto">
          <a:xfrm>
            <a:off x="2101850" y="4764088"/>
            <a:ext cx="46038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3256 h 95"/>
              <a:gd name="T10" fmla="*/ 50403672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68" name="Freeform 180"/>
          <p:cNvSpPr>
            <a:spLocks/>
          </p:cNvSpPr>
          <p:nvPr/>
        </p:nvSpPr>
        <p:spPr bwMode="auto">
          <a:xfrm>
            <a:off x="2101850" y="4703763"/>
            <a:ext cx="46038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50403672 w 29"/>
              <a:gd name="T5" fmla="*/ 0 h 38"/>
              <a:gd name="T6" fmla="*/ 73086119 w 29"/>
              <a:gd name="T7" fmla="*/ 0 h 38"/>
              <a:gd name="T8" fmla="*/ 73086119 w 29"/>
              <a:gd name="T9" fmla="*/ 95765938 h 38"/>
              <a:gd name="T10" fmla="*/ 50403672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69" name="Freeform 181"/>
          <p:cNvSpPr>
            <a:spLocks/>
          </p:cNvSpPr>
          <p:nvPr/>
        </p:nvSpPr>
        <p:spPr bwMode="auto">
          <a:xfrm>
            <a:off x="2101850" y="4551363"/>
            <a:ext cx="46038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50403672 w 29"/>
              <a:gd name="T5" fmla="*/ 0 h 96"/>
              <a:gd name="T6" fmla="*/ 73086119 w 29"/>
              <a:gd name="T7" fmla="*/ 0 h 96"/>
              <a:gd name="T8" fmla="*/ 73086119 w 29"/>
              <a:gd name="T9" fmla="*/ 241935000 h 96"/>
              <a:gd name="T10" fmla="*/ 50403672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70" name="Freeform 182"/>
          <p:cNvSpPr>
            <a:spLocks/>
          </p:cNvSpPr>
          <p:nvPr/>
        </p:nvSpPr>
        <p:spPr bwMode="auto">
          <a:xfrm>
            <a:off x="2101850" y="4506913"/>
            <a:ext cx="46038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50403672 w 29"/>
              <a:gd name="T5" fmla="*/ 0 h 28"/>
              <a:gd name="T6" fmla="*/ 73086119 w 29"/>
              <a:gd name="T7" fmla="*/ 0 h 28"/>
              <a:gd name="T8" fmla="*/ 73086119 w 29"/>
              <a:gd name="T9" fmla="*/ 70564375 h 28"/>
              <a:gd name="T10" fmla="*/ 50403672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71" name="Freeform 183"/>
          <p:cNvSpPr>
            <a:spLocks/>
          </p:cNvSpPr>
          <p:nvPr/>
        </p:nvSpPr>
        <p:spPr bwMode="auto">
          <a:xfrm>
            <a:off x="2101850" y="4354513"/>
            <a:ext cx="46038" cy="152400"/>
          </a:xfrm>
          <a:custGeom>
            <a:avLst/>
            <a:gdLst>
              <a:gd name="T0" fmla="*/ 0 w 29"/>
              <a:gd name="T1" fmla="*/ 241935000 h 96"/>
              <a:gd name="T2" fmla="*/ 0 w 29"/>
              <a:gd name="T3" fmla="*/ 0 h 96"/>
              <a:gd name="T4" fmla="*/ 50403672 w 29"/>
              <a:gd name="T5" fmla="*/ 0 h 96"/>
              <a:gd name="T6" fmla="*/ 73086119 w 29"/>
              <a:gd name="T7" fmla="*/ 0 h 96"/>
              <a:gd name="T8" fmla="*/ 73086119 w 29"/>
              <a:gd name="T9" fmla="*/ 241935000 h 96"/>
              <a:gd name="T10" fmla="*/ 50403672 w 29"/>
              <a:gd name="T11" fmla="*/ 241935000 h 96"/>
              <a:gd name="T12" fmla="*/ 0 w 29"/>
              <a:gd name="T13" fmla="*/ 2419350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72" name="Freeform 184"/>
          <p:cNvSpPr>
            <a:spLocks/>
          </p:cNvSpPr>
          <p:nvPr/>
        </p:nvSpPr>
        <p:spPr bwMode="auto">
          <a:xfrm>
            <a:off x="2101850" y="4310063"/>
            <a:ext cx="46038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50403672 w 29"/>
              <a:gd name="T5" fmla="*/ 0 h 28"/>
              <a:gd name="T6" fmla="*/ 73086119 w 29"/>
              <a:gd name="T7" fmla="*/ 0 h 28"/>
              <a:gd name="T8" fmla="*/ 73086119 w 29"/>
              <a:gd name="T9" fmla="*/ 70564375 h 28"/>
              <a:gd name="T10" fmla="*/ 50403672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73" name="Freeform 185"/>
          <p:cNvSpPr>
            <a:spLocks/>
          </p:cNvSpPr>
          <p:nvPr/>
        </p:nvSpPr>
        <p:spPr bwMode="auto">
          <a:xfrm>
            <a:off x="2101850" y="4159250"/>
            <a:ext cx="46038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6431 h 95"/>
              <a:gd name="T10" fmla="*/ 50403672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74" name="Freeform 186"/>
          <p:cNvSpPr>
            <a:spLocks/>
          </p:cNvSpPr>
          <p:nvPr/>
        </p:nvSpPr>
        <p:spPr bwMode="auto">
          <a:xfrm>
            <a:off x="2101850" y="4097338"/>
            <a:ext cx="46038" cy="61912"/>
          </a:xfrm>
          <a:custGeom>
            <a:avLst/>
            <a:gdLst>
              <a:gd name="T0" fmla="*/ 0 w 29"/>
              <a:gd name="T1" fmla="*/ 98284506 h 39"/>
              <a:gd name="T2" fmla="*/ 0 w 29"/>
              <a:gd name="T3" fmla="*/ 0 h 39"/>
              <a:gd name="T4" fmla="*/ 50403672 w 29"/>
              <a:gd name="T5" fmla="*/ 0 h 39"/>
              <a:gd name="T6" fmla="*/ 73086119 w 29"/>
              <a:gd name="T7" fmla="*/ 0 h 39"/>
              <a:gd name="T8" fmla="*/ 73086119 w 29"/>
              <a:gd name="T9" fmla="*/ 98284506 h 39"/>
              <a:gd name="T10" fmla="*/ 50403672 w 29"/>
              <a:gd name="T11" fmla="*/ 98284506 h 39"/>
              <a:gd name="T12" fmla="*/ 0 w 29"/>
              <a:gd name="T13" fmla="*/ 9828450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9"/>
              <a:gd name="T23" fmla="*/ 29 w 29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9"/>
                </a:lnTo>
                <a:lnTo>
                  <a:pt x="20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75" name="Freeform 187"/>
          <p:cNvSpPr>
            <a:spLocks/>
          </p:cNvSpPr>
          <p:nvPr/>
        </p:nvSpPr>
        <p:spPr bwMode="auto">
          <a:xfrm>
            <a:off x="2101850" y="3946525"/>
            <a:ext cx="46038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6431 h 95"/>
              <a:gd name="T10" fmla="*/ 50403672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76" name="Freeform 188"/>
          <p:cNvSpPr>
            <a:spLocks/>
          </p:cNvSpPr>
          <p:nvPr/>
        </p:nvSpPr>
        <p:spPr bwMode="auto">
          <a:xfrm>
            <a:off x="2101850" y="3900488"/>
            <a:ext cx="46038" cy="46037"/>
          </a:xfrm>
          <a:custGeom>
            <a:avLst/>
            <a:gdLst>
              <a:gd name="T0" fmla="*/ 0 w 29"/>
              <a:gd name="T1" fmla="*/ 73082944 h 29"/>
              <a:gd name="T2" fmla="*/ 0 w 29"/>
              <a:gd name="T3" fmla="*/ 0 h 29"/>
              <a:gd name="T4" fmla="*/ 50403672 w 29"/>
              <a:gd name="T5" fmla="*/ 0 h 29"/>
              <a:gd name="T6" fmla="*/ 73086119 w 29"/>
              <a:gd name="T7" fmla="*/ 0 h 29"/>
              <a:gd name="T8" fmla="*/ 73086119 w 29"/>
              <a:gd name="T9" fmla="*/ 73082944 h 29"/>
              <a:gd name="T10" fmla="*/ 50403672 w 29"/>
              <a:gd name="T11" fmla="*/ 73082944 h 29"/>
              <a:gd name="T12" fmla="*/ 0 w 29"/>
              <a:gd name="T13" fmla="*/ 73082944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77" name="Freeform 189"/>
          <p:cNvSpPr>
            <a:spLocks/>
          </p:cNvSpPr>
          <p:nvPr/>
        </p:nvSpPr>
        <p:spPr bwMode="auto">
          <a:xfrm>
            <a:off x="2101850" y="3749675"/>
            <a:ext cx="46038" cy="150813"/>
          </a:xfrm>
          <a:custGeom>
            <a:avLst/>
            <a:gdLst>
              <a:gd name="T0" fmla="*/ 0 w 29"/>
              <a:gd name="T1" fmla="*/ 239416431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6431 h 95"/>
              <a:gd name="T10" fmla="*/ 50403672 w 29"/>
              <a:gd name="T11" fmla="*/ 239416431 h 95"/>
              <a:gd name="T12" fmla="*/ 0 w 29"/>
              <a:gd name="T13" fmla="*/ 239416431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78" name="Freeform 190"/>
          <p:cNvSpPr>
            <a:spLocks/>
          </p:cNvSpPr>
          <p:nvPr/>
        </p:nvSpPr>
        <p:spPr bwMode="auto">
          <a:xfrm>
            <a:off x="2101850" y="3689350"/>
            <a:ext cx="46038" cy="60325"/>
          </a:xfrm>
          <a:custGeom>
            <a:avLst/>
            <a:gdLst>
              <a:gd name="T0" fmla="*/ 0 w 29"/>
              <a:gd name="T1" fmla="*/ 95765938 h 38"/>
              <a:gd name="T2" fmla="*/ 0 w 29"/>
              <a:gd name="T3" fmla="*/ 0 h 38"/>
              <a:gd name="T4" fmla="*/ 50403672 w 29"/>
              <a:gd name="T5" fmla="*/ 0 h 38"/>
              <a:gd name="T6" fmla="*/ 73086119 w 29"/>
              <a:gd name="T7" fmla="*/ 0 h 38"/>
              <a:gd name="T8" fmla="*/ 73086119 w 29"/>
              <a:gd name="T9" fmla="*/ 95765938 h 38"/>
              <a:gd name="T10" fmla="*/ 50403672 w 29"/>
              <a:gd name="T11" fmla="*/ 95765938 h 38"/>
              <a:gd name="T12" fmla="*/ 0 w 29"/>
              <a:gd name="T13" fmla="*/ 95765938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79" name="Freeform 191"/>
          <p:cNvSpPr>
            <a:spLocks/>
          </p:cNvSpPr>
          <p:nvPr/>
        </p:nvSpPr>
        <p:spPr bwMode="auto">
          <a:xfrm>
            <a:off x="2101850" y="3538538"/>
            <a:ext cx="46038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3256 h 95"/>
              <a:gd name="T10" fmla="*/ 50403672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80" name="Freeform 192"/>
          <p:cNvSpPr>
            <a:spLocks/>
          </p:cNvSpPr>
          <p:nvPr/>
        </p:nvSpPr>
        <p:spPr bwMode="auto">
          <a:xfrm>
            <a:off x="2101850" y="3492500"/>
            <a:ext cx="46038" cy="46038"/>
          </a:xfrm>
          <a:custGeom>
            <a:avLst/>
            <a:gdLst>
              <a:gd name="T0" fmla="*/ 0 w 29"/>
              <a:gd name="T1" fmla="*/ 73086119 h 29"/>
              <a:gd name="T2" fmla="*/ 0 w 29"/>
              <a:gd name="T3" fmla="*/ 0 h 29"/>
              <a:gd name="T4" fmla="*/ 50403672 w 29"/>
              <a:gd name="T5" fmla="*/ 0 h 29"/>
              <a:gd name="T6" fmla="*/ 73086119 w 29"/>
              <a:gd name="T7" fmla="*/ 0 h 29"/>
              <a:gd name="T8" fmla="*/ 73086119 w 29"/>
              <a:gd name="T9" fmla="*/ 73086119 h 29"/>
              <a:gd name="T10" fmla="*/ 50403672 w 29"/>
              <a:gd name="T11" fmla="*/ 73086119 h 29"/>
              <a:gd name="T12" fmla="*/ 0 w 29"/>
              <a:gd name="T13" fmla="*/ 7308611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81" name="Freeform 193"/>
          <p:cNvSpPr>
            <a:spLocks/>
          </p:cNvSpPr>
          <p:nvPr/>
        </p:nvSpPr>
        <p:spPr bwMode="auto">
          <a:xfrm>
            <a:off x="2101850" y="3341688"/>
            <a:ext cx="46038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3256 h 95"/>
              <a:gd name="T10" fmla="*/ 50403672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82" name="Freeform 194"/>
          <p:cNvSpPr>
            <a:spLocks/>
          </p:cNvSpPr>
          <p:nvPr/>
        </p:nvSpPr>
        <p:spPr bwMode="auto">
          <a:xfrm>
            <a:off x="2101850" y="3295650"/>
            <a:ext cx="46038" cy="46038"/>
          </a:xfrm>
          <a:custGeom>
            <a:avLst/>
            <a:gdLst>
              <a:gd name="T0" fmla="*/ 0 w 29"/>
              <a:gd name="T1" fmla="*/ 73086119 h 29"/>
              <a:gd name="T2" fmla="*/ 0 w 29"/>
              <a:gd name="T3" fmla="*/ 0 h 29"/>
              <a:gd name="T4" fmla="*/ 50403672 w 29"/>
              <a:gd name="T5" fmla="*/ 0 h 29"/>
              <a:gd name="T6" fmla="*/ 73086119 w 29"/>
              <a:gd name="T7" fmla="*/ 0 h 29"/>
              <a:gd name="T8" fmla="*/ 73086119 w 29"/>
              <a:gd name="T9" fmla="*/ 73086119 h 29"/>
              <a:gd name="T10" fmla="*/ 50403672 w 29"/>
              <a:gd name="T11" fmla="*/ 73086119 h 29"/>
              <a:gd name="T12" fmla="*/ 0 w 29"/>
              <a:gd name="T13" fmla="*/ 7308611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83" name="Freeform 195"/>
          <p:cNvSpPr>
            <a:spLocks/>
          </p:cNvSpPr>
          <p:nvPr/>
        </p:nvSpPr>
        <p:spPr bwMode="auto">
          <a:xfrm>
            <a:off x="2101850" y="3144838"/>
            <a:ext cx="46038" cy="150812"/>
          </a:xfrm>
          <a:custGeom>
            <a:avLst/>
            <a:gdLst>
              <a:gd name="T0" fmla="*/ 0 w 29"/>
              <a:gd name="T1" fmla="*/ 239413256 h 95"/>
              <a:gd name="T2" fmla="*/ 0 w 29"/>
              <a:gd name="T3" fmla="*/ 0 h 95"/>
              <a:gd name="T4" fmla="*/ 50403672 w 29"/>
              <a:gd name="T5" fmla="*/ 0 h 95"/>
              <a:gd name="T6" fmla="*/ 73086119 w 29"/>
              <a:gd name="T7" fmla="*/ 0 h 95"/>
              <a:gd name="T8" fmla="*/ 73086119 w 29"/>
              <a:gd name="T9" fmla="*/ 239413256 h 95"/>
              <a:gd name="T10" fmla="*/ 50403672 w 29"/>
              <a:gd name="T11" fmla="*/ 239413256 h 95"/>
              <a:gd name="T12" fmla="*/ 0 w 29"/>
              <a:gd name="T13" fmla="*/ 239413256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84" name="Line 196"/>
          <p:cNvSpPr>
            <a:spLocks noChangeShapeType="1"/>
          </p:cNvSpPr>
          <p:nvPr/>
        </p:nvSpPr>
        <p:spPr bwMode="auto">
          <a:xfrm>
            <a:off x="5584825" y="4159250"/>
            <a:ext cx="361950" cy="1588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85" name="Line 197"/>
          <p:cNvSpPr>
            <a:spLocks noChangeShapeType="1"/>
          </p:cNvSpPr>
          <p:nvPr/>
        </p:nvSpPr>
        <p:spPr bwMode="auto">
          <a:xfrm>
            <a:off x="5492750" y="4052888"/>
            <a:ext cx="514350" cy="1587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86" name="Line 198"/>
          <p:cNvSpPr>
            <a:spLocks noChangeShapeType="1"/>
          </p:cNvSpPr>
          <p:nvPr/>
        </p:nvSpPr>
        <p:spPr bwMode="auto">
          <a:xfrm flipV="1">
            <a:off x="5538788" y="3795713"/>
            <a:ext cx="1587" cy="60325"/>
          </a:xfrm>
          <a:prstGeom prst="line">
            <a:avLst/>
          </a:prstGeom>
          <a:noFill/>
          <a:ln w="603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87" name="AutoShape 200"/>
          <p:cNvSpPr>
            <a:spLocks noChangeArrowheads="1"/>
          </p:cNvSpPr>
          <p:nvPr/>
        </p:nvSpPr>
        <p:spPr bwMode="auto">
          <a:xfrm>
            <a:off x="2344738" y="7397750"/>
            <a:ext cx="923925" cy="454025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88" name="Rectangle 201"/>
          <p:cNvSpPr>
            <a:spLocks noChangeArrowheads="1"/>
          </p:cNvSpPr>
          <p:nvPr/>
        </p:nvSpPr>
        <p:spPr bwMode="auto">
          <a:xfrm>
            <a:off x="2344738" y="7624763"/>
            <a:ext cx="877887" cy="43973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89" name="Rectangle 202"/>
          <p:cNvSpPr>
            <a:spLocks noChangeArrowheads="1"/>
          </p:cNvSpPr>
          <p:nvPr/>
        </p:nvSpPr>
        <p:spPr bwMode="auto">
          <a:xfrm>
            <a:off x="2344738" y="7624763"/>
            <a:ext cx="1225550" cy="5143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90" name="Line 203"/>
          <p:cNvSpPr>
            <a:spLocks noChangeShapeType="1"/>
          </p:cNvSpPr>
          <p:nvPr/>
        </p:nvSpPr>
        <p:spPr bwMode="auto">
          <a:xfrm>
            <a:off x="2360613" y="7624763"/>
            <a:ext cx="922337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1" name="Freeform 204"/>
          <p:cNvSpPr>
            <a:spLocks/>
          </p:cNvSpPr>
          <p:nvPr/>
        </p:nvSpPr>
        <p:spPr bwMode="auto">
          <a:xfrm>
            <a:off x="3268663" y="7534275"/>
            <a:ext cx="257175" cy="106363"/>
          </a:xfrm>
          <a:custGeom>
            <a:avLst/>
            <a:gdLst>
              <a:gd name="T0" fmla="*/ 408265313 w 162"/>
              <a:gd name="T1" fmla="*/ 168852056 h 67"/>
              <a:gd name="T2" fmla="*/ 0 w 162"/>
              <a:gd name="T3" fmla="*/ 168852056 h 67"/>
              <a:gd name="T4" fmla="*/ 0 w 162"/>
              <a:gd name="T5" fmla="*/ 0 h 67"/>
              <a:gd name="T6" fmla="*/ 408265313 w 162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92" name="Freeform 205"/>
          <p:cNvSpPr>
            <a:spLocks/>
          </p:cNvSpPr>
          <p:nvPr/>
        </p:nvSpPr>
        <p:spPr bwMode="auto">
          <a:xfrm>
            <a:off x="3271838" y="7534275"/>
            <a:ext cx="257175" cy="90488"/>
          </a:xfrm>
          <a:custGeom>
            <a:avLst/>
            <a:gdLst>
              <a:gd name="T0" fmla="*/ 408265313 w 162"/>
              <a:gd name="T1" fmla="*/ 143650494 h 57"/>
              <a:gd name="T2" fmla="*/ 0 w 162"/>
              <a:gd name="T3" fmla="*/ 143650494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93" name="Line 206"/>
          <p:cNvSpPr>
            <a:spLocks noChangeShapeType="1"/>
          </p:cNvSpPr>
          <p:nvPr/>
        </p:nvSpPr>
        <p:spPr bwMode="auto">
          <a:xfrm>
            <a:off x="2420938" y="78216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4" name="Line 207"/>
          <p:cNvSpPr>
            <a:spLocks noChangeShapeType="1"/>
          </p:cNvSpPr>
          <p:nvPr/>
        </p:nvSpPr>
        <p:spPr bwMode="auto">
          <a:xfrm>
            <a:off x="2420938" y="804862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5" name="Rectangle 208"/>
          <p:cNvSpPr>
            <a:spLocks noChangeArrowheads="1"/>
          </p:cNvSpPr>
          <p:nvPr/>
        </p:nvSpPr>
        <p:spPr bwMode="auto">
          <a:xfrm>
            <a:off x="2571750" y="7427913"/>
            <a:ext cx="62071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96" name="Rectangle 209"/>
          <p:cNvSpPr>
            <a:spLocks noChangeArrowheads="1"/>
          </p:cNvSpPr>
          <p:nvPr/>
        </p:nvSpPr>
        <p:spPr bwMode="auto">
          <a:xfrm>
            <a:off x="2622550" y="7419975"/>
            <a:ext cx="393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a,m&amp;I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33997" name="Rectangle 210"/>
          <p:cNvSpPr>
            <a:spLocks noChangeArrowheads="1"/>
          </p:cNvSpPr>
          <p:nvPr/>
        </p:nvSpPr>
        <p:spPr bwMode="auto">
          <a:xfrm>
            <a:off x="2522538" y="7612063"/>
            <a:ext cx="638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E32434"/>
                </a:solidFill>
                <a:latin typeface="WinInnwa" charset="0"/>
              </a:rPr>
              <a:t>a,&amp;dacgjrdKU</a:t>
            </a:r>
            <a:endParaRPr lang="en-US" sz="1400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3998" name="Rectangle 211"/>
          <p:cNvSpPr>
            <a:spLocks noChangeArrowheads="1"/>
          </p:cNvSpPr>
          <p:nvPr/>
        </p:nvSpPr>
        <p:spPr bwMode="auto">
          <a:xfrm>
            <a:off x="2554288" y="7820025"/>
            <a:ext cx="839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E32434"/>
                </a:solidFill>
                <a:latin typeface="WinInnwa" charset="0"/>
              </a:rPr>
              <a:t>e,fajrcGJa0jcif;</a:t>
            </a:r>
            <a:endParaRPr lang="en-US" sz="1400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3999" name="Rectangle 212"/>
          <p:cNvSpPr>
            <a:spLocks noChangeArrowheads="1"/>
          </p:cNvSpPr>
          <p:nvPr/>
        </p:nvSpPr>
        <p:spPr bwMode="auto">
          <a:xfrm>
            <a:off x="5175250" y="6746875"/>
            <a:ext cx="666750" cy="166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00" name="Line 213"/>
          <p:cNvSpPr>
            <a:spLocks noChangeShapeType="1"/>
          </p:cNvSpPr>
          <p:nvPr/>
        </p:nvSpPr>
        <p:spPr bwMode="auto">
          <a:xfrm>
            <a:off x="5024438" y="7337425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1" name="AutoShape 214"/>
          <p:cNvSpPr>
            <a:spLocks noChangeArrowheads="1"/>
          </p:cNvSpPr>
          <p:nvPr/>
        </p:nvSpPr>
        <p:spPr bwMode="auto">
          <a:xfrm>
            <a:off x="5008563" y="6716713"/>
            <a:ext cx="908050" cy="363537"/>
          </a:xfrm>
          <a:prstGeom prst="roundRect">
            <a:avLst>
              <a:gd name="adj" fmla="val 27074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02" name="Rectangle 215"/>
          <p:cNvSpPr>
            <a:spLocks noChangeArrowheads="1"/>
          </p:cNvSpPr>
          <p:nvPr/>
        </p:nvSpPr>
        <p:spPr bwMode="auto">
          <a:xfrm>
            <a:off x="5024438" y="6899275"/>
            <a:ext cx="847725" cy="347663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03" name="Rectangle 216"/>
          <p:cNvSpPr>
            <a:spLocks noChangeArrowheads="1"/>
          </p:cNvSpPr>
          <p:nvPr/>
        </p:nvSpPr>
        <p:spPr bwMode="auto">
          <a:xfrm>
            <a:off x="5008563" y="6899275"/>
            <a:ext cx="1195387" cy="125571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04" name="Line 217"/>
          <p:cNvSpPr>
            <a:spLocks noChangeShapeType="1"/>
          </p:cNvSpPr>
          <p:nvPr/>
        </p:nvSpPr>
        <p:spPr bwMode="auto">
          <a:xfrm>
            <a:off x="5018088" y="6924675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5" name="Freeform 218"/>
          <p:cNvSpPr>
            <a:spLocks/>
          </p:cNvSpPr>
          <p:nvPr/>
        </p:nvSpPr>
        <p:spPr bwMode="auto">
          <a:xfrm>
            <a:off x="5902325" y="6786563"/>
            <a:ext cx="257175" cy="76200"/>
          </a:xfrm>
          <a:custGeom>
            <a:avLst/>
            <a:gdLst>
              <a:gd name="T0" fmla="*/ 408265313 w 162"/>
              <a:gd name="T1" fmla="*/ 120967500 h 48"/>
              <a:gd name="T2" fmla="*/ 0 w 162"/>
              <a:gd name="T3" fmla="*/ 120967500 h 48"/>
              <a:gd name="T4" fmla="*/ 0 w 162"/>
              <a:gd name="T5" fmla="*/ 0 h 48"/>
              <a:gd name="T6" fmla="*/ 408265313 w 162"/>
              <a:gd name="T7" fmla="*/ 12096750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48"/>
              <a:gd name="T14" fmla="*/ 162 w 162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  <a:lnTo>
                  <a:pt x="162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06" name="Line 219"/>
          <p:cNvSpPr>
            <a:spLocks noChangeShapeType="1"/>
          </p:cNvSpPr>
          <p:nvPr/>
        </p:nvSpPr>
        <p:spPr bwMode="auto">
          <a:xfrm>
            <a:off x="5099050" y="706437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7" name="Rectangle 222"/>
          <p:cNvSpPr>
            <a:spLocks noChangeArrowheads="1"/>
          </p:cNvSpPr>
          <p:nvPr/>
        </p:nvSpPr>
        <p:spPr bwMode="auto">
          <a:xfrm>
            <a:off x="5264150" y="7026275"/>
            <a:ext cx="3889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i="1">
                <a:solidFill>
                  <a:srgbClr val="E32434"/>
                </a:solidFill>
                <a:latin typeface="WinInnwa" charset="0"/>
              </a:rPr>
              <a:t>um;wdkif</a:t>
            </a:r>
            <a:endParaRPr lang="en-US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008" name="Rectangle 223"/>
          <p:cNvSpPr>
            <a:spLocks noChangeArrowheads="1"/>
          </p:cNvSpPr>
          <p:nvPr/>
        </p:nvSpPr>
        <p:spPr bwMode="auto">
          <a:xfrm>
            <a:off x="5311775" y="7197725"/>
            <a:ext cx="74136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09" name="Rectangle 224"/>
          <p:cNvSpPr>
            <a:spLocks noChangeArrowheads="1"/>
          </p:cNvSpPr>
          <p:nvPr/>
        </p:nvSpPr>
        <p:spPr bwMode="auto">
          <a:xfrm>
            <a:off x="5270500" y="7237413"/>
            <a:ext cx="550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i="1">
                <a:solidFill>
                  <a:srgbClr val="E32434"/>
                </a:solidFill>
                <a:latin typeface="WinInnwa" charset="0"/>
              </a:rPr>
              <a:t>toif;awmf</a:t>
            </a:r>
            <a:endParaRPr lang="en-US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010" name="Rectangle 229"/>
          <p:cNvSpPr>
            <a:spLocks noChangeArrowheads="1"/>
          </p:cNvSpPr>
          <p:nvPr/>
        </p:nvSpPr>
        <p:spPr bwMode="auto">
          <a:xfrm>
            <a:off x="5341938" y="7407275"/>
            <a:ext cx="757237" cy="106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11" name="Rectangle 230"/>
          <p:cNvSpPr>
            <a:spLocks noChangeArrowheads="1"/>
          </p:cNvSpPr>
          <p:nvPr/>
        </p:nvSpPr>
        <p:spPr bwMode="auto">
          <a:xfrm>
            <a:off x="5289550" y="7400925"/>
            <a:ext cx="7493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E32434"/>
                </a:solidFill>
                <a:latin typeface="WinInnwa" charset="0"/>
              </a:rPr>
              <a:t>c&amp;pf0ifusrf;rsm;</a:t>
            </a:r>
            <a:endParaRPr lang="en-US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012" name="Rectangle 231"/>
          <p:cNvSpPr>
            <a:spLocks noChangeArrowheads="1"/>
          </p:cNvSpPr>
          <p:nvPr/>
        </p:nvSpPr>
        <p:spPr bwMode="auto">
          <a:xfrm>
            <a:off x="5332413" y="7548563"/>
            <a:ext cx="479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E32434"/>
                </a:solidFill>
                <a:latin typeface="WinInnwa" charset="0"/>
              </a:rPr>
              <a:t>wrefawmf</a:t>
            </a:r>
            <a:endParaRPr lang="en-US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013" name="Rectangle 232"/>
          <p:cNvSpPr>
            <a:spLocks noChangeArrowheads="1"/>
          </p:cNvSpPr>
          <p:nvPr/>
        </p:nvSpPr>
        <p:spPr bwMode="auto">
          <a:xfrm>
            <a:off x="5311775" y="7740650"/>
            <a:ext cx="8175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14" name="Rectangle 233"/>
          <p:cNvSpPr>
            <a:spLocks noChangeArrowheads="1"/>
          </p:cNvSpPr>
          <p:nvPr/>
        </p:nvSpPr>
        <p:spPr bwMode="auto">
          <a:xfrm>
            <a:off x="5294313" y="7731125"/>
            <a:ext cx="688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E32434"/>
                </a:solidFill>
                <a:latin typeface="WinInnwa" charset="0"/>
              </a:rPr>
              <a:t>ay;pmusrf;rsm;</a:t>
            </a:r>
            <a:endParaRPr lang="en-US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015" name="Rectangle 234"/>
          <p:cNvSpPr>
            <a:spLocks noChangeArrowheads="1"/>
          </p:cNvSpPr>
          <p:nvPr/>
        </p:nvSpPr>
        <p:spPr bwMode="auto">
          <a:xfrm>
            <a:off x="5251450" y="7907338"/>
            <a:ext cx="755650" cy="106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16" name="Rectangle 235"/>
          <p:cNvSpPr>
            <a:spLocks noChangeArrowheads="1"/>
          </p:cNvSpPr>
          <p:nvPr/>
        </p:nvSpPr>
        <p:spPr bwMode="auto">
          <a:xfrm>
            <a:off x="5308600" y="7921625"/>
            <a:ext cx="558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E32434"/>
                </a:solidFill>
                <a:latin typeface="WinInnwa" charset="0"/>
              </a:rPr>
              <a:t>Asm'dwfusrf;</a:t>
            </a:r>
            <a:endParaRPr lang="en-US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017" name="Rectangle 236"/>
          <p:cNvSpPr>
            <a:spLocks noChangeArrowheads="1"/>
          </p:cNvSpPr>
          <p:nvPr/>
        </p:nvSpPr>
        <p:spPr bwMode="auto">
          <a:xfrm>
            <a:off x="5175250" y="1296988"/>
            <a:ext cx="65087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18" name="Rectangle 237"/>
          <p:cNvSpPr>
            <a:spLocks noChangeArrowheads="1"/>
          </p:cNvSpPr>
          <p:nvPr/>
        </p:nvSpPr>
        <p:spPr bwMode="auto">
          <a:xfrm>
            <a:off x="5095875" y="1250950"/>
            <a:ext cx="6492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rif;rJ.umv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34019" name="AutoShape 238"/>
          <p:cNvSpPr>
            <a:spLocks noChangeArrowheads="1"/>
          </p:cNvSpPr>
          <p:nvPr/>
        </p:nvSpPr>
        <p:spPr bwMode="auto">
          <a:xfrm>
            <a:off x="5008563" y="1252538"/>
            <a:ext cx="923925" cy="454025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20" name="Rectangle 239"/>
          <p:cNvSpPr>
            <a:spLocks noChangeArrowheads="1"/>
          </p:cNvSpPr>
          <p:nvPr/>
        </p:nvSpPr>
        <p:spPr bwMode="auto">
          <a:xfrm>
            <a:off x="5008563" y="1473200"/>
            <a:ext cx="863600" cy="43815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21" name="Rectangle 240"/>
          <p:cNvSpPr>
            <a:spLocks noChangeArrowheads="1"/>
          </p:cNvSpPr>
          <p:nvPr/>
        </p:nvSpPr>
        <p:spPr bwMode="auto">
          <a:xfrm>
            <a:off x="5008563" y="1473200"/>
            <a:ext cx="1211262" cy="5143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22" name="Line 241"/>
          <p:cNvSpPr>
            <a:spLocks noChangeShapeType="1"/>
          </p:cNvSpPr>
          <p:nvPr/>
        </p:nvSpPr>
        <p:spPr bwMode="auto">
          <a:xfrm>
            <a:off x="5024438" y="1479550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23" name="Freeform 242"/>
          <p:cNvSpPr>
            <a:spLocks/>
          </p:cNvSpPr>
          <p:nvPr/>
        </p:nvSpPr>
        <p:spPr bwMode="auto">
          <a:xfrm>
            <a:off x="5916613" y="1387475"/>
            <a:ext cx="257175" cy="106363"/>
          </a:xfrm>
          <a:custGeom>
            <a:avLst/>
            <a:gdLst>
              <a:gd name="T0" fmla="*/ 408265313 w 162"/>
              <a:gd name="T1" fmla="*/ 168852056 h 67"/>
              <a:gd name="T2" fmla="*/ 0 w 162"/>
              <a:gd name="T3" fmla="*/ 168852056 h 67"/>
              <a:gd name="T4" fmla="*/ 0 w 162"/>
              <a:gd name="T5" fmla="*/ 0 h 67"/>
              <a:gd name="T6" fmla="*/ 408265313 w 162"/>
              <a:gd name="T7" fmla="*/ 168852056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24" name="Freeform 243"/>
          <p:cNvSpPr>
            <a:spLocks/>
          </p:cNvSpPr>
          <p:nvPr/>
        </p:nvSpPr>
        <p:spPr bwMode="auto">
          <a:xfrm>
            <a:off x="5927725" y="1387475"/>
            <a:ext cx="257175" cy="92075"/>
          </a:xfrm>
          <a:custGeom>
            <a:avLst/>
            <a:gdLst>
              <a:gd name="T0" fmla="*/ 408265313 w 162"/>
              <a:gd name="T1" fmla="*/ 146169063 h 58"/>
              <a:gd name="T2" fmla="*/ 0 w 162"/>
              <a:gd name="T3" fmla="*/ 146169063 h 58"/>
              <a:gd name="T4" fmla="*/ 0 w 162"/>
              <a:gd name="T5" fmla="*/ 0 h 58"/>
              <a:gd name="T6" fmla="*/ 0 60000 65536"/>
              <a:gd name="T7" fmla="*/ 0 60000 65536"/>
              <a:gd name="T8" fmla="*/ 0 60000 65536"/>
              <a:gd name="T9" fmla="*/ 0 w 162"/>
              <a:gd name="T10" fmla="*/ 0 h 58"/>
              <a:gd name="T11" fmla="*/ 162 w 16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25" name="Line 244"/>
          <p:cNvSpPr>
            <a:spLocks noChangeShapeType="1"/>
          </p:cNvSpPr>
          <p:nvPr/>
        </p:nvSpPr>
        <p:spPr bwMode="auto">
          <a:xfrm>
            <a:off x="5084763" y="16700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26" name="Line 245"/>
          <p:cNvSpPr>
            <a:spLocks noChangeShapeType="1"/>
          </p:cNvSpPr>
          <p:nvPr/>
        </p:nvSpPr>
        <p:spPr bwMode="auto">
          <a:xfrm>
            <a:off x="5084763" y="1897063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27" name="Rectangle 246"/>
          <p:cNvSpPr>
            <a:spLocks noChangeArrowheads="1"/>
          </p:cNvSpPr>
          <p:nvPr/>
        </p:nvSpPr>
        <p:spPr bwMode="auto">
          <a:xfrm>
            <a:off x="5108575" y="1462088"/>
            <a:ext cx="730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E32434"/>
                </a:solidFill>
                <a:latin typeface="WinInnwa" charset="0"/>
              </a:rPr>
              <a:t>w&amp;m;olBuD;rsm;</a:t>
            </a:r>
            <a:endParaRPr lang="en-US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028" name="Rectangle 247"/>
          <p:cNvSpPr>
            <a:spLocks noChangeArrowheads="1"/>
          </p:cNvSpPr>
          <p:nvPr/>
        </p:nvSpPr>
        <p:spPr bwMode="auto">
          <a:xfrm>
            <a:off x="5456238" y="1685925"/>
            <a:ext cx="1984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E32434"/>
                </a:solidFill>
                <a:latin typeface="WinInnwa" charset="0"/>
              </a:rPr>
              <a:t>350</a:t>
            </a:r>
            <a:endParaRPr lang="en-US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029" name="Line 248"/>
          <p:cNvSpPr>
            <a:spLocks noChangeShapeType="1"/>
          </p:cNvSpPr>
          <p:nvPr/>
        </p:nvSpPr>
        <p:spPr bwMode="auto">
          <a:xfrm>
            <a:off x="5024438" y="2311400"/>
            <a:ext cx="92233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30" name="Rectangle 249"/>
          <p:cNvSpPr>
            <a:spLocks noChangeArrowheads="1"/>
          </p:cNvSpPr>
          <p:nvPr/>
        </p:nvSpPr>
        <p:spPr bwMode="auto">
          <a:xfrm>
            <a:off x="5003800" y="2357438"/>
            <a:ext cx="1241425" cy="19827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my-MM" sz="5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34031" name="AutoShape 250"/>
          <p:cNvSpPr>
            <a:spLocks noChangeArrowheads="1"/>
          </p:cNvSpPr>
          <p:nvPr/>
        </p:nvSpPr>
        <p:spPr bwMode="auto">
          <a:xfrm>
            <a:off x="4994275" y="2100263"/>
            <a:ext cx="938213" cy="323850"/>
          </a:xfrm>
          <a:prstGeom prst="roundRect">
            <a:avLst>
              <a:gd name="adj" fmla="val 2590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32" name="Freeform 251"/>
          <p:cNvSpPr>
            <a:spLocks/>
          </p:cNvSpPr>
          <p:nvPr/>
        </p:nvSpPr>
        <p:spPr bwMode="auto">
          <a:xfrm>
            <a:off x="5932488" y="2266950"/>
            <a:ext cx="257175" cy="104775"/>
          </a:xfrm>
          <a:custGeom>
            <a:avLst/>
            <a:gdLst>
              <a:gd name="T0" fmla="*/ 408265313 w 162"/>
              <a:gd name="T1" fmla="*/ 166330313 h 66"/>
              <a:gd name="T2" fmla="*/ 0 w 162"/>
              <a:gd name="T3" fmla="*/ 166330313 h 66"/>
              <a:gd name="T4" fmla="*/ 0 w 162"/>
              <a:gd name="T5" fmla="*/ 0 h 66"/>
              <a:gd name="T6" fmla="*/ 408265313 w 162"/>
              <a:gd name="T7" fmla="*/ 166330313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6"/>
              <a:gd name="T14" fmla="*/ 162 w 162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  <a:lnTo>
                  <a:pt x="16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33" name="Freeform 252"/>
          <p:cNvSpPr>
            <a:spLocks/>
          </p:cNvSpPr>
          <p:nvPr/>
        </p:nvSpPr>
        <p:spPr bwMode="auto">
          <a:xfrm>
            <a:off x="5929313" y="2266950"/>
            <a:ext cx="257175" cy="90488"/>
          </a:xfrm>
          <a:custGeom>
            <a:avLst/>
            <a:gdLst>
              <a:gd name="T0" fmla="*/ 408265313 w 162"/>
              <a:gd name="T1" fmla="*/ 143650494 h 57"/>
              <a:gd name="T2" fmla="*/ 0 w 162"/>
              <a:gd name="T3" fmla="*/ 143650494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34" name="Line 253"/>
          <p:cNvSpPr>
            <a:spLocks noChangeShapeType="1"/>
          </p:cNvSpPr>
          <p:nvPr/>
        </p:nvSpPr>
        <p:spPr bwMode="auto">
          <a:xfrm>
            <a:off x="5091113" y="2501900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35" name="Line 254"/>
          <p:cNvSpPr>
            <a:spLocks noChangeShapeType="1"/>
          </p:cNvSpPr>
          <p:nvPr/>
        </p:nvSpPr>
        <p:spPr bwMode="auto">
          <a:xfrm>
            <a:off x="5084763" y="272097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36" name="Line 255"/>
          <p:cNvSpPr>
            <a:spLocks noChangeShapeType="1"/>
          </p:cNvSpPr>
          <p:nvPr/>
        </p:nvSpPr>
        <p:spPr bwMode="auto">
          <a:xfrm>
            <a:off x="5084763" y="29321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37" name="Line 256"/>
          <p:cNvSpPr>
            <a:spLocks noChangeShapeType="1"/>
          </p:cNvSpPr>
          <p:nvPr/>
        </p:nvSpPr>
        <p:spPr bwMode="auto">
          <a:xfrm>
            <a:off x="5084763" y="3144838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38" name="Line 257"/>
          <p:cNvSpPr>
            <a:spLocks noChangeShapeType="1"/>
          </p:cNvSpPr>
          <p:nvPr/>
        </p:nvSpPr>
        <p:spPr bwMode="auto">
          <a:xfrm>
            <a:off x="5084763" y="3341688"/>
            <a:ext cx="10747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39" name="Line 258"/>
          <p:cNvSpPr>
            <a:spLocks noChangeShapeType="1"/>
          </p:cNvSpPr>
          <p:nvPr/>
        </p:nvSpPr>
        <p:spPr bwMode="auto">
          <a:xfrm>
            <a:off x="5084763" y="3765550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40" name="Rectangle 259"/>
          <p:cNvSpPr>
            <a:spLocks noChangeArrowheads="1"/>
          </p:cNvSpPr>
          <p:nvPr/>
        </p:nvSpPr>
        <p:spPr bwMode="auto">
          <a:xfrm>
            <a:off x="5191125" y="2144713"/>
            <a:ext cx="63500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41" name="Rectangle 260"/>
          <p:cNvSpPr>
            <a:spLocks noChangeArrowheads="1"/>
          </p:cNvSpPr>
          <p:nvPr/>
        </p:nvSpPr>
        <p:spPr bwMode="auto">
          <a:xfrm>
            <a:off x="5097463" y="2097088"/>
            <a:ext cx="7286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Arial" charset="0"/>
              </a:rPr>
              <a:t>ROYALTY</a:t>
            </a:r>
            <a:endParaRPr lang="en-US" sz="1800" baseline="-25000">
              <a:latin typeface="Arial" charset="0"/>
            </a:endParaRPr>
          </a:p>
        </p:txBody>
      </p:sp>
      <p:sp>
        <p:nvSpPr>
          <p:cNvPr id="34042" name="Rectangle 261"/>
          <p:cNvSpPr>
            <a:spLocks noChangeArrowheads="1"/>
          </p:cNvSpPr>
          <p:nvPr/>
        </p:nvSpPr>
        <p:spPr bwMode="auto">
          <a:xfrm>
            <a:off x="4992688" y="2505075"/>
            <a:ext cx="1155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E32434"/>
                </a:solidFill>
                <a:latin typeface="Arial" charset="0"/>
              </a:rPr>
              <a:t> ••• </a:t>
            </a:r>
            <a:r>
              <a:rPr lang="en-US" sz="1400" b="1">
                <a:solidFill>
                  <a:srgbClr val="E32434"/>
                </a:solidFill>
                <a:latin typeface="WinInnwa" charset="0"/>
              </a:rPr>
              <a:t>ESpfjcrf;uGJjcif;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 ••• 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34043" name="Rectangle 262"/>
          <p:cNvSpPr>
            <a:spLocks noChangeArrowheads="1"/>
          </p:cNvSpPr>
          <p:nvPr/>
        </p:nvSpPr>
        <p:spPr bwMode="auto">
          <a:xfrm>
            <a:off x="5024438" y="3008313"/>
            <a:ext cx="1149350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44" name="Rectangle 263"/>
          <p:cNvSpPr>
            <a:spLocks noChangeArrowheads="1"/>
          </p:cNvSpPr>
          <p:nvPr/>
        </p:nvSpPr>
        <p:spPr bwMode="auto">
          <a:xfrm>
            <a:off x="5141913" y="2990850"/>
            <a:ext cx="796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E32434"/>
                </a:solidFill>
                <a:latin typeface="WinInnwa" charset="0"/>
              </a:rPr>
              <a:t>£oa&amp;v   ,k'</a:t>
            </a:r>
          </a:p>
        </p:txBody>
      </p:sp>
      <p:sp>
        <p:nvSpPr>
          <p:cNvPr id="34045" name="Rectangle 264"/>
          <p:cNvSpPr>
            <a:spLocks noChangeArrowheads="1"/>
          </p:cNvSpPr>
          <p:nvPr/>
        </p:nvSpPr>
        <p:spPr bwMode="auto">
          <a:xfrm>
            <a:off x="5300663" y="3119438"/>
            <a:ext cx="466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E32434"/>
                </a:solidFill>
                <a:latin typeface="WinInnwa" charset="0"/>
              </a:rPr>
              <a:t>10      2</a:t>
            </a:r>
            <a:endParaRPr lang="en-US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046" name="Rectangle 265"/>
          <p:cNvSpPr>
            <a:spLocks noChangeArrowheads="1"/>
          </p:cNvSpPr>
          <p:nvPr/>
        </p:nvSpPr>
        <p:spPr bwMode="auto">
          <a:xfrm>
            <a:off x="5195888" y="3613150"/>
            <a:ext cx="8667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E32434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E32434"/>
                </a:solidFill>
                <a:latin typeface="WinInnwa" charset="0"/>
              </a:rPr>
              <a:t>20</a:t>
            </a:r>
            <a:r>
              <a:rPr lang="en-US" b="1">
                <a:solidFill>
                  <a:srgbClr val="E32434"/>
                </a:solidFill>
                <a:latin typeface="Arial" charset="0"/>
              </a:rPr>
              <a:t>-J     </a:t>
            </a:r>
            <a:r>
              <a:rPr lang="en-US" b="1">
                <a:solidFill>
                  <a:srgbClr val="E32434"/>
                </a:solidFill>
                <a:latin typeface="WinInnwa" charset="0"/>
              </a:rPr>
              <a:t> 20-</a:t>
            </a:r>
            <a:r>
              <a:rPr lang="en-US" b="1">
                <a:solidFill>
                  <a:srgbClr val="E32434"/>
                </a:solidFill>
                <a:latin typeface="Arial" charset="0"/>
              </a:rPr>
              <a:t>R</a:t>
            </a:r>
            <a:endParaRPr lang="en-US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34047" name="Rectangle 266"/>
          <p:cNvSpPr>
            <a:spLocks noChangeArrowheads="1"/>
          </p:cNvSpPr>
          <p:nvPr/>
        </p:nvSpPr>
        <p:spPr bwMode="auto">
          <a:xfrm>
            <a:off x="5160963" y="3856038"/>
            <a:ext cx="93821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48" name="Rectangle 267"/>
          <p:cNvSpPr>
            <a:spLocks noChangeArrowheads="1"/>
          </p:cNvSpPr>
          <p:nvPr/>
        </p:nvSpPr>
        <p:spPr bwMode="auto">
          <a:xfrm>
            <a:off x="5200650" y="3827463"/>
            <a:ext cx="6651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E32434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E32434"/>
                </a:solidFill>
                <a:latin typeface="WinInnwa" charset="0"/>
              </a:rPr>
              <a:t>200     350</a:t>
            </a:r>
            <a:endParaRPr lang="en-US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049" name="Rectangle 268"/>
          <p:cNvSpPr>
            <a:spLocks noChangeArrowheads="1"/>
          </p:cNvSpPr>
          <p:nvPr/>
        </p:nvSpPr>
        <p:spPr bwMode="auto">
          <a:xfrm>
            <a:off x="5084763" y="4052888"/>
            <a:ext cx="113506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50" name="Rectangle 269"/>
          <p:cNvSpPr>
            <a:spLocks noChangeArrowheads="1"/>
          </p:cNvSpPr>
          <p:nvPr/>
        </p:nvSpPr>
        <p:spPr bwMode="auto">
          <a:xfrm>
            <a:off x="5026025" y="4002088"/>
            <a:ext cx="10779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E32434"/>
                </a:solidFill>
                <a:latin typeface="WinInnwa" charset="0"/>
              </a:rPr>
              <a:t>tqD;&amp;D;,m;  bmAkvkef</a:t>
            </a:r>
            <a:endParaRPr lang="en-US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051" name="Line 270"/>
          <p:cNvSpPr>
            <a:spLocks noChangeShapeType="1"/>
          </p:cNvSpPr>
          <p:nvPr/>
        </p:nvSpPr>
        <p:spPr bwMode="auto">
          <a:xfrm>
            <a:off x="5084763" y="3976688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52" name="Rectangle 272"/>
          <p:cNvSpPr>
            <a:spLocks noChangeArrowheads="1"/>
          </p:cNvSpPr>
          <p:nvPr/>
        </p:nvSpPr>
        <p:spPr bwMode="auto">
          <a:xfrm>
            <a:off x="5292725" y="2733675"/>
            <a:ext cx="7508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E32434"/>
                </a:solidFill>
                <a:latin typeface="WinInnwa" charset="0"/>
              </a:rPr>
              <a:t>ajrmuf   awmif</a:t>
            </a:r>
            <a:endParaRPr lang="en-US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053" name="Line 273"/>
          <p:cNvSpPr>
            <a:spLocks noChangeShapeType="1"/>
          </p:cNvSpPr>
          <p:nvPr/>
        </p:nvSpPr>
        <p:spPr bwMode="auto">
          <a:xfrm>
            <a:off x="5084763" y="41894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54" name="Rectangle 274"/>
          <p:cNvSpPr>
            <a:spLocks noChangeArrowheads="1"/>
          </p:cNvSpPr>
          <p:nvPr/>
        </p:nvSpPr>
        <p:spPr bwMode="auto">
          <a:xfrm>
            <a:off x="5145088" y="3402013"/>
            <a:ext cx="1014412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55" name="Line 275"/>
          <p:cNvSpPr>
            <a:spLocks noChangeShapeType="1"/>
          </p:cNvSpPr>
          <p:nvPr/>
        </p:nvSpPr>
        <p:spPr bwMode="auto">
          <a:xfrm>
            <a:off x="5341938" y="3552825"/>
            <a:ext cx="423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56" name="Line 276"/>
          <p:cNvSpPr>
            <a:spLocks noChangeShapeType="1"/>
          </p:cNvSpPr>
          <p:nvPr/>
        </p:nvSpPr>
        <p:spPr bwMode="auto">
          <a:xfrm>
            <a:off x="5183188" y="2403475"/>
            <a:ext cx="922337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57" name="Line 277"/>
          <p:cNvSpPr>
            <a:spLocks noChangeShapeType="1"/>
          </p:cNvSpPr>
          <p:nvPr/>
        </p:nvSpPr>
        <p:spPr bwMode="auto">
          <a:xfrm>
            <a:off x="5538788" y="3765550"/>
            <a:ext cx="423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58" name="Rectangle 278"/>
          <p:cNvSpPr>
            <a:spLocks noChangeArrowheads="1"/>
          </p:cNvSpPr>
          <p:nvPr/>
        </p:nvSpPr>
        <p:spPr bwMode="auto">
          <a:xfrm>
            <a:off x="6324600" y="1711325"/>
            <a:ext cx="666750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59" name="Rectangle 279"/>
          <p:cNvSpPr>
            <a:spLocks noChangeArrowheads="1"/>
          </p:cNvSpPr>
          <p:nvPr/>
        </p:nvSpPr>
        <p:spPr bwMode="auto">
          <a:xfrm>
            <a:off x="4191000" y="6026150"/>
            <a:ext cx="704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latin typeface="WinInnwa" charset="0"/>
              </a:rPr>
              <a:t>qdwf</a:t>
            </a:r>
            <a:endParaRPr lang="en-US" sz="3600" baseline="-25000">
              <a:latin typeface="WinInnwa" charset="0"/>
            </a:endParaRPr>
          </a:p>
        </p:txBody>
      </p:sp>
      <p:sp>
        <p:nvSpPr>
          <p:cNvPr id="34060" name="Rectangle 280"/>
          <p:cNvSpPr>
            <a:spLocks noChangeArrowheads="1"/>
          </p:cNvSpPr>
          <p:nvPr/>
        </p:nvSpPr>
        <p:spPr bwMode="auto">
          <a:xfrm>
            <a:off x="4351338" y="7207250"/>
            <a:ext cx="523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latin typeface="WinInnwa" charset="0"/>
              </a:rPr>
              <a:t>a,</a:t>
            </a:r>
            <a:endParaRPr lang="en-US" sz="3600" baseline="-25000">
              <a:latin typeface="WinInnwa" charset="0"/>
            </a:endParaRPr>
          </a:p>
        </p:txBody>
      </p:sp>
      <p:sp>
        <p:nvSpPr>
          <p:cNvPr id="34061" name="Rectangle 281"/>
          <p:cNvSpPr>
            <a:spLocks noChangeArrowheads="1"/>
          </p:cNvSpPr>
          <p:nvPr/>
        </p:nvSpPr>
        <p:spPr bwMode="auto">
          <a:xfrm>
            <a:off x="1816100" y="1762125"/>
            <a:ext cx="412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latin typeface="WinInnwa" charset="0"/>
              </a:rPr>
              <a:t>zef</a:t>
            </a:r>
            <a:endParaRPr lang="en-US" sz="3600" baseline="-25000">
              <a:latin typeface="WinInnwa" charset="0"/>
            </a:endParaRPr>
          </a:p>
        </p:txBody>
      </p:sp>
      <p:sp>
        <p:nvSpPr>
          <p:cNvPr id="34062" name="Line 282"/>
          <p:cNvSpPr>
            <a:spLocks noChangeShapeType="1"/>
          </p:cNvSpPr>
          <p:nvPr/>
        </p:nvSpPr>
        <p:spPr bwMode="auto">
          <a:xfrm>
            <a:off x="2390775" y="3856038"/>
            <a:ext cx="1149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63" name="AutoShape 283"/>
          <p:cNvSpPr>
            <a:spLocks noChangeArrowheads="1"/>
          </p:cNvSpPr>
          <p:nvPr/>
        </p:nvSpPr>
        <p:spPr bwMode="auto">
          <a:xfrm>
            <a:off x="2374900" y="3022600"/>
            <a:ext cx="893763" cy="500063"/>
          </a:xfrm>
          <a:prstGeom prst="roundRect">
            <a:avLst>
              <a:gd name="adj" fmla="val 21111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64" name="Rectangle 284"/>
          <p:cNvSpPr>
            <a:spLocks noChangeArrowheads="1"/>
          </p:cNvSpPr>
          <p:nvPr/>
        </p:nvSpPr>
        <p:spPr bwMode="auto">
          <a:xfrm>
            <a:off x="2390775" y="3265488"/>
            <a:ext cx="831850" cy="48418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65" name="Rectangle 285"/>
          <p:cNvSpPr>
            <a:spLocks noChangeArrowheads="1"/>
          </p:cNvSpPr>
          <p:nvPr/>
        </p:nvSpPr>
        <p:spPr bwMode="auto">
          <a:xfrm>
            <a:off x="2374900" y="3265488"/>
            <a:ext cx="1181100" cy="12557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66" name="Line 286"/>
          <p:cNvSpPr>
            <a:spLocks noChangeShapeType="1"/>
          </p:cNvSpPr>
          <p:nvPr/>
        </p:nvSpPr>
        <p:spPr bwMode="auto">
          <a:xfrm>
            <a:off x="2384425" y="3259138"/>
            <a:ext cx="892175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67" name="Freeform 287"/>
          <p:cNvSpPr>
            <a:spLocks/>
          </p:cNvSpPr>
          <p:nvPr/>
        </p:nvSpPr>
        <p:spPr bwMode="auto">
          <a:xfrm>
            <a:off x="3268663" y="3175000"/>
            <a:ext cx="241300" cy="104775"/>
          </a:xfrm>
          <a:custGeom>
            <a:avLst/>
            <a:gdLst>
              <a:gd name="T0" fmla="*/ 383063750 w 152"/>
              <a:gd name="T1" fmla="*/ 166330313 h 66"/>
              <a:gd name="T2" fmla="*/ 0 w 152"/>
              <a:gd name="T3" fmla="*/ 166330313 h 66"/>
              <a:gd name="T4" fmla="*/ 0 w 152"/>
              <a:gd name="T5" fmla="*/ 0 h 66"/>
              <a:gd name="T6" fmla="*/ 383063750 w 152"/>
              <a:gd name="T7" fmla="*/ 166330313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66"/>
              <a:gd name="T14" fmla="*/ 152 w 152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66">
                <a:moveTo>
                  <a:pt x="152" y="66"/>
                </a:moveTo>
                <a:lnTo>
                  <a:pt x="0" y="66"/>
                </a:lnTo>
                <a:lnTo>
                  <a:pt x="0" y="0"/>
                </a:lnTo>
                <a:lnTo>
                  <a:pt x="15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68" name="Freeform 288"/>
          <p:cNvSpPr>
            <a:spLocks/>
          </p:cNvSpPr>
          <p:nvPr/>
        </p:nvSpPr>
        <p:spPr bwMode="auto">
          <a:xfrm>
            <a:off x="3271838" y="3159125"/>
            <a:ext cx="257175" cy="106363"/>
          </a:xfrm>
          <a:custGeom>
            <a:avLst/>
            <a:gdLst>
              <a:gd name="T0" fmla="*/ 408265313 w 162"/>
              <a:gd name="T1" fmla="*/ 168852056 h 67"/>
              <a:gd name="T2" fmla="*/ 0 w 162"/>
              <a:gd name="T3" fmla="*/ 168852056 h 67"/>
              <a:gd name="T4" fmla="*/ 0 w 162"/>
              <a:gd name="T5" fmla="*/ 0 h 67"/>
              <a:gd name="T6" fmla="*/ 0 60000 65536"/>
              <a:gd name="T7" fmla="*/ 0 60000 65536"/>
              <a:gd name="T8" fmla="*/ 0 60000 65536"/>
              <a:gd name="T9" fmla="*/ 0 w 162"/>
              <a:gd name="T10" fmla="*/ 0 h 67"/>
              <a:gd name="T11" fmla="*/ 162 w 162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69" name="Line 289"/>
          <p:cNvSpPr>
            <a:spLocks noChangeShapeType="1"/>
          </p:cNvSpPr>
          <p:nvPr/>
        </p:nvSpPr>
        <p:spPr bwMode="auto">
          <a:xfrm>
            <a:off x="2465388" y="3492500"/>
            <a:ext cx="10144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70" name="Line 290"/>
          <p:cNvSpPr>
            <a:spLocks noChangeShapeType="1"/>
          </p:cNvSpPr>
          <p:nvPr/>
        </p:nvSpPr>
        <p:spPr bwMode="auto">
          <a:xfrm>
            <a:off x="2465388" y="3719513"/>
            <a:ext cx="1014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71" name="Line 291"/>
          <p:cNvSpPr>
            <a:spLocks noChangeShapeType="1"/>
          </p:cNvSpPr>
          <p:nvPr/>
        </p:nvSpPr>
        <p:spPr bwMode="auto">
          <a:xfrm>
            <a:off x="2465388" y="3962400"/>
            <a:ext cx="10144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72" name="Line 292"/>
          <p:cNvSpPr>
            <a:spLocks noChangeShapeType="1"/>
          </p:cNvSpPr>
          <p:nvPr/>
        </p:nvSpPr>
        <p:spPr bwMode="auto">
          <a:xfrm>
            <a:off x="2465388" y="4189413"/>
            <a:ext cx="1014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73" name="Rectangle 293"/>
          <p:cNvSpPr>
            <a:spLocks noChangeArrowheads="1"/>
          </p:cNvSpPr>
          <p:nvPr/>
        </p:nvSpPr>
        <p:spPr bwMode="auto">
          <a:xfrm>
            <a:off x="2525713" y="3068638"/>
            <a:ext cx="66675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74" name="Rectangle 294"/>
          <p:cNvSpPr>
            <a:spLocks noChangeArrowheads="1"/>
          </p:cNvSpPr>
          <p:nvPr/>
        </p:nvSpPr>
        <p:spPr bwMode="auto">
          <a:xfrm>
            <a:off x="2420938" y="3025775"/>
            <a:ext cx="482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tmjA[H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34075" name="Rectangle 295"/>
          <p:cNvSpPr>
            <a:spLocks noChangeArrowheads="1"/>
          </p:cNvSpPr>
          <p:nvPr/>
        </p:nvSpPr>
        <p:spPr bwMode="auto">
          <a:xfrm>
            <a:off x="2678113" y="3538538"/>
            <a:ext cx="604837" cy="165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76" name="Rectangle 296"/>
          <p:cNvSpPr>
            <a:spLocks noChangeArrowheads="1"/>
          </p:cNvSpPr>
          <p:nvPr/>
        </p:nvSpPr>
        <p:spPr bwMode="auto">
          <a:xfrm>
            <a:off x="2660650" y="3559175"/>
            <a:ext cx="479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E32434"/>
                </a:solidFill>
                <a:latin typeface="Arial" charset="0"/>
              </a:rPr>
              <a:t>L - S - B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34077" name="Rectangle 297"/>
          <p:cNvSpPr>
            <a:spLocks noChangeArrowheads="1"/>
          </p:cNvSpPr>
          <p:nvPr/>
        </p:nvSpPr>
        <p:spPr bwMode="auto">
          <a:xfrm>
            <a:off x="2844800" y="3779838"/>
            <a:ext cx="407988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78" name="Rectangle 298"/>
          <p:cNvSpPr>
            <a:spLocks noChangeArrowheads="1"/>
          </p:cNvSpPr>
          <p:nvPr/>
        </p:nvSpPr>
        <p:spPr bwMode="auto">
          <a:xfrm>
            <a:off x="2800350" y="3798888"/>
            <a:ext cx="1825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E32434"/>
                </a:solidFill>
                <a:latin typeface="Arial" charset="0"/>
              </a:rPr>
              <a:t>I - I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34079" name="Rectangle 299"/>
          <p:cNvSpPr>
            <a:spLocks noChangeArrowheads="1"/>
          </p:cNvSpPr>
          <p:nvPr/>
        </p:nvSpPr>
        <p:spPr bwMode="auto">
          <a:xfrm>
            <a:off x="2806700" y="4019550"/>
            <a:ext cx="266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E32434"/>
                </a:solidFill>
                <a:latin typeface="Arial" charset="0"/>
              </a:rPr>
              <a:t>J - E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34080" name="Rectangle 300"/>
          <p:cNvSpPr>
            <a:spLocks noChangeArrowheads="1"/>
          </p:cNvSpPr>
          <p:nvPr/>
        </p:nvSpPr>
        <p:spPr bwMode="auto">
          <a:xfrm>
            <a:off x="2844800" y="4249738"/>
            <a:ext cx="55880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81" name="Rectangle 301"/>
          <p:cNvSpPr>
            <a:spLocks noChangeArrowheads="1"/>
          </p:cNvSpPr>
          <p:nvPr/>
        </p:nvSpPr>
        <p:spPr bwMode="auto">
          <a:xfrm>
            <a:off x="2881313" y="4227513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E32434"/>
                </a:solidFill>
                <a:latin typeface="WinInnwa" charset="0"/>
              </a:rPr>
              <a:t>12</a:t>
            </a:r>
            <a:endParaRPr lang="en-US" b="1" baseline="-25000">
              <a:latin typeface="WinInnwa" charset="0"/>
            </a:endParaRPr>
          </a:p>
        </p:txBody>
      </p:sp>
      <p:sp>
        <p:nvSpPr>
          <p:cNvPr id="34082" name="Line 302"/>
          <p:cNvSpPr>
            <a:spLocks noChangeShapeType="1"/>
          </p:cNvSpPr>
          <p:nvPr/>
        </p:nvSpPr>
        <p:spPr bwMode="auto">
          <a:xfrm>
            <a:off x="2451100" y="4430713"/>
            <a:ext cx="10144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83" name="Rectangle 303"/>
          <p:cNvSpPr>
            <a:spLocks noChangeArrowheads="1"/>
          </p:cNvSpPr>
          <p:nvPr/>
        </p:nvSpPr>
        <p:spPr bwMode="auto">
          <a:xfrm>
            <a:off x="2662238" y="3341688"/>
            <a:ext cx="666750" cy="134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84" name="Rectangle 304"/>
          <p:cNvSpPr>
            <a:spLocks noChangeArrowheads="1"/>
          </p:cNvSpPr>
          <p:nvPr/>
        </p:nvSpPr>
        <p:spPr bwMode="auto">
          <a:xfrm>
            <a:off x="2620963" y="3297238"/>
            <a:ext cx="561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E32434"/>
                </a:solidFill>
                <a:latin typeface="WinInnwa" charset="0"/>
              </a:rPr>
              <a:t>ac:,ljcif;</a:t>
            </a:r>
            <a:endParaRPr lang="en-US" sz="14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085" name="Rectangle 305"/>
          <p:cNvSpPr>
            <a:spLocks noChangeArrowheads="1"/>
          </p:cNvSpPr>
          <p:nvPr/>
        </p:nvSpPr>
        <p:spPr bwMode="auto">
          <a:xfrm>
            <a:off x="3305175" y="5761038"/>
            <a:ext cx="5667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32434"/>
                </a:solidFill>
                <a:latin typeface="Times" charset="0"/>
              </a:rPr>
              <a:t>(</a:t>
            </a:r>
            <a:r>
              <a:rPr lang="en-US" b="1">
                <a:solidFill>
                  <a:srgbClr val="E32434"/>
                </a:solidFill>
                <a:latin typeface="WinInnwa" charset="0"/>
              </a:rPr>
              <a:t>1500</a:t>
            </a:r>
            <a:r>
              <a:rPr lang="en-US" sz="800" b="1">
                <a:solidFill>
                  <a:srgbClr val="E32434"/>
                </a:solidFill>
                <a:latin typeface="Times" charset="0"/>
              </a:rPr>
              <a:t> B.C.)</a:t>
            </a:r>
            <a:endParaRPr lang="en-US" baseline="-25000">
              <a:solidFill>
                <a:srgbClr val="E32434"/>
              </a:solidFill>
              <a:latin typeface="Times" charset="0"/>
            </a:endParaRPr>
          </a:p>
        </p:txBody>
      </p:sp>
      <p:pic>
        <p:nvPicPr>
          <p:cNvPr id="34086" name="Picture 3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5813"/>
            <a:ext cx="5905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87" name="Rectangle 307"/>
          <p:cNvSpPr>
            <a:spLocks noChangeArrowheads="1"/>
          </p:cNvSpPr>
          <p:nvPr/>
        </p:nvSpPr>
        <p:spPr bwMode="auto">
          <a:xfrm>
            <a:off x="3676650" y="3462338"/>
            <a:ext cx="3175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pic>
        <p:nvPicPr>
          <p:cNvPr id="34088" name="Picture 3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6792913"/>
            <a:ext cx="5905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89" name="Rectangle 309"/>
          <p:cNvSpPr>
            <a:spLocks noChangeArrowheads="1"/>
          </p:cNvSpPr>
          <p:nvPr/>
        </p:nvSpPr>
        <p:spPr bwMode="auto">
          <a:xfrm>
            <a:off x="3692525" y="6929438"/>
            <a:ext cx="3175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pic>
        <p:nvPicPr>
          <p:cNvPr id="34090" name="Picture 3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219450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91" name="Rectangle 311"/>
          <p:cNvSpPr>
            <a:spLocks noChangeArrowheads="1"/>
          </p:cNvSpPr>
          <p:nvPr/>
        </p:nvSpPr>
        <p:spPr bwMode="auto">
          <a:xfrm>
            <a:off x="6340475" y="3355975"/>
            <a:ext cx="319088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pic>
        <p:nvPicPr>
          <p:cNvPr id="34092" name="Picture 3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2327275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93" name="Rectangle 313"/>
          <p:cNvSpPr>
            <a:spLocks noChangeArrowheads="1"/>
          </p:cNvSpPr>
          <p:nvPr/>
        </p:nvSpPr>
        <p:spPr bwMode="auto">
          <a:xfrm>
            <a:off x="6340475" y="2447925"/>
            <a:ext cx="319088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94" name="Rectangle 314"/>
          <p:cNvSpPr>
            <a:spLocks noChangeArrowheads="1"/>
          </p:cNvSpPr>
          <p:nvPr/>
        </p:nvSpPr>
        <p:spPr bwMode="auto">
          <a:xfrm>
            <a:off x="5972175" y="5922963"/>
            <a:ext cx="479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32434"/>
                </a:solidFill>
                <a:latin typeface="Arial" charset="0"/>
              </a:rPr>
              <a:t>(</a:t>
            </a:r>
            <a:r>
              <a:rPr lang="en-US" sz="1000" b="1">
                <a:solidFill>
                  <a:srgbClr val="E32434"/>
                </a:solidFill>
                <a:latin typeface="WinInnwa" charset="0"/>
              </a:rPr>
              <a:t>500</a:t>
            </a:r>
            <a:r>
              <a:rPr lang="en-US" sz="800" b="1">
                <a:solidFill>
                  <a:srgbClr val="E32434"/>
                </a:solidFill>
                <a:latin typeface="Arial" charset="0"/>
              </a:rPr>
              <a:t> B.C.)</a:t>
            </a:r>
            <a:endParaRPr lang="en-US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34095" name="Rectangle 315"/>
          <p:cNvSpPr>
            <a:spLocks noChangeArrowheads="1"/>
          </p:cNvSpPr>
          <p:nvPr/>
        </p:nvSpPr>
        <p:spPr bwMode="auto">
          <a:xfrm>
            <a:off x="5983288" y="2211388"/>
            <a:ext cx="5381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32434"/>
                </a:solidFill>
                <a:latin typeface="Arial" charset="0"/>
              </a:rPr>
              <a:t>(</a:t>
            </a:r>
            <a:r>
              <a:rPr lang="en-US" sz="1000" b="1">
                <a:solidFill>
                  <a:srgbClr val="E32434"/>
                </a:solidFill>
                <a:latin typeface="WinInnwa" charset="0"/>
              </a:rPr>
              <a:t>1000</a:t>
            </a:r>
            <a:r>
              <a:rPr lang="en-US" sz="800" b="1">
                <a:solidFill>
                  <a:srgbClr val="E32434"/>
                </a:solidFill>
                <a:latin typeface="Arial" charset="0"/>
              </a:rPr>
              <a:t> B.C.)</a:t>
            </a:r>
            <a:endParaRPr lang="en-US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34096" name="Rectangle 316"/>
          <p:cNvSpPr>
            <a:spLocks noChangeArrowheads="1"/>
          </p:cNvSpPr>
          <p:nvPr/>
        </p:nvSpPr>
        <p:spPr bwMode="auto">
          <a:xfrm>
            <a:off x="3305175" y="3084513"/>
            <a:ext cx="577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E32434"/>
                </a:solidFill>
                <a:latin typeface="Times" charset="0"/>
              </a:rPr>
              <a:t>(</a:t>
            </a:r>
            <a:r>
              <a:rPr lang="en-US" b="1">
                <a:solidFill>
                  <a:srgbClr val="E32434"/>
                </a:solidFill>
                <a:latin typeface="WinInnwa" charset="0"/>
              </a:rPr>
              <a:t>2000 </a:t>
            </a:r>
            <a:r>
              <a:rPr lang="en-US" sz="800" b="1">
                <a:solidFill>
                  <a:srgbClr val="E32434"/>
                </a:solidFill>
                <a:latin typeface="Times" charset="0"/>
              </a:rPr>
              <a:t>B.C.)</a:t>
            </a:r>
            <a:endParaRPr lang="en-US" baseline="-25000">
              <a:solidFill>
                <a:srgbClr val="E32434"/>
              </a:solidFill>
              <a:latin typeface="Times" charset="0"/>
            </a:endParaRPr>
          </a:p>
        </p:txBody>
      </p:sp>
      <p:sp>
        <p:nvSpPr>
          <p:cNvPr id="34097" name="Freeform 317"/>
          <p:cNvSpPr>
            <a:spLocks/>
          </p:cNvSpPr>
          <p:nvPr/>
        </p:nvSpPr>
        <p:spPr bwMode="auto">
          <a:xfrm>
            <a:off x="5908675" y="6778625"/>
            <a:ext cx="241300" cy="76200"/>
          </a:xfrm>
          <a:custGeom>
            <a:avLst/>
            <a:gdLst>
              <a:gd name="T0" fmla="*/ 383063750 w 152"/>
              <a:gd name="T1" fmla="*/ 120967500 h 48"/>
              <a:gd name="T2" fmla="*/ 0 w 152"/>
              <a:gd name="T3" fmla="*/ 120967500 h 48"/>
              <a:gd name="T4" fmla="*/ 0 w 152"/>
              <a:gd name="T5" fmla="*/ 0 h 48"/>
              <a:gd name="T6" fmla="*/ 0 60000 65536"/>
              <a:gd name="T7" fmla="*/ 0 60000 65536"/>
              <a:gd name="T8" fmla="*/ 0 60000 65536"/>
              <a:gd name="T9" fmla="*/ 0 w 152"/>
              <a:gd name="T10" fmla="*/ 0 h 48"/>
              <a:gd name="T11" fmla="*/ 152 w 15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8">
                <a:moveTo>
                  <a:pt x="15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98" name="Rectangle 318"/>
          <p:cNvSpPr>
            <a:spLocks noChangeArrowheads="1"/>
          </p:cNvSpPr>
          <p:nvPr/>
        </p:nvSpPr>
        <p:spPr bwMode="auto">
          <a:xfrm>
            <a:off x="5254625" y="6859588"/>
            <a:ext cx="5032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i="1">
                <a:solidFill>
                  <a:srgbClr val="E32434"/>
                </a:solidFill>
                <a:latin typeface="WinInnwa" charset="0"/>
              </a:rPr>
              <a:t>toufwm</a:t>
            </a:r>
            <a:endParaRPr lang="en-US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099" name="Text Box 319"/>
          <p:cNvSpPr txBox="1">
            <a:spLocks noChangeArrowheads="1"/>
          </p:cNvSpPr>
          <p:nvPr/>
        </p:nvSpPr>
        <p:spPr bwMode="auto">
          <a:xfrm>
            <a:off x="3625850" y="3352800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Arial" charset="0"/>
              </a:rPr>
              <a:t>AC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34100" name="Text Box 320"/>
          <p:cNvSpPr txBox="1">
            <a:spLocks noChangeArrowheads="1"/>
          </p:cNvSpPr>
          <p:nvPr/>
        </p:nvSpPr>
        <p:spPr bwMode="auto">
          <a:xfrm>
            <a:off x="6273800" y="2362200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Arial" charset="0"/>
              </a:rPr>
              <a:t>DC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34101" name="Text Box 321"/>
          <p:cNvSpPr txBox="1">
            <a:spLocks noChangeArrowheads="1"/>
          </p:cNvSpPr>
          <p:nvPr/>
        </p:nvSpPr>
        <p:spPr bwMode="auto">
          <a:xfrm>
            <a:off x="6273800" y="3244850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Arial" charset="0"/>
              </a:rPr>
              <a:t>NC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34102" name="Text Box 322"/>
          <p:cNvSpPr txBox="1">
            <a:spLocks noChangeArrowheads="1"/>
          </p:cNvSpPr>
          <p:nvPr/>
        </p:nvSpPr>
        <p:spPr bwMode="auto">
          <a:xfrm>
            <a:off x="3644900" y="6832600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Arial" charset="0"/>
              </a:rPr>
              <a:t>LC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34103" name="Rectangle 323"/>
          <p:cNvSpPr>
            <a:spLocks noChangeArrowheads="1"/>
          </p:cNvSpPr>
          <p:nvPr/>
        </p:nvSpPr>
        <p:spPr bwMode="auto">
          <a:xfrm>
            <a:off x="5227638" y="6613525"/>
            <a:ext cx="325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a,&amp;I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34104" name="Rectangle 324"/>
          <p:cNvSpPr>
            <a:spLocks noChangeArrowheads="1"/>
          </p:cNvSpPr>
          <p:nvPr/>
        </p:nvSpPr>
        <p:spPr bwMode="auto">
          <a:xfrm>
            <a:off x="5010150" y="2305050"/>
            <a:ext cx="914400" cy="17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105" name="Rectangle 325"/>
          <p:cNvSpPr>
            <a:spLocks noChangeArrowheads="1"/>
          </p:cNvSpPr>
          <p:nvPr/>
        </p:nvSpPr>
        <p:spPr bwMode="auto">
          <a:xfrm>
            <a:off x="5284788" y="2339975"/>
            <a:ext cx="485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E32434"/>
                </a:solidFill>
                <a:latin typeface="Arial" charset="0"/>
              </a:rPr>
              <a:t>S - D - S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34106" name="Line 326"/>
          <p:cNvSpPr>
            <a:spLocks noChangeShapeType="1"/>
          </p:cNvSpPr>
          <p:nvPr/>
        </p:nvSpPr>
        <p:spPr bwMode="auto">
          <a:xfrm>
            <a:off x="5689600" y="2795588"/>
            <a:ext cx="1588" cy="1454150"/>
          </a:xfrm>
          <a:prstGeom prst="line">
            <a:avLst/>
          </a:prstGeom>
          <a:noFill/>
          <a:ln w="4603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7" name="Rectangle 327"/>
          <p:cNvSpPr>
            <a:spLocks noChangeArrowheads="1"/>
          </p:cNvSpPr>
          <p:nvPr/>
        </p:nvSpPr>
        <p:spPr bwMode="auto">
          <a:xfrm>
            <a:off x="5372100" y="3352800"/>
            <a:ext cx="542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E32434"/>
                </a:solidFill>
                <a:latin typeface="WinInnwa" charset="0"/>
              </a:rPr>
              <a:t>Ya&amp;mzufrsm;</a:t>
            </a:r>
            <a:endParaRPr lang="en-US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108" name="Line 328"/>
          <p:cNvSpPr>
            <a:spLocks noChangeShapeType="1"/>
          </p:cNvSpPr>
          <p:nvPr/>
        </p:nvSpPr>
        <p:spPr bwMode="auto">
          <a:xfrm>
            <a:off x="5084763" y="355282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109" name="Group 329"/>
          <p:cNvGrpSpPr>
            <a:grpSpLocks/>
          </p:cNvGrpSpPr>
          <p:nvPr/>
        </p:nvGrpSpPr>
        <p:grpSpPr bwMode="auto">
          <a:xfrm>
            <a:off x="819150" y="1223963"/>
            <a:ext cx="992188" cy="1112837"/>
            <a:chOff x="558" y="771"/>
            <a:chExt cx="625" cy="701"/>
          </a:xfrm>
        </p:grpSpPr>
        <p:grpSp>
          <p:nvGrpSpPr>
            <p:cNvPr id="34120" name="Group 330"/>
            <p:cNvGrpSpPr>
              <a:grpSpLocks/>
            </p:cNvGrpSpPr>
            <p:nvPr/>
          </p:nvGrpSpPr>
          <p:grpSpPr bwMode="auto">
            <a:xfrm>
              <a:off x="558" y="771"/>
              <a:ext cx="238" cy="152"/>
              <a:chOff x="206" y="662"/>
              <a:chExt cx="238" cy="152"/>
            </a:xfrm>
          </p:grpSpPr>
          <p:sp>
            <p:nvSpPr>
              <p:cNvPr id="34137" name="AutoShape 331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34138" name="Rectangle 332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34139" name="Line 333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121" name="Rectangle 334"/>
            <p:cNvSpPr>
              <a:spLocks noChangeArrowheads="1"/>
            </p:cNvSpPr>
            <p:nvPr/>
          </p:nvSpPr>
          <p:spPr bwMode="auto">
            <a:xfrm>
              <a:off x="633" y="1317"/>
              <a:ext cx="14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latin typeface="WinInnwa" charset="0"/>
                </a:rPr>
                <a:t>zef</a:t>
              </a:r>
              <a:r>
                <a:rPr lang="en-US" sz="1500" b="1">
                  <a:latin typeface="Times" charset="0"/>
                </a:rPr>
                <a:t> </a:t>
              </a:r>
              <a:endParaRPr lang="en-US" baseline="-25000">
                <a:latin typeface="Times" charset="0"/>
              </a:endParaRPr>
            </a:p>
          </p:txBody>
        </p:sp>
        <p:sp>
          <p:nvSpPr>
            <p:cNvPr id="34122" name="Rectangle 335"/>
            <p:cNvSpPr>
              <a:spLocks noChangeArrowheads="1"/>
            </p:cNvSpPr>
            <p:nvPr/>
          </p:nvSpPr>
          <p:spPr bwMode="auto">
            <a:xfrm>
              <a:off x="747" y="1317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Times" charset="0"/>
                </a:rPr>
                <a:t>7</a:t>
              </a:r>
              <a:endParaRPr lang="en-US" baseline="-25000">
                <a:latin typeface="Times" charset="0"/>
              </a:endParaRPr>
            </a:p>
          </p:txBody>
        </p:sp>
        <p:sp>
          <p:nvSpPr>
            <p:cNvPr id="34123" name="Line 336"/>
            <p:cNvSpPr>
              <a:spLocks noChangeShapeType="1"/>
            </p:cNvSpPr>
            <p:nvPr/>
          </p:nvSpPr>
          <p:spPr bwMode="auto">
            <a:xfrm>
              <a:off x="749" y="1380"/>
              <a:ext cx="5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24" name="Rectangle 337"/>
            <p:cNvSpPr>
              <a:spLocks noChangeArrowheads="1"/>
            </p:cNvSpPr>
            <p:nvPr/>
          </p:nvSpPr>
          <p:spPr bwMode="auto">
            <a:xfrm>
              <a:off x="804" y="1317"/>
              <a:ext cx="3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Times" charset="0"/>
                </a:rPr>
                <a:t> </a:t>
              </a:r>
              <a:r>
                <a:rPr lang="en-US" sz="1600" b="1">
                  <a:latin typeface="WinInnwa" charset="0"/>
                </a:rPr>
                <a:t>qdwfa,</a:t>
              </a:r>
              <a:endParaRPr lang="en-US" sz="1600" baseline="-25000">
                <a:latin typeface="WinInnwa" charset="0"/>
              </a:endParaRPr>
            </a:p>
          </p:txBody>
        </p:sp>
        <p:grpSp>
          <p:nvGrpSpPr>
            <p:cNvPr id="34125" name="Group 338"/>
            <p:cNvGrpSpPr>
              <a:grpSpLocks/>
            </p:cNvGrpSpPr>
            <p:nvPr/>
          </p:nvGrpSpPr>
          <p:grpSpPr bwMode="auto">
            <a:xfrm>
              <a:off x="654" y="867"/>
              <a:ext cx="238" cy="152"/>
              <a:chOff x="206" y="662"/>
              <a:chExt cx="238" cy="152"/>
            </a:xfrm>
          </p:grpSpPr>
          <p:sp>
            <p:nvSpPr>
              <p:cNvPr id="34134" name="AutoShape 339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34135" name="Rectangle 340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34136" name="Line 341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126" name="Group 342"/>
            <p:cNvGrpSpPr>
              <a:grpSpLocks/>
            </p:cNvGrpSpPr>
            <p:nvPr/>
          </p:nvGrpSpPr>
          <p:grpSpPr bwMode="auto">
            <a:xfrm>
              <a:off x="580" y="963"/>
              <a:ext cx="238" cy="152"/>
              <a:chOff x="206" y="662"/>
              <a:chExt cx="238" cy="152"/>
            </a:xfrm>
          </p:grpSpPr>
          <p:sp>
            <p:nvSpPr>
              <p:cNvPr id="34131" name="AutoShape 343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34132" name="Rectangle 344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34133" name="Line 345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127" name="Group 346"/>
            <p:cNvGrpSpPr>
              <a:grpSpLocks/>
            </p:cNvGrpSpPr>
            <p:nvPr/>
          </p:nvGrpSpPr>
          <p:grpSpPr bwMode="auto">
            <a:xfrm>
              <a:off x="775" y="1053"/>
              <a:ext cx="238" cy="152"/>
              <a:chOff x="206" y="662"/>
              <a:chExt cx="238" cy="152"/>
            </a:xfrm>
          </p:grpSpPr>
          <p:sp>
            <p:nvSpPr>
              <p:cNvPr id="34128" name="AutoShape 347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34129" name="Rectangle 348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34130" name="Line 349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110" name="Rectangle 350"/>
          <p:cNvSpPr>
            <a:spLocks noChangeArrowheads="1"/>
          </p:cNvSpPr>
          <p:nvPr/>
        </p:nvSpPr>
        <p:spPr bwMode="auto">
          <a:xfrm>
            <a:off x="3316288" y="1146175"/>
            <a:ext cx="728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000" b="1">
                <a:solidFill>
                  <a:srgbClr val="E32434"/>
                </a:solidFill>
                <a:latin typeface="WinInnwa" charset="0"/>
              </a:rPr>
              <a:t>tmjA[Hrwdkif;rSDumv</a:t>
            </a:r>
            <a:endParaRPr lang="en-US" sz="1000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111" name="Text Box 351"/>
          <p:cNvSpPr txBox="1">
            <a:spLocks noChangeArrowheads="1"/>
          </p:cNvSpPr>
          <p:nvPr/>
        </p:nvSpPr>
        <p:spPr bwMode="auto">
          <a:xfrm rot="-5400000">
            <a:off x="931069" y="5614194"/>
            <a:ext cx="1627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4000" b="1">
                <a:latin typeface="WinInnwa" charset="0"/>
              </a:rPr>
              <a:t>vlav;OD;</a:t>
            </a:r>
            <a:endParaRPr lang="my-MM" sz="4000" b="1">
              <a:latin typeface="WinInnwa" charset="0"/>
            </a:endParaRPr>
          </a:p>
        </p:txBody>
      </p:sp>
      <p:sp>
        <p:nvSpPr>
          <p:cNvPr id="34112" name="Text Box 352"/>
          <p:cNvSpPr txBox="1">
            <a:spLocks noChangeArrowheads="1"/>
          </p:cNvSpPr>
          <p:nvPr/>
        </p:nvSpPr>
        <p:spPr bwMode="auto">
          <a:xfrm rot="-5400000">
            <a:off x="2925763" y="3022600"/>
            <a:ext cx="3184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4000" b="1">
                <a:latin typeface="WinInnwa" charset="0"/>
              </a:rPr>
              <a:t>vltzGJUtpnf; 3rsdK;</a:t>
            </a:r>
            <a:endParaRPr lang="my-MM" sz="4000" b="1">
              <a:latin typeface="WinInnwa" charset="0"/>
            </a:endParaRPr>
          </a:p>
        </p:txBody>
      </p:sp>
      <p:sp>
        <p:nvSpPr>
          <p:cNvPr id="34113" name="Line 220"/>
          <p:cNvSpPr>
            <a:spLocks noChangeShapeType="1"/>
          </p:cNvSpPr>
          <p:nvPr/>
        </p:nvSpPr>
        <p:spPr bwMode="auto">
          <a:xfrm>
            <a:off x="5099050" y="7231063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14" name="Line 221"/>
          <p:cNvSpPr>
            <a:spLocks noChangeShapeType="1"/>
          </p:cNvSpPr>
          <p:nvPr/>
        </p:nvSpPr>
        <p:spPr bwMode="auto">
          <a:xfrm>
            <a:off x="5099050" y="741362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15" name="Line 225"/>
          <p:cNvSpPr>
            <a:spLocks noChangeShapeType="1"/>
          </p:cNvSpPr>
          <p:nvPr/>
        </p:nvSpPr>
        <p:spPr bwMode="auto">
          <a:xfrm>
            <a:off x="5099050" y="7580313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16" name="Line 226"/>
          <p:cNvSpPr>
            <a:spLocks noChangeShapeType="1"/>
          </p:cNvSpPr>
          <p:nvPr/>
        </p:nvSpPr>
        <p:spPr bwMode="auto">
          <a:xfrm>
            <a:off x="5084763" y="7747000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17" name="Line 227"/>
          <p:cNvSpPr>
            <a:spLocks noChangeShapeType="1"/>
          </p:cNvSpPr>
          <p:nvPr/>
        </p:nvSpPr>
        <p:spPr bwMode="auto">
          <a:xfrm>
            <a:off x="5084763" y="7927975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18" name="Line 228"/>
          <p:cNvSpPr>
            <a:spLocks noChangeShapeType="1"/>
          </p:cNvSpPr>
          <p:nvPr/>
        </p:nvSpPr>
        <p:spPr bwMode="auto">
          <a:xfrm>
            <a:off x="5068888" y="8094663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19" name="Rectangle 73"/>
          <p:cNvSpPr>
            <a:spLocks noChangeArrowheads="1"/>
          </p:cNvSpPr>
          <p:nvPr/>
        </p:nvSpPr>
        <p:spPr bwMode="auto">
          <a:xfrm>
            <a:off x="5045075" y="5881688"/>
            <a:ext cx="793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qdwfjidrfumv</a:t>
            </a:r>
            <a:endParaRPr lang="en-US" sz="1400" baseline="-25000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607175" y="87313"/>
            <a:ext cx="7270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05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397125" y="730250"/>
            <a:ext cx="4171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1400">
              <a:latin typeface="Comic Sans MS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5824538"/>
            <a:ext cx="376396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00" b="1">
                <a:latin typeface="WinInnwa" charset="0"/>
              </a:rPr>
              <a:t>t&amp;pf(pf)wdkw,f- tvufZef;'g;\q&amp;m</a:t>
            </a:r>
          </a:p>
          <a:p>
            <a:pPr algn="ctr">
              <a:lnSpc>
                <a:spcPct val="120000"/>
              </a:lnSpc>
            </a:pPr>
            <a:r>
              <a:rPr lang="en-US" sz="1300" b="1">
                <a:latin typeface="WinInnwa" charset="0"/>
              </a:rPr>
              <a:t>t&amp;pf(pf)wdkw,f- *DwoDtdk&amp;D</a:t>
            </a:r>
            <a:endParaRPr lang="en-US" sz="1300" b="1">
              <a:latin typeface="Helvetica" charset="0"/>
            </a:endParaRPr>
          </a:p>
          <a:p>
            <a:pPr algn="ctr">
              <a:lnSpc>
                <a:spcPct val="120000"/>
              </a:lnSpc>
            </a:pPr>
            <a:r>
              <a:rPr lang="en-US" sz="1300" b="1">
                <a:latin typeface="WinInnwa" charset="0"/>
              </a:rPr>
              <a:t>w&amp;kwfEdkifiH\ *&amp;dwfa0gwHwm;</a:t>
            </a:r>
          </a:p>
          <a:p>
            <a:pPr algn="ctr">
              <a:lnSpc>
                <a:spcPct val="120000"/>
              </a:lnSpc>
            </a:pPr>
            <a:r>
              <a:rPr lang="en-US" sz="1300" b="1">
                <a:latin typeface="WinInnwa" charset="0"/>
              </a:rPr>
              <a:t>w&amp;kwfEdkifiH\ oHxnftoHk;jYyKrI</a:t>
            </a:r>
          </a:p>
          <a:p>
            <a:pPr algn="ctr">
              <a:lnSpc>
                <a:spcPct val="120000"/>
              </a:lnSpc>
            </a:pPr>
            <a:r>
              <a:rPr lang="en-US" sz="1300" b="1">
                <a:latin typeface="Helvetica" charset="0"/>
              </a:rPr>
              <a:t>  </a:t>
            </a:r>
            <a:r>
              <a:rPr lang="en-US" sz="1300" b="1">
                <a:latin typeface="WinInnwa" charset="0"/>
              </a:rPr>
              <a:t>tvufZef;'&amp;D;,m;- *&amp;dbmomoifBum;rIA[dktcsuftjcm</a:t>
            </a:r>
          </a:p>
          <a:p>
            <a:pPr algn="ctr">
              <a:lnSpc>
                <a:spcPct val="120000"/>
              </a:lnSpc>
            </a:pPr>
            <a:r>
              <a:rPr lang="en-US" sz="1300" b="1">
                <a:latin typeface="WinInnwa" charset="0"/>
              </a:rPr>
              <a:t>,luvpf- yx0D</a:t>
            </a:r>
            <a:r>
              <a:rPr lang="en-US" sz="1300" b="1">
                <a:latin typeface="Times New Roman" charset="0"/>
              </a:rPr>
              <a:t>(geometry)</a:t>
            </a:r>
            <a:r>
              <a:rPr lang="en-US" sz="1300" b="1">
                <a:latin typeface="WinInnwa" charset="0"/>
              </a:rPr>
              <a:t>tqifhtwef;/ tOD;qHk;aoma&amp;mrtaBuGaph/ aum&amp;defokjrdKUpD;yGm;a&amp;;tcsuftcsmusvmjcif;/ tD*spfjynfwGif&amp;Sdaom *sL;wdkU\pD;yGm;a&amp;;tcsuftcsmae&amp;mrsm;/ </a:t>
            </a:r>
            <a:r>
              <a:rPr lang="en-US" sz="1300" b="1" u="sng">
                <a:latin typeface="WinInnwa" charset="0"/>
              </a:rPr>
              <a:t>[JveDqifESifh*&amp;dyHkpHBrdKrsm;/ *&amp;dyHkpHjzifhaexdkifrI</a:t>
            </a:r>
          </a:p>
          <a:p>
            <a:pPr algn="ctr">
              <a:lnSpc>
                <a:spcPct val="120000"/>
              </a:lnSpc>
            </a:pPr>
            <a:r>
              <a:rPr lang="en-US" sz="1300" b="1" u="sng">
                <a:latin typeface="WinInnwa" charset="0"/>
              </a:rPr>
              <a:t>*&amp;dbmom&amp;yfpum;/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316288" y="5551488"/>
            <a:ext cx="4240212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tpdk;&amp;.pDrHtkyfcskKyfa&amp;;/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 a&amp;tm;*D,mtoHk;jyKjcif;/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 Bwd*Ha'gifhtem;ocFsmynmwdk;wufrI/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a&amp;em&amp;D/  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&amp;dkpDwmausmufpm/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 tvufZef;'&amp;D;,m;/ enf;ynmwuúodkvf/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a&amp;mrbPfpepf/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 qef;opfaomaqmufvkyfa&amp;;enf;vrf;/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cdkifcH.aoma&amp;ESifhrdv</a:t>
            </a:r>
            <a:r>
              <a:rPr lang="ja-JP" altLang="en-US" sz="1300" b="1">
                <a:latin typeface="WinInnwa" charset="0"/>
              </a:rPr>
              <a:t>’</a:t>
            </a:r>
            <a:r>
              <a:rPr lang="en-US" sz="1300" b="1">
                <a:latin typeface="WinInnwa" charset="0"/>
              </a:rPr>
              <a:t>majymif;pepf/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ukefavSmif&amp;Hkaps;rsm;/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e,fcsJUta0;ajy;vrf;rBuD;rsm;pepf/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  <a:cs typeface="Arial Unicode MS" charset="0"/>
              </a:rPr>
              <a:t>365</a:t>
            </a:r>
            <a:r>
              <a:rPr lang="en-US" sz="1300" b="1">
                <a:latin typeface="WinInnwa" charset="0"/>
                <a:ea typeface="Arial Unicode MS" charset="0"/>
                <a:cs typeface="Arial Unicode MS" charset="0"/>
              </a:rPr>
              <a:t>&amp;uf&amp;Sdaomjyu©'def vufcHusifhoHk;jcif;/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  <a:ea typeface="Arial Unicode MS" charset="0"/>
                <a:cs typeface="Arial Unicode MS" charset="0"/>
              </a:rPr>
              <a:t>jynfvHk;qdkif&amp;m vufwif </a:t>
            </a:r>
            <a:r>
              <a:rPr lang="en-US" sz="1300" b="1">
                <a:latin typeface="Arial Unicode MS" charset="0"/>
                <a:cs typeface="Arial Unicode MS" charset="0"/>
              </a:rPr>
              <a:t>(latin)</a:t>
            </a:r>
            <a:r>
              <a:rPr lang="en-US" sz="1300" b="1">
                <a:latin typeface="WinInnwa" charset="0"/>
                <a:ea typeface="Arial Unicode MS" charset="0"/>
                <a:cs typeface="Arial Unicode MS" charset="0"/>
              </a:rPr>
              <a:t> pum;usif.oHk;rI/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 u="sng">
                <a:latin typeface="WinInnwa" charset="0"/>
                <a:ea typeface="Arial Unicode MS" charset="0"/>
                <a:cs typeface="Arial Unicode MS" charset="0"/>
              </a:rPr>
              <a:t>a&amp;mr\tpöa&amp;;tay: (ygvufpwdkif;) atmifEdkifjcif;/</a:t>
            </a:r>
            <a:endParaRPr lang="en-US" sz="1300" b="1">
              <a:latin typeface="Helvetica" charset="0"/>
              <a:ea typeface="Arial Unicode MS" charset="0"/>
              <a:cs typeface="Arial Unicode MS" charset="0"/>
            </a:endParaRPr>
          </a:p>
          <a:p>
            <a:pPr algn="ctr">
              <a:lnSpc>
                <a:spcPct val="120000"/>
              </a:lnSpc>
              <a:tabLst>
                <a:tab pos="457200" algn="l"/>
              </a:tabLst>
            </a:pPr>
            <a:endParaRPr lang="en-US" sz="1300" b="1">
              <a:latin typeface="Helvetica" charset="0"/>
              <a:ea typeface="Arial Unicode MS" charset="0"/>
              <a:cs typeface="Arial Unicode MS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859213" y="4957763"/>
            <a:ext cx="34147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1600" b="1" i="1">
                <a:latin typeface="WinInnwa" charset="0"/>
              </a:rPr>
              <a:t>xdkUaemufU U U</a:t>
            </a:r>
          </a:p>
          <a:p>
            <a:pPr algn="ctr"/>
            <a:r>
              <a:rPr lang="en-US" b="1" i="1">
                <a:latin typeface="Helvetica" charset="0"/>
              </a:rPr>
              <a:t> _______ </a:t>
            </a:r>
            <a:r>
              <a:rPr lang="en-US" sz="1600" b="1" i="1">
                <a:latin typeface="WinInnwa" charset="0"/>
              </a:rPr>
              <a:t>\tkyfcsKyfaomumv</a:t>
            </a:r>
            <a:endParaRPr lang="en-US" b="1" i="1">
              <a:latin typeface="Helvetica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92100" y="5468938"/>
            <a:ext cx="335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b="1" i="1">
                <a:latin typeface="Helvetica" charset="0"/>
              </a:rPr>
              <a:t>__________________________</a:t>
            </a:r>
            <a:r>
              <a:rPr lang="en-US" sz="1800" b="1" i="1">
                <a:latin typeface="WinInnwa" charset="0"/>
              </a:rPr>
              <a:t>\ e,fajr</a:t>
            </a:r>
            <a:endParaRPr lang="en-US" b="1" i="1">
              <a:latin typeface="Helvetica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327150" y="1536700"/>
            <a:ext cx="566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tvufZef'g;onf touf</a:t>
            </a:r>
            <a:r>
              <a:rPr lang="en-US" sz="1600" b="1">
                <a:latin typeface="Comic Sans MS" charset="0"/>
              </a:rPr>
              <a:t> ____.</a:t>
            </a:r>
            <a:r>
              <a:rPr lang="en-US" sz="1800" b="1">
                <a:latin typeface="WinInnwa" charset="0"/>
              </a:rPr>
              <a:t>bDpD 300 wGifuG,fvGefonf/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144588" y="1843088"/>
            <a:ext cx="6002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ol\tifyg&amp;monf ol\</a:t>
            </a:r>
            <a:r>
              <a:rPr lang="en-US" sz="1600" b="1">
                <a:latin typeface="Comic Sans MS" charset="0"/>
              </a:rPr>
              <a:t> _________ </a:t>
            </a:r>
            <a:r>
              <a:rPr lang="en-US" sz="1800" b="1">
                <a:latin typeface="WinInnwa" charset="0"/>
              </a:rPr>
              <a:t>av;OD;vufüf uGJjym;oGm;cJ.onf/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208713" y="992188"/>
            <a:ext cx="25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mic Sans MS" charset="0"/>
              </a:rPr>
              <a:t> 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1335088" y="1133475"/>
            <a:ext cx="6570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>
                <a:latin typeface="WinInnwa" charset="0"/>
              </a:rPr>
              <a:t>rmvcdESif. &amp;SifroJc&amp;pf0ifusrf;wdkUBum;umv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760663" y="709613"/>
            <a:ext cx="3771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>
                <a:latin typeface="WinInnwa" charset="0"/>
              </a:rPr>
              <a:t>qdwfjidrf&amp;m umv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 rot="-3413559">
            <a:off x="315912" y="3622676"/>
            <a:ext cx="1566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ajrxJyifv,f</a:t>
            </a: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>
            <a:off x="2290763" y="2220913"/>
            <a:ext cx="1389062" cy="411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Oval 15"/>
          <p:cNvSpPr>
            <a:spLocks noChangeArrowheads="1"/>
          </p:cNvSpPr>
          <p:nvPr/>
        </p:nvSpPr>
        <p:spPr bwMode="auto">
          <a:xfrm>
            <a:off x="2035175" y="3852863"/>
            <a:ext cx="1092200" cy="5937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1985963" y="3979863"/>
            <a:ext cx="1233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ygvufpwdkif;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3614738" y="2692400"/>
            <a:ext cx="1647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qufav;cuftifyg&amp;m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2236788" y="4919663"/>
            <a:ext cx="2049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wdkvrD zga&amp;mrsm;</a:t>
            </a:r>
          </a:p>
        </p:txBody>
      </p:sp>
      <p:sp>
        <p:nvSpPr>
          <p:cNvPr id="34835" name="Oval 19"/>
          <p:cNvSpPr>
            <a:spLocks noChangeArrowheads="1"/>
          </p:cNvSpPr>
          <p:nvPr/>
        </p:nvSpPr>
        <p:spPr bwMode="auto">
          <a:xfrm>
            <a:off x="2132013" y="2930525"/>
            <a:ext cx="1292225" cy="657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2244725" y="2909888"/>
            <a:ext cx="1057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qD;&amp;D;,m;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2122488" y="3138488"/>
            <a:ext cx="1250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_______</a:t>
            </a:r>
          </a:p>
        </p:txBody>
      </p:sp>
      <p:sp>
        <p:nvSpPr>
          <p:cNvPr id="34838" name="Oval 22"/>
          <p:cNvSpPr>
            <a:spLocks noChangeArrowheads="1"/>
          </p:cNvSpPr>
          <p:nvPr/>
        </p:nvSpPr>
        <p:spPr bwMode="auto">
          <a:xfrm>
            <a:off x="974725" y="4664075"/>
            <a:ext cx="1292225" cy="657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1001713" y="4651375"/>
            <a:ext cx="105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tD*spf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1089025" y="4870450"/>
            <a:ext cx="10556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______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3684588" y="3695700"/>
            <a:ext cx="3268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WinInnwa" charset="0"/>
              </a:rPr>
              <a:t>urÇmBuD;\ </a:t>
            </a:r>
            <a:r>
              <a:rPr lang="en-US" sz="2400" b="1">
                <a:latin typeface="Comic Sans MS" charset="0"/>
              </a:rPr>
              <a:t>______ </a:t>
            </a:r>
            <a:r>
              <a:rPr lang="en-US" sz="2800" b="1">
                <a:latin typeface="WinInnwa" charset="0"/>
              </a:rPr>
              <a:t>jrdKU</a:t>
            </a:r>
          </a:p>
        </p:txBody>
      </p:sp>
      <p:sp>
        <p:nvSpPr>
          <p:cNvPr id="34842" name="Oval 26"/>
          <p:cNvSpPr>
            <a:spLocks noChangeArrowheads="1"/>
          </p:cNvSpPr>
          <p:nvPr/>
        </p:nvSpPr>
        <p:spPr bwMode="auto">
          <a:xfrm>
            <a:off x="377825" y="2065338"/>
            <a:ext cx="1292225" cy="6556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509588" y="2127250"/>
            <a:ext cx="1055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*&amp;d</a:t>
            </a:r>
            <a:r>
              <a:rPr lang="en-US" b="1">
                <a:latin typeface="Comic Sans MS" charset="0"/>
              </a:rPr>
              <a:t> 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492125" y="2352675"/>
            <a:ext cx="1055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cgqef'&amp;m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 rot="2965956">
            <a:off x="954088" y="2062163"/>
            <a:ext cx="120650" cy="628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 rot="-2559469">
            <a:off x="973138" y="2136775"/>
            <a:ext cx="139700" cy="536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47" name="Oval 31"/>
          <p:cNvSpPr>
            <a:spLocks noChangeArrowheads="1"/>
          </p:cNvSpPr>
          <p:nvPr/>
        </p:nvSpPr>
        <p:spPr bwMode="auto">
          <a:xfrm>
            <a:off x="1820863" y="2122488"/>
            <a:ext cx="1292225" cy="6588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my-MM" sz="900" b="1">
              <a:latin typeface="Comic Sans MS" charset="0"/>
            </a:endParaRP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1804988" y="2155825"/>
            <a:ext cx="139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tm&amp;Srdkifem</a:t>
            </a:r>
            <a:r>
              <a:rPr lang="en-US" b="1">
                <a:latin typeface="Comic Sans MS" charset="0"/>
              </a:rPr>
              <a:t> 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1779588" y="2419350"/>
            <a:ext cx="1312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vpfqDrmuyfpf</a:t>
            </a:r>
          </a:p>
        </p:txBody>
      </p:sp>
      <p:sp>
        <p:nvSpPr>
          <p:cNvPr id="34850" name="Line 34"/>
          <p:cNvSpPr>
            <a:spLocks noChangeShapeType="1"/>
          </p:cNvSpPr>
          <p:nvPr/>
        </p:nvSpPr>
        <p:spPr bwMode="auto">
          <a:xfrm>
            <a:off x="1905000" y="2001838"/>
            <a:ext cx="300038" cy="482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 rot="2965956">
            <a:off x="2361407" y="2118519"/>
            <a:ext cx="119062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algn="ctr"/>
            <a:endParaRPr lang="my-MM" sz="500" b="1">
              <a:latin typeface="Century Gothic" charset="0"/>
            </a:endParaRP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 rot="-2559469">
            <a:off x="2351088" y="2165350"/>
            <a:ext cx="1397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53" name="Arc 37"/>
          <p:cNvSpPr>
            <a:spLocks/>
          </p:cNvSpPr>
          <p:nvPr/>
        </p:nvSpPr>
        <p:spPr bwMode="auto">
          <a:xfrm rot="5287382">
            <a:off x="638175" y="3243263"/>
            <a:ext cx="1592263" cy="814387"/>
          </a:xfrm>
          <a:custGeom>
            <a:avLst/>
            <a:gdLst>
              <a:gd name="T0" fmla="*/ 19172302 w 42748"/>
              <a:gd name="T1" fmla="*/ 825451234 h 25580"/>
              <a:gd name="T2" fmla="*/ 2147483647 w 42748"/>
              <a:gd name="T3" fmla="*/ 555227185 h 25580"/>
              <a:gd name="T4" fmla="*/ 1116221805 w 42748"/>
              <a:gd name="T5" fmla="*/ 697018743 h 25580"/>
              <a:gd name="T6" fmla="*/ 0 60000 65536"/>
              <a:gd name="T7" fmla="*/ 0 60000 65536"/>
              <a:gd name="T8" fmla="*/ 0 60000 65536"/>
              <a:gd name="T9" fmla="*/ 0 w 42748"/>
              <a:gd name="T10" fmla="*/ 0 h 25580"/>
              <a:gd name="T11" fmla="*/ 42748 w 42748"/>
              <a:gd name="T12" fmla="*/ 25580 h 255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48" h="25580" fill="none" extrusionOk="0">
                <a:moveTo>
                  <a:pt x="369" y="25580"/>
                </a:moveTo>
                <a:cubicBezTo>
                  <a:pt x="123" y="24267"/>
                  <a:pt x="0" y="229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835" y="-1"/>
                  <a:pt x="40666" y="7184"/>
                  <a:pt x="42748" y="17205"/>
                </a:cubicBezTo>
              </a:path>
              <a:path w="42748" h="25580" stroke="0" extrusionOk="0">
                <a:moveTo>
                  <a:pt x="369" y="25580"/>
                </a:moveTo>
                <a:cubicBezTo>
                  <a:pt x="123" y="24267"/>
                  <a:pt x="0" y="229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835" y="-1"/>
                  <a:pt x="40666" y="7184"/>
                  <a:pt x="42748" y="17205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54" name="Freeform 38"/>
          <p:cNvSpPr>
            <a:spLocks/>
          </p:cNvSpPr>
          <p:nvPr/>
        </p:nvSpPr>
        <p:spPr bwMode="auto">
          <a:xfrm>
            <a:off x="3076575" y="3663950"/>
            <a:ext cx="339725" cy="531813"/>
          </a:xfrm>
          <a:custGeom>
            <a:avLst/>
            <a:gdLst>
              <a:gd name="T0" fmla="*/ 304268939 w 357"/>
              <a:gd name="T1" fmla="*/ 0 h 601"/>
              <a:gd name="T2" fmla="*/ 316947248 w 357"/>
              <a:gd name="T3" fmla="*/ 33669692 h 601"/>
              <a:gd name="T4" fmla="*/ 323285926 w 357"/>
              <a:gd name="T5" fmla="*/ 50895654 h 601"/>
              <a:gd name="T6" fmla="*/ 316947248 w 357"/>
              <a:gd name="T7" fmla="*/ 168347573 h 601"/>
              <a:gd name="T8" fmla="*/ 200129428 w 357"/>
              <a:gd name="T9" fmla="*/ 341393860 h 601"/>
              <a:gd name="T10" fmla="*/ 57955943 w 357"/>
              <a:gd name="T11" fmla="*/ 442402050 h 601"/>
              <a:gd name="T12" fmla="*/ 19016987 w 357"/>
              <a:gd name="T13" fmla="*/ 464326727 h 601"/>
              <a:gd name="T14" fmla="*/ 0 w 357"/>
              <a:gd name="T15" fmla="*/ 470590794 h 6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7"/>
              <a:gd name="T25" fmla="*/ 0 h 601"/>
              <a:gd name="T26" fmla="*/ 357 w 357"/>
              <a:gd name="T27" fmla="*/ 601 h 6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7" h="601">
                <a:moveTo>
                  <a:pt x="336" y="0"/>
                </a:moveTo>
                <a:cubicBezTo>
                  <a:pt x="340" y="14"/>
                  <a:pt x="345" y="28"/>
                  <a:pt x="350" y="43"/>
                </a:cubicBezTo>
                <a:cubicBezTo>
                  <a:pt x="352" y="50"/>
                  <a:pt x="357" y="65"/>
                  <a:pt x="357" y="65"/>
                </a:cubicBezTo>
                <a:cubicBezTo>
                  <a:pt x="354" y="115"/>
                  <a:pt x="355" y="165"/>
                  <a:pt x="350" y="215"/>
                </a:cubicBezTo>
                <a:cubicBezTo>
                  <a:pt x="342" y="280"/>
                  <a:pt x="272" y="402"/>
                  <a:pt x="221" y="436"/>
                </a:cubicBezTo>
                <a:cubicBezTo>
                  <a:pt x="187" y="482"/>
                  <a:pt x="119" y="547"/>
                  <a:pt x="64" y="565"/>
                </a:cubicBezTo>
                <a:cubicBezTo>
                  <a:pt x="49" y="574"/>
                  <a:pt x="36" y="586"/>
                  <a:pt x="21" y="593"/>
                </a:cubicBezTo>
                <a:cubicBezTo>
                  <a:pt x="14" y="595"/>
                  <a:pt x="0" y="601"/>
                  <a:pt x="0" y="60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55" name="Freeform 39"/>
          <p:cNvSpPr>
            <a:spLocks/>
          </p:cNvSpPr>
          <p:nvPr/>
        </p:nvSpPr>
        <p:spPr bwMode="auto">
          <a:xfrm>
            <a:off x="2892425" y="4384675"/>
            <a:ext cx="338138" cy="608013"/>
          </a:xfrm>
          <a:custGeom>
            <a:avLst/>
            <a:gdLst>
              <a:gd name="T0" fmla="*/ 0 w 355"/>
              <a:gd name="T1" fmla="*/ 538891849 h 686"/>
              <a:gd name="T2" fmla="*/ 84375432 w 355"/>
              <a:gd name="T3" fmla="*/ 516110860 h 686"/>
              <a:gd name="T4" fmla="*/ 103427365 w 355"/>
              <a:gd name="T5" fmla="*/ 510612154 h 686"/>
              <a:gd name="T6" fmla="*/ 207762465 w 355"/>
              <a:gd name="T7" fmla="*/ 437554871 h 686"/>
              <a:gd name="T8" fmla="*/ 246774065 w 355"/>
              <a:gd name="T9" fmla="*/ 392778171 h 686"/>
              <a:gd name="T10" fmla="*/ 253125344 w 355"/>
              <a:gd name="T11" fmla="*/ 369997182 h 686"/>
              <a:gd name="T12" fmla="*/ 278528557 w 355"/>
              <a:gd name="T13" fmla="*/ 336217894 h 686"/>
              <a:gd name="T14" fmla="*/ 311189830 w 355"/>
              <a:gd name="T15" fmla="*/ 241165786 h 686"/>
              <a:gd name="T16" fmla="*/ 265826951 w 355"/>
              <a:gd name="T17" fmla="*/ 55774114 h 686"/>
              <a:gd name="T18" fmla="*/ 175101191 w 355"/>
              <a:gd name="T19" fmla="*/ 10997413 h 686"/>
              <a:gd name="T20" fmla="*/ 136088639 w 355"/>
              <a:gd name="T21" fmla="*/ 0 h 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5"/>
              <a:gd name="T34" fmla="*/ 0 h 686"/>
              <a:gd name="T35" fmla="*/ 355 w 355"/>
              <a:gd name="T36" fmla="*/ 686 h 6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5" h="686">
                <a:moveTo>
                  <a:pt x="0" y="686"/>
                </a:moveTo>
                <a:cubicBezTo>
                  <a:pt x="30" y="674"/>
                  <a:pt x="62" y="667"/>
                  <a:pt x="93" y="657"/>
                </a:cubicBezTo>
                <a:cubicBezTo>
                  <a:pt x="100" y="654"/>
                  <a:pt x="114" y="650"/>
                  <a:pt x="114" y="650"/>
                </a:cubicBezTo>
                <a:cubicBezTo>
                  <a:pt x="148" y="617"/>
                  <a:pt x="200" y="595"/>
                  <a:pt x="229" y="557"/>
                </a:cubicBezTo>
                <a:cubicBezTo>
                  <a:pt x="277" y="492"/>
                  <a:pt x="237" y="532"/>
                  <a:pt x="272" y="500"/>
                </a:cubicBezTo>
                <a:cubicBezTo>
                  <a:pt x="274" y="490"/>
                  <a:pt x="274" y="479"/>
                  <a:pt x="279" y="471"/>
                </a:cubicBezTo>
                <a:cubicBezTo>
                  <a:pt x="286" y="455"/>
                  <a:pt x="301" y="444"/>
                  <a:pt x="307" y="428"/>
                </a:cubicBezTo>
                <a:cubicBezTo>
                  <a:pt x="320" y="387"/>
                  <a:pt x="333" y="348"/>
                  <a:pt x="343" y="307"/>
                </a:cubicBezTo>
                <a:cubicBezTo>
                  <a:pt x="338" y="216"/>
                  <a:pt x="355" y="135"/>
                  <a:pt x="293" y="71"/>
                </a:cubicBezTo>
                <a:cubicBezTo>
                  <a:pt x="267" y="44"/>
                  <a:pt x="226" y="28"/>
                  <a:pt x="193" y="14"/>
                </a:cubicBezTo>
                <a:cubicBezTo>
                  <a:pt x="179" y="7"/>
                  <a:pt x="150" y="0"/>
                  <a:pt x="15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56" name="Freeform 40"/>
          <p:cNvSpPr>
            <a:spLocks/>
          </p:cNvSpPr>
          <p:nvPr/>
        </p:nvSpPr>
        <p:spPr bwMode="auto">
          <a:xfrm rot="1974329" flipH="1">
            <a:off x="1912938" y="3440113"/>
            <a:ext cx="312737" cy="531812"/>
          </a:xfrm>
          <a:custGeom>
            <a:avLst/>
            <a:gdLst>
              <a:gd name="T0" fmla="*/ 257846838 w 357"/>
              <a:gd name="T1" fmla="*/ 0 h 601"/>
              <a:gd name="T2" fmla="*/ 268590274 w 357"/>
              <a:gd name="T3" fmla="*/ 33669628 h 601"/>
              <a:gd name="T4" fmla="*/ 273961992 w 357"/>
              <a:gd name="T5" fmla="*/ 50895559 h 601"/>
              <a:gd name="T6" fmla="*/ 268590274 w 357"/>
              <a:gd name="T7" fmla="*/ 168347257 h 601"/>
              <a:gd name="T8" fmla="*/ 169595435 w 357"/>
              <a:gd name="T9" fmla="*/ 341392333 h 601"/>
              <a:gd name="T10" fmla="*/ 49113725 w 357"/>
              <a:gd name="T11" fmla="*/ 442400333 h 601"/>
              <a:gd name="T12" fmla="*/ 16115154 w 357"/>
              <a:gd name="T13" fmla="*/ 464324969 h 601"/>
              <a:gd name="T14" fmla="*/ 0 w 357"/>
              <a:gd name="T15" fmla="*/ 470589024 h 6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7"/>
              <a:gd name="T25" fmla="*/ 0 h 601"/>
              <a:gd name="T26" fmla="*/ 357 w 357"/>
              <a:gd name="T27" fmla="*/ 601 h 6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7" h="601">
                <a:moveTo>
                  <a:pt x="336" y="0"/>
                </a:moveTo>
                <a:cubicBezTo>
                  <a:pt x="340" y="14"/>
                  <a:pt x="345" y="28"/>
                  <a:pt x="350" y="43"/>
                </a:cubicBezTo>
                <a:cubicBezTo>
                  <a:pt x="352" y="50"/>
                  <a:pt x="357" y="65"/>
                  <a:pt x="357" y="65"/>
                </a:cubicBezTo>
                <a:cubicBezTo>
                  <a:pt x="354" y="115"/>
                  <a:pt x="355" y="165"/>
                  <a:pt x="350" y="215"/>
                </a:cubicBezTo>
                <a:cubicBezTo>
                  <a:pt x="342" y="280"/>
                  <a:pt x="272" y="402"/>
                  <a:pt x="221" y="436"/>
                </a:cubicBezTo>
                <a:cubicBezTo>
                  <a:pt x="187" y="482"/>
                  <a:pt x="119" y="547"/>
                  <a:pt x="64" y="565"/>
                </a:cubicBezTo>
                <a:cubicBezTo>
                  <a:pt x="49" y="574"/>
                  <a:pt x="36" y="586"/>
                  <a:pt x="21" y="593"/>
                </a:cubicBezTo>
                <a:cubicBezTo>
                  <a:pt x="14" y="595"/>
                  <a:pt x="0" y="601"/>
                  <a:pt x="0" y="60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57" name="Freeform 41"/>
          <p:cNvSpPr>
            <a:spLocks/>
          </p:cNvSpPr>
          <p:nvPr/>
        </p:nvSpPr>
        <p:spPr bwMode="auto">
          <a:xfrm rot="1974329" flipH="1">
            <a:off x="1646238" y="4130675"/>
            <a:ext cx="311150" cy="608013"/>
          </a:xfrm>
          <a:custGeom>
            <a:avLst/>
            <a:gdLst>
              <a:gd name="T0" fmla="*/ 0 w 355"/>
              <a:gd name="T1" fmla="*/ 538891849 h 686"/>
              <a:gd name="T2" fmla="*/ 71444422 w 355"/>
              <a:gd name="T3" fmla="*/ 516110860 h 686"/>
              <a:gd name="T4" fmla="*/ 87576893 w 355"/>
              <a:gd name="T5" fmla="*/ 510612154 h 686"/>
              <a:gd name="T6" fmla="*/ 175921581 w 355"/>
              <a:gd name="T7" fmla="*/ 437554871 h 686"/>
              <a:gd name="T8" fmla="*/ 208954316 w 355"/>
              <a:gd name="T9" fmla="*/ 392778171 h 686"/>
              <a:gd name="T10" fmla="*/ 214332391 w 355"/>
              <a:gd name="T11" fmla="*/ 369997182 h 686"/>
              <a:gd name="T12" fmla="*/ 235842059 w 355"/>
              <a:gd name="T13" fmla="*/ 336217894 h 686"/>
              <a:gd name="T14" fmla="*/ 263497597 w 355"/>
              <a:gd name="T15" fmla="*/ 241165786 h 686"/>
              <a:gd name="T16" fmla="*/ 225086786 w 355"/>
              <a:gd name="T17" fmla="*/ 55774114 h 686"/>
              <a:gd name="T18" fmla="*/ 148265166 w 355"/>
              <a:gd name="T19" fmla="*/ 10997413 h 686"/>
              <a:gd name="T20" fmla="*/ 115232430 w 355"/>
              <a:gd name="T21" fmla="*/ 0 h 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5"/>
              <a:gd name="T34" fmla="*/ 0 h 686"/>
              <a:gd name="T35" fmla="*/ 355 w 355"/>
              <a:gd name="T36" fmla="*/ 686 h 6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5" h="686">
                <a:moveTo>
                  <a:pt x="0" y="686"/>
                </a:moveTo>
                <a:cubicBezTo>
                  <a:pt x="30" y="674"/>
                  <a:pt x="62" y="667"/>
                  <a:pt x="93" y="657"/>
                </a:cubicBezTo>
                <a:cubicBezTo>
                  <a:pt x="100" y="654"/>
                  <a:pt x="114" y="650"/>
                  <a:pt x="114" y="650"/>
                </a:cubicBezTo>
                <a:cubicBezTo>
                  <a:pt x="148" y="617"/>
                  <a:pt x="200" y="595"/>
                  <a:pt x="229" y="557"/>
                </a:cubicBezTo>
                <a:cubicBezTo>
                  <a:pt x="277" y="492"/>
                  <a:pt x="237" y="532"/>
                  <a:pt x="272" y="500"/>
                </a:cubicBezTo>
                <a:cubicBezTo>
                  <a:pt x="274" y="490"/>
                  <a:pt x="274" y="479"/>
                  <a:pt x="279" y="471"/>
                </a:cubicBezTo>
                <a:cubicBezTo>
                  <a:pt x="286" y="455"/>
                  <a:pt x="301" y="444"/>
                  <a:pt x="307" y="428"/>
                </a:cubicBezTo>
                <a:cubicBezTo>
                  <a:pt x="320" y="387"/>
                  <a:pt x="333" y="348"/>
                  <a:pt x="343" y="307"/>
                </a:cubicBezTo>
                <a:cubicBezTo>
                  <a:pt x="338" y="216"/>
                  <a:pt x="355" y="135"/>
                  <a:pt x="293" y="71"/>
                </a:cubicBezTo>
                <a:cubicBezTo>
                  <a:pt x="267" y="44"/>
                  <a:pt x="226" y="28"/>
                  <a:pt x="193" y="14"/>
                </a:cubicBezTo>
                <a:cubicBezTo>
                  <a:pt x="179" y="7"/>
                  <a:pt x="150" y="0"/>
                  <a:pt x="15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58" name="Text Box 42"/>
          <p:cNvSpPr txBox="1">
            <a:spLocks noChangeArrowheads="1"/>
          </p:cNvSpPr>
          <p:nvPr/>
        </p:nvSpPr>
        <p:spPr bwMode="auto">
          <a:xfrm>
            <a:off x="3217863" y="3613150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endParaRPr lang="en-US" sz="900" b="1">
              <a:latin typeface="Comic Sans MS" charset="0"/>
            </a:endParaRPr>
          </a:p>
          <a:p>
            <a:endParaRPr lang="en-US" sz="900" b="1">
              <a:latin typeface="Comic Sans MS" charset="0"/>
            </a:endParaRPr>
          </a:p>
        </p:txBody>
      </p:sp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3190875" y="1822450"/>
            <a:ext cx="893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E32434"/>
                </a:solidFill>
                <a:latin typeface="WinInnwa" charset="0"/>
              </a:rPr>
              <a:t>twGif;a&amp;;rSI;</a:t>
            </a:r>
            <a:endParaRPr lang="en-US" sz="18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860" name="Rectangle 44"/>
          <p:cNvSpPr>
            <a:spLocks noChangeArrowheads="1"/>
          </p:cNvSpPr>
          <p:nvPr/>
        </p:nvSpPr>
        <p:spPr bwMode="auto">
          <a:xfrm>
            <a:off x="1333500" y="4930775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E32434"/>
                </a:solidFill>
                <a:latin typeface="WinInnwa" charset="0"/>
              </a:rPr>
              <a:t>wdkvrD</a:t>
            </a:r>
            <a:endParaRPr lang="en-US" sz="18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861" name="Rectangle 45"/>
          <p:cNvSpPr>
            <a:spLocks noChangeArrowheads="1"/>
          </p:cNvSpPr>
          <p:nvPr/>
        </p:nvSpPr>
        <p:spPr bwMode="auto">
          <a:xfrm>
            <a:off x="2232025" y="3176588"/>
            <a:ext cx="947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E32434"/>
                </a:solidFill>
                <a:latin typeface="WinInnwa" charset="0"/>
              </a:rPr>
              <a:t>qufav;cuf</a:t>
            </a:r>
            <a:endParaRPr lang="en-US" sz="18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815975" y="5480050"/>
            <a:ext cx="144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E32434"/>
                </a:solidFill>
                <a:latin typeface="WinInnwa" charset="0"/>
              </a:rPr>
              <a:t>tvufZef'g;rif;BuD;</a:t>
            </a:r>
            <a:endParaRPr lang="en-US" sz="18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4652963" y="5245100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E32434"/>
                </a:solidFill>
                <a:latin typeface="WinInnwa" charset="0"/>
              </a:rPr>
              <a:t>a&amp;mr</a:t>
            </a:r>
            <a:endParaRPr lang="en-US" sz="18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864" name="Rectangle 50"/>
          <p:cNvSpPr>
            <a:spLocks noChangeArrowheads="1"/>
          </p:cNvSpPr>
          <p:nvPr/>
        </p:nvSpPr>
        <p:spPr bwMode="auto">
          <a:xfrm>
            <a:off x="5480050" y="3708400"/>
            <a:ext cx="59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E32434"/>
                </a:solidFill>
                <a:latin typeface="WinInnwa" charset="0"/>
              </a:rPr>
              <a:t>edea0;</a:t>
            </a:r>
            <a:endParaRPr lang="en-US" sz="2400" b="1" baseline="-25000">
              <a:solidFill>
                <a:srgbClr val="E32434"/>
              </a:solidFill>
              <a:latin typeface="WinInnwa" charset="0"/>
            </a:endParaRPr>
          </a:p>
        </p:txBody>
      </p:sp>
      <p:sp>
        <p:nvSpPr>
          <p:cNvPr id="34865" name="Rectangle 51"/>
          <p:cNvSpPr>
            <a:spLocks noChangeArrowheads="1"/>
          </p:cNvSpPr>
          <p:nvPr/>
        </p:nvSpPr>
        <p:spPr bwMode="auto">
          <a:xfrm>
            <a:off x="3514725" y="1554163"/>
            <a:ext cx="214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E32434"/>
                </a:solidFill>
                <a:latin typeface="WinInnwa" charset="0"/>
              </a:rPr>
              <a:t>33</a:t>
            </a:r>
            <a:endParaRPr lang="en-US" sz="2000" b="1" baseline="-25000">
              <a:solidFill>
                <a:srgbClr val="E32434"/>
              </a:solidFill>
              <a:latin typeface="WinInnw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trix-1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trix-1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trix-1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trix-1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13091</TotalTime>
  <Words>13261</Words>
  <Application>Microsoft Macintosh PowerPoint</Application>
  <PresentationFormat>Custom</PresentationFormat>
  <Paragraphs>2029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67" baseType="lpstr">
      <vt:lpstr>Metrix-1</vt:lpstr>
      <vt:lpstr>ＭＳ Ｐゴシック</vt:lpstr>
      <vt:lpstr>Arial</vt:lpstr>
      <vt:lpstr>Times</vt:lpstr>
      <vt:lpstr>Geneva</vt:lpstr>
      <vt:lpstr>Comic Sans MS</vt:lpstr>
      <vt:lpstr>WinInnwa</vt:lpstr>
      <vt:lpstr>Century Gothic</vt:lpstr>
      <vt:lpstr>Times New Roman</vt:lpstr>
      <vt:lpstr>Helvetica</vt:lpstr>
      <vt:lpstr>Capitals</vt:lpstr>
      <vt:lpstr>Arial Unicode MS</vt:lpstr>
      <vt:lpstr>B VAG Rounded Bold</vt:lpstr>
      <vt:lpstr>Chicago</vt:lpstr>
      <vt:lpstr>Kosher-Normal</vt:lpstr>
      <vt:lpstr>Sand</vt:lpstr>
      <vt:lpstr>Skia</vt:lpstr>
      <vt:lpstr>MS Shell Dlg</vt:lpstr>
      <vt:lpstr>Garamond</vt:lpstr>
      <vt:lpstr>Engravers MT</vt:lpstr>
      <vt:lpstr>Wingdings 2</vt:lpstr>
      <vt:lpstr>Blank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Fryman</dc:creator>
  <cp:lastModifiedBy>Rick Griffith</cp:lastModifiedBy>
  <cp:revision>473</cp:revision>
  <cp:lastPrinted>2006-01-01T13:01:02Z</cp:lastPrinted>
  <dcterms:created xsi:type="dcterms:W3CDTF">2003-01-28T22:33:17Z</dcterms:created>
  <dcterms:modified xsi:type="dcterms:W3CDTF">2016-02-23T09:32:53Z</dcterms:modified>
</cp:coreProperties>
</file>